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4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5" name="Shape 21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n-lt"/>
        <a:ea typeface="+mn-ea"/>
        <a:cs typeface="+mn-cs"/>
        <a:sym typeface="Arial"/>
      </a:defRPr>
    </a:lvl1pPr>
    <a:lvl2pPr indent="228600" latinLnBrk="0">
      <a:defRPr sz="1400">
        <a:latin typeface="+mn-lt"/>
        <a:ea typeface="+mn-ea"/>
        <a:cs typeface="+mn-cs"/>
        <a:sym typeface="Arial"/>
      </a:defRPr>
    </a:lvl2pPr>
    <a:lvl3pPr indent="457200" latinLnBrk="0">
      <a:defRPr sz="1400">
        <a:latin typeface="+mn-lt"/>
        <a:ea typeface="+mn-ea"/>
        <a:cs typeface="+mn-cs"/>
        <a:sym typeface="Arial"/>
      </a:defRPr>
    </a:lvl3pPr>
    <a:lvl4pPr indent="685800" latinLnBrk="0">
      <a:defRPr sz="1400">
        <a:latin typeface="+mn-lt"/>
        <a:ea typeface="+mn-ea"/>
        <a:cs typeface="+mn-cs"/>
        <a:sym typeface="Arial"/>
      </a:defRPr>
    </a:lvl4pPr>
    <a:lvl5pPr indent="914400" latinLnBrk="0">
      <a:defRPr sz="1400">
        <a:latin typeface="+mn-lt"/>
        <a:ea typeface="+mn-ea"/>
        <a:cs typeface="+mn-cs"/>
        <a:sym typeface="Arial"/>
      </a:defRPr>
    </a:lvl5pPr>
    <a:lvl6pPr indent="1143000" latinLnBrk="0">
      <a:defRPr sz="1400">
        <a:latin typeface="+mn-lt"/>
        <a:ea typeface="+mn-ea"/>
        <a:cs typeface="+mn-cs"/>
        <a:sym typeface="Arial"/>
      </a:defRPr>
    </a:lvl6pPr>
    <a:lvl7pPr indent="1371600" latinLnBrk="0">
      <a:defRPr sz="1400">
        <a:latin typeface="+mn-lt"/>
        <a:ea typeface="+mn-ea"/>
        <a:cs typeface="+mn-cs"/>
        <a:sym typeface="Arial"/>
      </a:defRPr>
    </a:lvl7pPr>
    <a:lvl8pPr indent="1600200" latinLnBrk="0">
      <a:defRPr sz="1400">
        <a:latin typeface="+mn-lt"/>
        <a:ea typeface="+mn-ea"/>
        <a:cs typeface="+mn-cs"/>
        <a:sym typeface="Arial"/>
      </a:defRPr>
    </a:lvl8pPr>
    <a:lvl9pPr indent="1828800" latinLnBrk="0">
      <a:defRPr sz="1400">
        <a:latin typeface="+mn-lt"/>
        <a:ea typeface="+mn-ea"/>
        <a:cs typeface="+mn-cs"/>
        <a:sym typeface="Arial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olo Testo"/>
          <p:cNvSpPr txBox="1">
            <a:spLocks noGrp="1"/>
          </p:cNvSpPr>
          <p:nvPr>
            <p:ph type="title"/>
          </p:nvPr>
        </p:nvSpPr>
        <p:spPr>
          <a:xfrm>
            <a:off x="457200" y="1420282"/>
            <a:ext cx="5181600" cy="980018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19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914400" y="2590800"/>
            <a:ext cx="4267200" cy="1168400"/>
          </a:xfrm>
          <a:prstGeom prst="rect">
            <a:avLst/>
          </a:prstGeom>
        </p:spPr>
        <p:txBody>
          <a:bodyPr/>
          <a:lstStyle>
            <a:lvl1pPr marL="788605" indent="-1120011" algn="ctr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788605" indent="-592834" algn="ctr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788605" indent="-65594" algn="ctr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788605" indent="461582" algn="ctr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788605" indent="918782" algn="ctr">
              <a:buClrTx/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olo Testo"/>
          <p:cNvSpPr txBox="1">
            <a:spLocks noGrp="1"/>
          </p:cNvSpPr>
          <p:nvPr>
            <p:ph type="title"/>
          </p:nvPr>
        </p:nvSpPr>
        <p:spPr>
          <a:xfrm>
            <a:off x="304800" y="183091"/>
            <a:ext cx="5486400" cy="762001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28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304800" y="1066800"/>
            <a:ext cx="5486400" cy="3017310"/>
          </a:xfrm>
          <a:prstGeom prst="rect">
            <a:avLst/>
          </a:prstGeom>
        </p:spPr>
        <p:txBody>
          <a:bodyPr/>
          <a:lstStyle>
            <a:lvl1pPr indent="-342900">
              <a:spcBef>
                <a:spcPts val="300"/>
              </a:spcBef>
            </a:lvl1pPr>
            <a:lvl2pPr marL="963385" indent="-391885">
              <a:spcBef>
                <a:spcPts val="300"/>
              </a:spcBef>
            </a:lvl2pPr>
            <a:lvl3pPr marL="1485900" indent="-457200">
              <a:spcBef>
                <a:spcPts val="300"/>
              </a:spcBef>
            </a:lvl3pPr>
            <a:lvl4pPr marL="2034539" indent="-548639">
              <a:spcBef>
                <a:spcPts val="300"/>
              </a:spcBef>
            </a:lvl4pPr>
            <a:lvl5pPr marL="2491739" indent="-548639">
              <a:spcBef>
                <a:spcPts val="300"/>
              </a:spcBef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9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itolo Testo"/>
          <p:cNvSpPr txBox="1">
            <a:spLocks noGrp="1"/>
          </p:cNvSpPr>
          <p:nvPr>
            <p:ph type="title"/>
          </p:nvPr>
        </p:nvSpPr>
        <p:spPr>
          <a:xfrm>
            <a:off x="481542" y="2937934"/>
            <a:ext cx="5181601" cy="908051"/>
          </a:xfrm>
          <a:prstGeom prst="rect">
            <a:avLst/>
          </a:prstGeom>
        </p:spPr>
        <p:txBody>
          <a:bodyPr anchor="t"/>
          <a:lstStyle>
            <a:lvl1pPr algn="l">
              <a:defRPr sz="2600" b="1"/>
            </a:lvl1pPr>
          </a:lstStyle>
          <a:p>
            <a:r>
              <a:t>Titolo Testo</a:t>
            </a:r>
          </a:p>
        </p:txBody>
      </p:sp>
      <p:sp>
        <p:nvSpPr>
          <p:cNvPr id="37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481542" y="1937809"/>
            <a:ext cx="5181601" cy="1000126"/>
          </a:xfrm>
          <a:prstGeom prst="rect">
            <a:avLst/>
          </a:prstGeom>
        </p:spPr>
        <p:txBody>
          <a:bodyPr anchor="b"/>
          <a:lstStyle>
            <a:lvl1pPr marL="228600" indent="0">
              <a:spcBef>
                <a:spcPts val="200"/>
              </a:spcBef>
              <a:buClrTx/>
              <a:buSzTx/>
              <a:buFontTx/>
              <a:buNone/>
              <a:defRPr sz="1300">
                <a:solidFill>
                  <a:srgbClr val="888888"/>
                </a:solidFill>
              </a:defRPr>
            </a:lvl1pPr>
            <a:lvl2pPr marL="228600" indent="457200">
              <a:spcBef>
                <a:spcPts val="200"/>
              </a:spcBef>
              <a:buClrTx/>
              <a:buSzTx/>
              <a:buFontTx/>
              <a:buNone/>
              <a:defRPr sz="1300">
                <a:solidFill>
                  <a:srgbClr val="888888"/>
                </a:solidFill>
              </a:defRPr>
            </a:lvl2pPr>
            <a:lvl3pPr marL="228600" indent="914400">
              <a:spcBef>
                <a:spcPts val="200"/>
              </a:spcBef>
              <a:buClrTx/>
              <a:buSzTx/>
              <a:buFontTx/>
              <a:buNone/>
              <a:defRPr sz="1300">
                <a:solidFill>
                  <a:srgbClr val="888888"/>
                </a:solidFill>
              </a:defRPr>
            </a:lvl3pPr>
            <a:lvl4pPr marL="228600" indent="1371600">
              <a:spcBef>
                <a:spcPts val="200"/>
              </a:spcBef>
              <a:buClrTx/>
              <a:buSzTx/>
              <a:buFontTx/>
              <a:buNone/>
              <a:defRPr sz="1300">
                <a:solidFill>
                  <a:srgbClr val="888888"/>
                </a:solidFill>
              </a:defRPr>
            </a:lvl4pPr>
            <a:lvl5pPr marL="228600" indent="1828800">
              <a:spcBef>
                <a:spcPts val="200"/>
              </a:spcBef>
              <a:buClrTx/>
              <a:buSzTx/>
              <a:buFontTx/>
              <a:buNone/>
              <a:defRPr sz="1300">
                <a:solidFill>
                  <a:srgbClr val="888888"/>
                </a:solidFill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3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olo Testo"/>
          <p:cNvSpPr txBox="1">
            <a:spLocks noGrp="1"/>
          </p:cNvSpPr>
          <p:nvPr>
            <p:ph type="title"/>
          </p:nvPr>
        </p:nvSpPr>
        <p:spPr>
          <a:xfrm>
            <a:off x="304800" y="183091"/>
            <a:ext cx="5486400" cy="762001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46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304800" y="1066800"/>
            <a:ext cx="2692400" cy="3017310"/>
          </a:xfrm>
          <a:prstGeom prst="rect">
            <a:avLst/>
          </a:prstGeom>
        </p:spPr>
        <p:txBody>
          <a:bodyPr/>
          <a:lstStyle>
            <a:lvl1pPr indent="-346772">
              <a:spcBef>
                <a:spcPts val="300"/>
              </a:spcBef>
              <a:buSzPts val="1800"/>
              <a:defRPr sz="1800"/>
            </a:lvl1pPr>
            <a:lvl2pPr marL="980376" indent="-395858">
              <a:spcBef>
                <a:spcPts val="300"/>
              </a:spcBef>
              <a:buSzPts val="1800"/>
              <a:defRPr sz="1800"/>
            </a:lvl2pPr>
            <a:lvl3pPr marL="1491981" indent="-433372">
              <a:spcBef>
                <a:spcPts val="300"/>
              </a:spcBef>
              <a:buSzPts val="1800"/>
              <a:defRPr sz="1800"/>
            </a:lvl3pPr>
            <a:lvl4pPr marL="2022601" indent="-498347">
              <a:spcBef>
                <a:spcPts val="300"/>
              </a:spcBef>
              <a:buSzPts val="1800"/>
              <a:defRPr sz="1800"/>
            </a:lvl4pPr>
            <a:lvl5pPr marL="2479801" indent="-498346">
              <a:spcBef>
                <a:spcPts val="300"/>
              </a:spcBef>
              <a:buSzPts val="1800"/>
              <a:defRPr sz="18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7" name="Google Shape;36;p29"/>
          <p:cNvSpPr txBox="1">
            <a:spLocks noGrp="1"/>
          </p:cNvSpPr>
          <p:nvPr>
            <p:ph type="body" sz="quarter" idx="21"/>
          </p:nvPr>
        </p:nvSpPr>
        <p:spPr>
          <a:xfrm>
            <a:off x="3098800" y="1066799"/>
            <a:ext cx="2692400" cy="3017311"/>
          </a:xfrm>
          <a:prstGeom prst="rect">
            <a:avLst/>
          </a:prstGeom>
        </p:spPr>
        <p:txBody>
          <a:bodyPr/>
          <a:lstStyle/>
          <a:p>
            <a:pPr indent="-346772">
              <a:spcBef>
                <a:spcPts val="300"/>
              </a:spcBef>
              <a:buSzPts val="1800"/>
              <a:defRPr sz="1800"/>
            </a:pPr>
            <a:endParaRPr/>
          </a:p>
        </p:txBody>
      </p:sp>
      <p:sp>
        <p:nvSpPr>
          <p:cNvPr id="4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itolo Testo"/>
          <p:cNvSpPr txBox="1">
            <a:spLocks noGrp="1"/>
          </p:cNvSpPr>
          <p:nvPr>
            <p:ph type="title"/>
          </p:nvPr>
        </p:nvSpPr>
        <p:spPr>
          <a:xfrm>
            <a:off x="304800" y="183091"/>
            <a:ext cx="5486400" cy="762001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56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304800" y="1023409"/>
            <a:ext cx="2693460" cy="426509"/>
          </a:xfrm>
          <a:prstGeom prst="rect">
            <a:avLst/>
          </a:prstGeom>
        </p:spPr>
        <p:txBody>
          <a:bodyPr anchor="b"/>
          <a:lstStyle>
            <a:lvl1pPr marL="228600" indent="0">
              <a:spcBef>
                <a:spcPts val="300"/>
              </a:spcBef>
              <a:buClrTx/>
              <a:buSzTx/>
              <a:buFontTx/>
              <a:buNone/>
              <a:defRPr sz="1500" b="1"/>
            </a:lvl1pPr>
            <a:lvl2pPr marL="228600" indent="457200">
              <a:spcBef>
                <a:spcPts val="300"/>
              </a:spcBef>
              <a:buClrTx/>
              <a:buSzTx/>
              <a:buFontTx/>
              <a:buNone/>
              <a:defRPr sz="1500" b="1"/>
            </a:lvl2pPr>
            <a:lvl3pPr marL="228600" indent="914400">
              <a:spcBef>
                <a:spcPts val="300"/>
              </a:spcBef>
              <a:buClrTx/>
              <a:buSzTx/>
              <a:buFontTx/>
              <a:buNone/>
              <a:defRPr sz="1500" b="1"/>
            </a:lvl3pPr>
            <a:lvl4pPr marL="228600" indent="1371600">
              <a:spcBef>
                <a:spcPts val="300"/>
              </a:spcBef>
              <a:buClrTx/>
              <a:buSzTx/>
              <a:buFontTx/>
              <a:buNone/>
              <a:defRPr sz="1500" b="1"/>
            </a:lvl4pPr>
            <a:lvl5pPr marL="228600" indent="1828800">
              <a:spcBef>
                <a:spcPts val="300"/>
              </a:spcBef>
              <a:buClrTx/>
              <a:buSzTx/>
              <a:buFontTx/>
              <a:buNone/>
              <a:defRPr sz="1500" b="1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57" name="Google Shape;43;p30"/>
          <p:cNvSpPr txBox="1">
            <a:spLocks noGrp="1"/>
          </p:cNvSpPr>
          <p:nvPr>
            <p:ph type="body" sz="quarter" idx="21"/>
          </p:nvPr>
        </p:nvSpPr>
        <p:spPr>
          <a:xfrm>
            <a:off x="304799" y="1449916"/>
            <a:ext cx="2693461" cy="2634194"/>
          </a:xfrm>
          <a:prstGeom prst="rect">
            <a:avLst/>
          </a:prstGeom>
        </p:spPr>
        <p:txBody>
          <a:bodyPr/>
          <a:lstStyle/>
          <a:p>
            <a:pPr indent="-329881">
              <a:spcBef>
                <a:spcPts val="300"/>
              </a:spcBef>
              <a:buSzPts val="1500"/>
              <a:defRPr sz="1500"/>
            </a:pPr>
            <a:endParaRPr/>
          </a:p>
        </p:txBody>
      </p:sp>
      <p:sp>
        <p:nvSpPr>
          <p:cNvPr id="58" name="Google Shape;44;p30"/>
          <p:cNvSpPr txBox="1">
            <a:spLocks noGrp="1"/>
          </p:cNvSpPr>
          <p:nvPr>
            <p:ph type="body" sz="quarter" idx="22"/>
          </p:nvPr>
        </p:nvSpPr>
        <p:spPr>
          <a:xfrm>
            <a:off x="3096683" y="1023409"/>
            <a:ext cx="2694519" cy="426508"/>
          </a:xfrm>
          <a:prstGeom prst="rect">
            <a:avLst/>
          </a:prstGeom>
        </p:spPr>
        <p:txBody>
          <a:bodyPr anchor="b"/>
          <a:lstStyle/>
          <a:p>
            <a:pPr marL="228600" indent="0">
              <a:spcBef>
                <a:spcPts val="300"/>
              </a:spcBef>
              <a:buClrTx/>
              <a:buSzTx/>
              <a:buFontTx/>
              <a:buNone/>
              <a:defRPr sz="1500" b="1"/>
            </a:pPr>
            <a:endParaRPr/>
          </a:p>
        </p:txBody>
      </p:sp>
      <p:sp>
        <p:nvSpPr>
          <p:cNvPr id="59" name="Google Shape;45;p30"/>
          <p:cNvSpPr txBox="1">
            <a:spLocks noGrp="1"/>
          </p:cNvSpPr>
          <p:nvPr>
            <p:ph type="body" sz="quarter" idx="23"/>
          </p:nvPr>
        </p:nvSpPr>
        <p:spPr>
          <a:xfrm>
            <a:off x="3096683" y="1449916"/>
            <a:ext cx="2694519" cy="2634194"/>
          </a:xfrm>
          <a:prstGeom prst="rect">
            <a:avLst/>
          </a:prstGeom>
        </p:spPr>
        <p:txBody>
          <a:bodyPr/>
          <a:lstStyle/>
          <a:p>
            <a:pPr indent="-329881">
              <a:spcBef>
                <a:spcPts val="300"/>
              </a:spcBef>
              <a:buSzPts val="1500"/>
              <a:defRPr sz="1500"/>
            </a:pPr>
            <a:endParaRPr/>
          </a:p>
        </p:txBody>
      </p:sp>
      <p:sp>
        <p:nvSpPr>
          <p:cNvPr id="6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itolo Testo"/>
          <p:cNvSpPr txBox="1">
            <a:spLocks noGrp="1"/>
          </p:cNvSpPr>
          <p:nvPr>
            <p:ph type="title"/>
          </p:nvPr>
        </p:nvSpPr>
        <p:spPr>
          <a:xfrm>
            <a:off x="304800" y="183091"/>
            <a:ext cx="5486400" cy="762001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6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itolo Testo"/>
          <p:cNvSpPr txBox="1">
            <a:spLocks noGrp="1"/>
          </p:cNvSpPr>
          <p:nvPr>
            <p:ph type="title"/>
          </p:nvPr>
        </p:nvSpPr>
        <p:spPr>
          <a:xfrm>
            <a:off x="304800" y="182033"/>
            <a:ext cx="2005542" cy="774701"/>
          </a:xfrm>
          <a:prstGeom prst="rect">
            <a:avLst/>
          </a:prstGeom>
        </p:spPr>
        <p:txBody>
          <a:bodyPr anchor="b"/>
          <a:lstStyle>
            <a:lvl1pPr algn="l">
              <a:defRPr sz="1300" b="1"/>
            </a:lvl1pPr>
          </a:lstStyle>
          <a:p>
            <a:r>
              <a:t>Titolo Testo</a:t>
            </a:r>
          </a:p>
        </p:txBody>
      </p:sp>
      <p:sp>
        <p:nvSpPr>
          <p:cNvPr id="76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2383366" y="182033"/>
            <a:ext cx="3407834" cy="3902076"/>
          </a:xfrm>
          <a:prstGeom prst="rect">
            <a:avLst/>
          </a:prstGeom>
        </p:spPr>
        <p:txBody>
          <a:bodyPr/>
          <a:lstStyle>
            <a:lvl1pPr indent="-363600">
              <a:spcBef>
                <a:spcPts val="400"/>
              </a:spcBef>
              <a:buSzPts val="2100"/>
              <a:defRPr sz="2100"/>
            </a:lvl1pPr>
            <a:lvl2pPr marL="972195" indent="-404568">
              <a:spcBef>
                <a:spcPts val="400"/>
              </a:spcBef>
              <a:buSzPts val="2100"/>
              <a:defRPr sz="2100"/>
            </a:lvl2pPr>
            <a:lvl3pPr marL="1503552" indent="-461834">
              <a:spcBef>
                <a:spcPts val="400"/>
              </a:spcBef>
              <a:buSzPts val="2100"/>
              <a:defRPr sz="2100"/>
            </a:lvl3pPr>
            <a:lvl4pPr marL="2021409" indent="-505600">
              <a:spcBef>
                <a:spcPts val="400"/>
              </a:spcBef>
              <a:buSzPts val="2100"/>
              <a:defRPr sz="2100"/>
            </a:lvl4pPr>
            <a:lvl5pPr marL="2478609" indent="-505600">
              <a:spcBef>
                <a:spcPts val="400"/>
              </a:spcBef>
              <a:buSzPts val="2100"/>
              <a:defRPr sz="21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77" name="Google Shape;57;p32"/>
          <p:cNvSpPr txBox="1">
            <a:spLocks noGrp="1"/>
          </p:cNvSpPr>
          <p:nvPr>
            <p:ph type="body" sz="quarter" idx="21"/>
          </p:nvPr>
        </p:nvSpPr>
        <p:spPr>
          <a:xfrm>
            <a:off x="304800" y="956734"/>
            <a:ext cx="2005541" cy="3127376"/>
          </a:xfrm>
          <a:prstGeom prst="rect">
            <a:avLst/>
          </a:prstGeom>
        </p:spPr>
        <p:txBody>
          <a:bodyPr/>
          <a:lstStyle/>
          <a:p>
            <a:pPr marL="228600" indent="0">
              <a:spcBef>
                <a:spcPts val="100"/>
              </a:spcBef>
              <a:buClrTx/>
              <a:buSzTx/>
              <a:buFontTx/>
              <a:buNone/>
              <a:defRPr sz="900"/>
            </a:pPr>
            <a:endParaRPr/>
          </a:p>
        </p:txBody>
      </p:sp>
      <p:sp>
        <p:nvSpPr>
          <p:cNvPr id="7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itolo Testo"/>
          <p:cNvSpPr txBox="1">
            <a:spLocks noGrp="1"/>
          </p:cNvSpPr>
          <p:nvPr>
            <p:ph type="title"/>
          </p:nvPr>
        </p:nvSpPr>
        <p:spPr>
          <a:xfrm>
            <a:off x="1194859" y="3200400"/>
            <a:ext cx="3657601" cy="377825"/>
          </a:xfrm>
          <a:prstGeom prst="rect">
            <a:avLst/>
          </a:prstGeom>
        </p:spPr>
        <p:txBody>
          <a:bodyPr anchor="b"/>
          <a:lstStyle>
            <a:lvl1pPr algn="l">
              <a:defRPr sz="1300" b="1"/>
            </a:lvl1pPr>
          </a:lstStyle>
          <a:p>
            <a:r>
              <a:t>Titolo Testo</a:t>
            </a:r>
          </a:p>
        </p:txBody>
      </p:sp>
      <p:sp>
        <p:nvSpPr>
          <p:cNvPr id="86" name="Google Shape;63;p33"/>
          <p:cNvSpPr>
            <a:spLocks noGrp="1"/>
          </p:cNvSpPr>
          <p:nvPr>
            <p:ph type="pic" sz="quarter" idx="21"/>
          </p:nvPr>
        </p:nvSpPr>
        <p:spPr>
          <a:xfrm>
            <a:off x="1194859" y="408517"/>
            <a:ext cx="3657601" cy="27432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7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194859" y="3578225"/>
            <a:ext cx="3657601" cy="536575"/>
          </a:xfrm>
          <a:prstGeom prst="rect">
            <a:avLst/>
          </a:prstGeom>
        </p:spPr>
        <p:txBody>
          <a:bodyPr/>
          <a:lstStyle>
            <a:lvl1pPr marL="228600" indent="0">
              <a:spcBef>
                <a:spcPts val="100"/>
              </a:spcBef>
              <a:buClrTx/>
              <a:buSzTx/>
              <a:buFontTx/>
              <a:buNone/>
              <a:defRPr sz="900"/>
            </a:lvl1pPr>
            <a:lvl2pPr marL="228600" indent="457200">
              <a:spcBef>
                <a:spcPts val="100"/>
              </a:spcBef>
              <a:buClrTx/>
              <a:buSzTx/>
              <a:buFontTx/>
              <a:buNone/>
              <a:defRPr sz="900"/>
            </a:lvl2pPr>
            <a:lvl3pPr marL="228600" indent="914400">
              <a:spcBef>
                <a:spcPts val="100"/>
              </a:spcBef>
              <a:buClrTx/>
              <a:buSzTx/>
              <a:buFontTx/>
              <a:buNone/>
              <a:defRPr sz="900"/>
            </a:lvl3pPr>
            <a:lvl4pPr marL="228600" indent="1371600">
              <a:spcBef>
                <a:spcPts val="100"/>
              </a:spcBef>
              <a:buClrTx/>
              <a:buSzTx/>
              <a:buFontTx/>
              <a:buNone/>
              <a:defRPr sz="900"/>
            </a:lvl4pPr>
            <a:lvl5pPr marL="228600" indent="1828800">
              <a:spcBef>
                <a:spcPts val="100"/>
              </a:spcBef>
              <a:buClrTx/>
              <a:buSzTx/>
              <a:buFontTx/>
              <a:buNone/>
              <a:defRPr sz="900"/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8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itolo Testo"/>
          <p:cNvSpPr txBox="1">
            <a:spLocks noGrp="1"/>
          </p:cNvSpPr>
          <p:nvPr>
            <p:ph type="title"/>
          </p:nvPr>
        </p:nvSpPr>
        <p:spPr>
          <a:xfrm>
            <a:off x="304800" y="183091"/>
            <a:ext cx="5486400" cy="762001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96" name="Corpo livello uno…"/>
          <p:cNvSpPr txBox="1">
            <a:spLocks noGrp="1"/>
          </p:cNvSpPr>
          <p:nvPr>
            <p:ph type="body" sz="quarter" idx="1"/>
          </p:nvPr>
        </p:nvSpPr>
        <p:spPr>
          <a:xfrm rot="5400000">
            <a:off x="1539345" y="-167746"/>
            <a:ext cx="3017311" cy="5486401"/>
          </a:xfrm>
          <a:prstGeom prst="rect">
            <a:avLst/>
          </a:prstGeom>
        </p:spPr>
        <p:txBody>
          <a:bodyPr/>
          <a:lstStyle>
            <a:lvl1pPr indent="-342900">
              <a:spcBef>
                <a:spcPts val="300"/>
              </a:spcBef>
            </a:lvl1pPr>
            <a:lvl2pPr marL="963385" indent="-391885">
              <a:spcBef>
                <a:spcPts val="300"/>
              </a:spcBef>
            </a:lvl2pPr>
            <a:lvl3pPr marL="1485900" indent="-457200">
              <a:spcBef>
                <a:spcPts val="300"/>
              </a:spcBef>
            </a:lvl3pPr>
            <a:lvl4pPr marL="2034539" indent="-548639">
              <a:spcBef>
                <a:spcPts val="300"/>
              </a:spcBef>
            </a:lvl4pPr>
            <a:lvl5pPr marL="2491739" indent="-548639">
              <a:spcBef>
                <a:spcPts val="300"/>
              </a:spcBef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97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Titolo Testo"/>
          <p:cNvSpPr txBox="1">
            <a:spLocks noGrp="1"/>
          </p:cNvSpPr>
          <p:nvPr>
            <p:ph type="title"/>
          </p:nvPr>
        </p:nvSpPr>
        <p:spPr>
          <a:xfrm rot="5400000">
            <a:off x="3154891" y="1447800"/>
            <a:ext cx="3901018" cy="1371600"/>
          </a:xfrm>
          <a:prstGeom prst="rect">
            <a:avLst/>
          </a:prstGeom>
        </p:spPr>
        <p:txBody>
          <a:bodyPr/>
          <a:lstStyle/>
          <a:p>
            <a:r>
              <a:t>Titolo Testo</a:t>
            </a:r>
          </a:p>
        </p:txBody>
      </p:sp>
      <p:sp>
        <p:nvSpPr>
          <p:cNvPr id="105" name="Corpo livello uno…"/>
          <p:cNvSpPr txBox="1">
            <a:spLocks noGrp="1"/>
          </p:cNvSpPr>
          <p:nvPr>
            <p:ph type="body" sz="quarter" idx="1"/>
          </p:nvPr>
        </p:nvSpPr>
        <p:spPr>
          <a:xfrm rot="5400000">
            <a:off x="360891" y="127000"/>
            <a:ext cx="3901018" cy="4013200"/>
          </a:xfrm>
          <a:prstGeom prst="rect">
            <a:avLst/>
          </a:prstGeom>
        </p:spPr>
        <p:txBody>
          <a:bodyPr/>
          <a:lstStyle>
            <a:lvl1pPr indent="-342900">
              <a:spcBef>
                <a:spcPts val="300"/>
              </a:spcBef>
            </a:lvl1pPr>
            <a:lvl2pPr marL="963385" indent="-391885">
              <a:spcBef>
                <a:spcPts val="300"/>
              </a:spcBef>
            </a:lvl2pPr>
            <a:lvl3pPr marL="1485900" indent="-457200">
              <a:spcBef>
                <a:spcPts val="300"/>
              </a:spcBef>
            </a:lvl3pPr>
            <a:lvl4pPr marL="2034539" indent="-548639">
              <a:spcBef>
                <a:spcPts val="300"/>
              </a:spcBef>
            </a:lvl4pPr>
            <a:lvl5pPr marL="2491739" indent="-548639">
              <a:spcBef>
                <a:spcPts val="300"/>
              </a:spcBef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06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itolo Testo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>
              <a:lnSpc>
                <a:spcPct val="90000"/>
              </a:lnSpc>
              <a:defRPr sz="60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21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406400" indent="-355600" algn="ctr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latin typeface="+mn-lt"/>
                <a:ea typeface="+mn-ea"/>
                <a:cs typeface="+mn-cs"/>
                <a:sym typeface="Arial"/>
              </a:defRPr>
            </a:lvl1pPr>
            <a:lvl2pPr marL="406400" indent="127000" algn="ctr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latin typeface="+mn-lt"/>
                <a:ea typeface="+mn-ea"/>
                <a:cs typeface="+mn-cs"/>
                <a:sym typeface="Arial"/>
              </a:defRPr>
            </a:lvl2pPr>
            <a:lvl3pPr marL="406400" indent="609600" algn="ctr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latin typeface="+mn-lt"/>
                <a:ea typeface="+mn-ea"/>
                <a:cs typeface="+mn-cs"/>
                <a:sym typeface="Arial"/>
              </a:defRPr>
            </a:lvl3pPr>
            <a:lvl4pPr marL="406400" indent="1079500" algn="ctr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latin typeface="+mn-lt"/>
                <a:ea typeface="+mn-ea"/>
                <a:cs typeface="+mn-cs"/>
                <a:sym typeface="Arial"/>
              </a:defRPr>
            </a:lvl4pPr>
            <a:lvl5pPr marL="406400" indent="1536700" algn="ctr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22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olo Testo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 sz="44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30" name="Corpo livello uno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1pPr>
            <a:lvl2pPr marL="971550" indent="-40005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2pPr>
            <a:lvl3pPr marL="1508760" indent="-48006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3pPr>
            <a:lvl4pPr marL="20193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4pPr>
            <a:lvl5pPr marL="24765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31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itolo Testo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60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39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228600" indent="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L="228600" indent="4572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L="228600" indent="9144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L="228600" indent="13716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L="228600" indent="18288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40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_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itolo Testo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 sz="44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48" name="Corpo livello uno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1pPr>
            <a:lvl2pPr marL="971550" indent="-40005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2pPr>
            <a:lvl3pPr marL="1508760" indent="-48006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3pPr>
            <a:lvl4pPr marL="20193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4pPr>
            <a:lvl5pPr marL="24765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49" name="Google Shape;111;p19"/>
          <p:cNvSpPr txBox="1">
            <a:spLocks noGrp="1"/>
          </p:cNvSpPr>
          <p:nvPr>
            <p:ph type="body" sz="half" idx="2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150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_OBJECTS_WITH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itolo Testo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 sz="44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58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228600" indent="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 b="1">
                <a:latin typeface="+mn-lt"/>
                <a:ea typeface="+mn-ea"/>
                <a:cs typeface="+mn-cs"/>
                <a:sym typeface="Arial"/>
              </a:defRPr>
            </a:lvl1pPr>
            <a:lvl2pPr marL="228600" indent="4572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 b="1">
                <a:latin typeface="+mn-lt"/>
                <a:ea typeface="+mn-ea"/>
                <a:cs typeface="+mn-cs"/>
                <a:sym typeface="Arial"/>
              </a:defRPr>
            </a:lvl2pPr>
            <a:lvl3pPr marL="228600" indent="9144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 b="1">
                <a:latin typeface="+mn-lt"/>
                <a:ea typeface="+mn-ea"/>
                <a:cs typeface="+mn-cs"/>
                <a:sym typeface="Arial"/>
              </a:defRPr>
            </a:lvl3pPr>
            <a:lvl4pPr marL="228600" indent="13716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 b="1">
                <a:latin typeface="+mn-lt"/>
                <a:ea typeface="+mn-ea"/>
                <a:cs typeface="+mn-cs"/>
                <a:sym typeface="Arial"/>
              </a:defRPr>
            </a:lvl4pPr>
            <a:lvl5pPr marL="228600" indent="18288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 b="1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59" name="Google Shape;118;p20"/>
          <p:cNvSpPr txBox="1">
            <a:spLocks noGrp="1"/>
          </p:cNvSpPr>
          <p:nvPr>
            <p:ph type="body" sz="half" idx="21"/>
          </p:nvPr>
        </p:nvSpPr>
        <p:spPr>
          <a:xfrm>
            <a:off x="839787" y="2505075"/>
            <a:ext cx="5157789" cy="3684588"/>
          </a:xfrm>
          <a:prstGeom prst="rect">
            <a:avLst/>
          </a:prstGeom>
        </p:spPr>
        <p:txBody>
          <a:bodyPr/>
          <a:lstStyle/>
          <a:p>
            <a: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160" name="Google Shape;119;p20"/>
          <p:cNvSpPr txBox="1">
            <a:spLocks noGrp="1"/>
          </p:cNvSpPr>
          <p:nvPr>
            <p:ph type="body" sz="quarter" idx="22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228600" indent="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2400" b="1"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161" name="Google Shape;120;p20"/>
          <p:cNvSpPr txBox="1">
            <a:spLocks noGrp="1"/>
          </p:cNvSpPr>
          <p:nvPr>
            <p:ph type="body" sz="half" idx="23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162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itolo Testo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 sz="44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70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OBJECT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itolo Testo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78" name="Corpo livello uno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 indent="-431800">
              <a:lnSpc>
                <a:spcPct val="90000"/>
              </a:lnSpc>
              <a:spcBef>
                <a:spcPts val="1000"/>
              </a:spcBef>
              <a:buSzPts val="3200"/>
              <a:defRPr sz="3200">
                <a:latin typeface="+mn-lt"/>
                <a:ea typeface="+mn-ea"/>
                <a:cs typeface="+mn-cs"/>
                <a:sym typeface="Arial"/>
              </a:defRPr>
            </a:lvl1pPr>
            <a:lvl2pPr marL="972457" indent="-464457">
              <a:lnSpc>
                <a:spcPct val="90000"/>
              </a:lnSpc>
              <a:spcBef>
                <a:spcPts val="1000"/>
              </a:spcBef>
              <a:buSzPts val="3200"/>
              <a:buChar char="•"/>
              <a:defRPr sz="3200">
                <a:latin typeface="+mn-lt"/>
                <a:ea typeface="+mn-ea"/>
                <a:cs typeface="+mn-cs"/>
                <a:sym typeface="Arial"/>
              </a:defRPr>
            </a:lvl2pPr>
            <a:lvl3pPr marL="1498600" indent="-508000">
              <a:lnSpc>
                <a:spcPct val="90000"/>
              </a:lnSpc>
              <a:spcBef>
                <a:spcPts val="1000"/>
              </a:spcBef>
              <a:buSzPts val="3200"/>
              <a:defRPr sz="3200">
                <a:latin typeface="+mn-lt"/>
                <a:ea typeface="+mn-ea"/>
                <a:cs typeface="+mn-cs"/>
                <a:sym typeface="Arial"/>
              </a:defRPr>
            </a:lvl3pPr>
            <a:lvl4pPr marL="2042160" indent="-568960">
              <a:lnSpc>
                <a:spcPct val="90000"/>
              </a:lnSpc>
              <a:spcBef>
                <a:spcPts val="1000"/>
              </a:spcBef>
              <a:buSzPts val="3200"/>
              <a:buChar char="•"/>
              <a:defRPr sz="3200">
                <a:latin typeface="+mn-lt"/>
                <a:ea typeface="+mn-ea"/>
                <a:cs typeface="+mn-cs"/>
                <a:sym typeface="Arial"/>
              </a:defRPr>
            </a:lvl4pPr>
            <a:lvl5pPr marL="2499360" indent="-568960">
              <a:lnSpc>
                <a:spcPct val="90000"/>
              </a:lnSpc>
              <a:spcBef>
                <a:spcPts val="1000"/>
              </a:spcBef>
              <a:buSzPts val="3200"/>
              <a:buChar char="•"/>
              <a:defRPr sz="32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79" name="Google Shape;132;p22"/>
          <p:cNvSpPr txBox="1"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228600" indent="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1600">
                <a:latin typeface="+mn-lt"/>
                <a:ea typeface="+mn-ea"/>
                <a:cs typeface="+mn-cs"/>
                <a:sym typeface="Arial"/>
              </a:defRPr>
            </a:pPr>
            <a:endParaRPr/>
          </a:p>
        </p:txBody>
      </p:sp>
      <p:sp>
        <p:nvSpPr>
          <p:cNvPr id="180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_WITH_CAPTION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itolo Testo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 algn="l">
              <a:lnSpc>
                <a:spcPct val="90000"/>
              </a:lnSpc>
              <a:defRPr sz="32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88" name="Google Shape;138;p23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89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228600" indent="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1600">
                <a:latin typeface="+mn-lt"/>
                <a:ea typeface="+mn-ea"/>
                <a:cs typeface="+mn-cs"/>
                <a:sym typeface="Arial"/>
              </a:defRPr>
            </a:lvl1pPr>
            <a:lvl2pPr marL="228600" indent="4572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1600">
                <a:latin typeface="+mn-lt"/>
                <a:ea typeface="+mn-ea"/>
                <a:cs typeface="+mn-cs"/>
                <a:sym typeface="Arial"/>
              </a:defRPr>
            </a:lvl2pPr>
            <a:lvl3pPr marL="228600" indent="9144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1600">
                <a:latin typeface="+mn-lt"/>
                <a:ea typeface="+mn-ea"/>
                <a:cs typeface="+mn-cs"/>
                <a:sym typeface="Arial"/>
              </a:defRPr>
            </a:lvl3pPr>
            <a:lvl4pPr marL="228600" indent="13716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1600">
                <a:latin typeface="+mn-lt"/>
                <a:ea typeface="+mn-ea"/>
                <a:cs typeface="+mn-cs"/>
                <a:sym typeface="Arial"/>
              </a:defRPr>
            </a:lvl4pPr>
            <a:lvl5pPr marL="228600" indent="1828800">
              <a:lnSpc>
                <a:spcPct val="90000"/>
              </a:lnSpc>
              <a:spcBef>
                <a:spcPts val="1000"/>
              </a:spcBef>
              <a:buClrTx/>
              <a:buSzTx/>
              <a:buFontTx/>
              <a:buNone/>
              <a:defRPr sz="16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90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Titolo Testo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 sz="44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198" name="Corpo livello uno…"/>
          <p:cNvSpPr txBox="1">
            <a:spLocks noGrp="1"/>
          </p:cNvSpPr>
          <p:nvPr>
            <p:ph type="body" idx="1"/>
          </p:nvPr>
        </p:nvSpPr>
        <p:spPr>
          <a:xfrm rot="5400000">
            <a:off x="3920330" y="-1256506"/>
            <a:ext cx="4351339" cy="10515601"/>
          </a:xfrm>
          <a:prstGeom prst="rect">
            <a:avLst/>
          </a:prstGeom>
        </p:spPr>
        <p:txBody>
          <a:bodyPr/>
          <a:lstStyle>
            <a:lvl1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1pPr>
            <a:lvl2pPr marL="971550" indent="-40005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2pPr>
            <a:lvl3pPr marL="1508760" indent="-48006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3pPr>
            <a:lvl4pPr marL="20193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4pPr>
            <a:lvl5pPr marL="24765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99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_TITLE_AND_VERTICA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Titolo Testo"/>
          <p:cNvSpPr txBox="1">
            <a:spLocks noGrp="1"/>
          </p:cNvSpPr>
          <p:nvPr>
            <p:ph type="title"/>
          </p:nvPr>
        </p:nvSpPr>
        <p:spPr>
          <a:xfrm rot="5400000">
            <a:off x="7133431" y="1956593"/>
            <a:ext cx="5811839" cy="2628901"/>
          </a:xfrm>
          <a:prstGeom prst="rect">
            <a:avLst/>
          </a:prstGeom>
        </p:spPr>
        <p:txBody>
          <a:bodyPr/>
          <a:lstStyle>
            <a:lvl1pPr algn="l">
              <a:lnSpc>
                <a:spcPct val="90000"/>
              </a:lnSpc>
              <a:defRPr sz="4400">
                <a:latin typeface="Play"/>
                <a:ea typeface="Play"/>
                <a:cs typeface="Play"/>
                <a:sym typeface="Play"/>
              </a:defRPr>
            </a:lvl1pPr>
          </a:lstStyle>
          <a:p>
            <a:r>
              <a:t>Titolo Testo</a:t>
            </a:r>
          </a:p>
        </p:txBody>
      </p:sp>
      <p:sp>
        <p:nvSpPr>
          <p:cNvPr id="207" name="Corpo livello uno…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7"/>
            <a:ext cx="5811838" cy="7734301"/>
          </a:xfrm>
          <a:prstGeom prst="rect">
            <a:avLst/>
          </a:prstGeom>
        </p:spPr>
        <p:txBody>
          <a:bodyPr/>
          <a:lstStyle>
            <a:lvl1pPr indent="-34290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1pPr>
            <a:lvl2pPr marL="971550" indent="-40005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2pPr>
            <a:lvl3pPr marL="1508760" indent="-480060">
              <a:lnSpc>
                <a:spcPct val="90000"/>
              </a:lnSpc>
              <a:spcBef>
                <a:spcPts val="1000"/>
              </a:spcBef>
              <a:buSzPts val="2800"/>
              <a:defRPr sz="2800">
                <a:latin typeface="+mn-lt"/>
                <a:ea typeface="+mn-ea"/>
                <a:cs typeface="+mn-cs"/>
                <a:sym typeface="Arial"/>
              </a:defRPr>
            </a:lvl3pPr>
            <a:lvl4pPr marL="20193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4pPr>
            <a:lvl5pPr marL="2476500" indent="-533400">
              <a:lnSpc>
                <a:spcPct val="90000"/>
              </a:lnSpc>
              <a:spcBef>
                <a:spcPts val="1000"/>
              </a:spcBef>
              <a:buSzPts val="2800"/>
              <a:buChar char="•"/>
              <a:defRPr sz="2800">
                <a:latin typeface="+mn-lt"/>
                <a:ea typeface="+mn-ea"/>
                <a:cs typeface="+mn-cs"/>
                <a:sym typeface="Arial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208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0184" y="6406805"/>
            <a:ext cx="273616" cy="264215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rgbClr val="757575"/>
                </a:solidFill>
                <a:latin typeface="+mn-lt"/>
                <a:ea typeface="+mn-ea"/>
                <a:cs typeface="+mn-cs"/>
                <a:sym typeface="Arial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Testo"/>
          <p:cNvSpPr txBox="1">
            <a:spLocks noGrp="1"/>
          </p:cNvSpPr>
          <p:nvPr>
            <p:ph type="title"/>
          </p:nvPr>
        </p:nvSpPr>
        <p:spPr>
          <a:xfrm>
            <a:off x="609600" y="92074"/>
            <a:ext cx="10972800" cy="15081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 anchor="ctr">
            <a:normAutofit/>
          </a:bodyPr>
          <a:lstStyle/>
          <a:p>
            <a:r>
              <a:t>Titolo Testo</a:t>
            </a:r>
          </a:p>
        </p:txBody>
      </p:sp>
      <p:sp>
        <p:nvSpPr>
          <p:cNvPr id="3" name="Corpo livello uno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normAutofit/>
          </a:bodyPr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5596984" y="4266235"/>
            <a:ext cx="194216" cy="186081"/>
          </a:xfrm>
          <a:prstGeom prst="rect">
            <a:avLst/>
          </a:prstGeom>
          <a:ln w="12700">
            <a:miter lim="400000"/>
          </a:ln>
        </p:spPr>
        <p:txBody>
          <a:bodyPr wrap="none" lIns="45699" tIns="45699" rIns="45699" bIns="45699" anchor="ctr">
            <a:spAutoFit/>
          </a:bodyPr>
          <a:lstStyle>
            <a:lvl1pPr algn="r">
              <a:defRPr sz="7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1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titleStyle>
    <p:bodyStyle>
      <a:lvl1pPr marL="457200" marR="0" indent="-788605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1pPr>
      <a:lvl2pPr marL="1017061" marR="0" indent="-821290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–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2pPr>
      <a:lvl3pPr marL="1587796" marR="0" indent="-864785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3pPr>
      <a:lvl4pPr marL="2175967" marR="0" indent="-925779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–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4pPr>
      <a:lvl5pPr marL="2633167" marR="0" indent="-925779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»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5pPr>
      <a:lvl6pPr marL="3090367" marR="0" indent="-925779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6pPr>
      <a:lvl7pPr marL="3547567" marR="0" indent="-925779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7pPr>
      <a:lvl8pPr marL="4004767" marR="0" indent="-925779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8pPr>
      <a:lvl9pPr marL="4461967" marR="0" indent="-925779" algn="l" defTabSz="914400" rtl="0" latinLnBrk="0">
        <a:lnSpc>
          <a:spcPct val="100000"/>
        </a:lnSpc>
        <a:spcBef>
          <a:spcPts val="1700"/>
        </a:spcBef>
        <a:spcAft>
          <a:spcPts val="0"/>
        </a:spcAft>
        <a:buClr>
          <a:srgbClr val="000000"/>
        </a:buClr>
        <a:buSzPts val="8800"/>
        <a:buFont typeface="Arial"/>
        <a:buChar char="•"/>
        <a:tabLst/>
        <a:defRPr sz="8800" b="0" i="0" u="none" strike="noStrike" cap="none" spc="0" baseline="0">
          <a:solidFill>
            <a:srgbClr val="000000"/>
          </a:solidFill>
          <a:uFillTx/>
          <a:latin typeface="Calibri"/>
          <a:ea typeface="Calibri"/>
          <a:cs typeface="Calibri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159;p1"/>
          <p:cNvSpPr/>
          <p:nvPr/>
        </p:nvSpPr>
        <p:spPr>
          <a:xfrm>
            <a:off x="4955995" y="3101277"/>
            <a:ext cx="7236006" cy="78142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18" name="Google Shape;160;p1"/>
          <p:cNvSpPr/>
          <p:nvPr/>
        </p:nvSpPr>
        <p:spPr>
          <a:xfrm>
            <a:off x="4937969" y="5809036"/>
            <a:ext cx="7254031" cy="54924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19" name="Google Shape;162;p1"/>
          <p:cNvSpPr/>
          <p:nvPr/>
        </p:nvSpPr>
        <p:spPr>
          <a:xfrm>
            <a:off x="-3251005" y="-2125461"/>
            <a:ext cx="11870620" cy="11870619"/>
          </a:xfrm>
          <a:prstGeom prst="ellipse">
            <a:avLst/>
          </a:prstGeom>
          <a:gradFill>
            <a:gsLst>
              <a:gs pos="0">
                <a:srgbClr val="0447B1"/>
              </a:gs>
              <a:gs pos="100000">
                <a:srgbClr val="0447B1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0" name="Google Shape;165;p1"/>
          <p:cNvSpPr/>
          <p:nvPr/>
        </p:nvSpPr>
        <p:spPr>
          <a:xfrm>
            <a:off x="-4364402" y="-2068492"/>
            <a:ext cx="11870620" cy="11870619"/>
          </a:xfrm>
          <a:prstGeom prst="ellipse">
            <a:avLst/>
          </a:prstGeom>
          <a:gradFill>
            <a:gsLst>
              <a:gs pos="0">
                <a:srgbClr val="0447B1"/>
              </a:gs>
              <a:gs pos="100000">
                <a:srgbClr val="0447B1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1" name="Google Shape;168;p1"/>
          <p:cNvSpPr/>
          <p:nvPr/>
        </p:nvSpPr>
        <p:spPr>
          <a:xfrm>
            <a:off x="-1900552" y="-574690"/>
            <a:ext cx="8651198" cy="8651198"/>
          </a:xfrm>
          <a:prstGeom prst="ellipse">
            <a:avLst/>
          </a:prstGeom>
          <a:gradFill>
            <a:gsLst>
              <a:gs pos="0">
                <a:srgbClr val="0447B1"/>
              </a:gs>
              <a:gs pos="100000">
                <a:srgbClr val="0447B1">
                  <a:alpha val="0"/>
                </a:srgbClr>
              </a:gs>
            </a:gsLst>
          </a:gradFill>
          <a:ln w="12700">
            <a:miter lim="400000"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22" name="Google Shape;171;p1"/>
          <p:cNvSpPr txBox="1"/>
          <p:nvPr/>
        </p:nvSpPr>
        <p:spPr>
          <a:xfrm>
            <a:off x="5762347" y="212301"/>
            <a:ext cx="5879701" cy="28007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130007"/>
              </a:lnSpc>
              <a:defRPr sz="2800" b="1">
                <a:solidFill>
                  <a:srgbClr val="00255F"/>
                </a:solidFill>
                <a:latin typeface="Barlow Black"/>
                <a:ea typeface="Barlow Black"/>
                <a:cs typeface="Barlow Black"/>
                <a:sym typeface="Barlow Black"/>
              </a:defRPr>
            </a:lvl1pPr>
          </a:lstStyle>
          <a:p>
            <a:r>
              <a:rPr dirty="0"/>
              <a:t>TORSIONE E NECROSI </a:t>
            </a:r>
            <a:r>
              <a:rPr lang="it-IT" dirty="0" smtClean="0"/>
              <a:t>DI </a:t>
            </a:r>
            <a:r>
              <a:rPr dirty="0" smtClean="0"/>
              <a:t>MEGACOLON </a:t>
            </a:r>
            <a:r>
              <a:rPr dirty="0"/>
              <a:t>IN PAZIENTE DEFEDATA: TRATTAMENTO CHIRURGICO E CONSIDERAZIONI CLINICHE</a:t>
            </a:r>
          </a:p>
        </p:txBody>
      </p:sp>
      <p:sp>
        <p:nvSpPr>
          <p:cNvPr id="223" name="Google Shape;172;p1"/>
          <p:cNvSpPr txBox="1"/>
          <p:nvPr/>
        </p:nvSpPr>
        <p:spPr>
          <a:xfrm>
            <a:off x="6452522" y="3179502"/>
            <a:ext cx="5649825" cy="13148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40024"/>
              </a:lnSpc>
              <a:defRPr sz="3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Perez B., </a:t>
            </a:r>
            <a:r>
              <a:rPr u="sng" dirty="0"/>
              <a:t>Pizarro </a:t>
            </a:r>
            <a:r>
              <a:rPr u="sng" dirty="0" smtClean="0"/>
              <a:t>P</a:t>
            </a:r>
            <a:r>
              <a:rPr lang="it-IT" u="sng" dirty="0" smtClean="0"/>
              <a:t>.</a:t>
            </a:r>
            <a:endParaRPr u="sng" dirty="0"/>
          </a:p>
          <a:p>
            <a:pPr algn="r">
              <a:lnSpc>
                <a:spcPct val="140024"/>
              </a:lnSpc>
              <a:defRPr sz="3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PPp</a:t>
            </a:r>
            <a:endParaRPr dirty="0"/>
          </a:p>
        </p:txBody>
      </p:sp>
      <p:sp>
        <p:nvSpPr>
          <p:cNvPr id="224" name="Google Shape;173;p1"/>
          <p:cNvSpPr txBox="1"/>
          <p:nvPr/>
        </p:nvSpPr>
        <p:spPr>
          <a:xfrm>
            <a:off x="9893447" y="5907452"/>
            <a:ext cx="1692001" cy="241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 algn="r">
              <a:lnSpc>
                <a:spcPct val="140000"/>
              </a:lnSpc>
              <a:defRPr sz="1600" b="1">
                <a:solidFill>
                  <a:srgbClr val="FFFFFF"/>
                </a:solidFill>
                <a:latin typeface="Barlow"/>
                <a:ea typeface="Barlow"/>
                <a:cs typeface="Barlow"/>
                <a:sym typeface="Barlow"/>
              </a:defRPr>
            </a:lvl1pPr>
          </a:lstStyle>
          <a:p>
            <a:r>
              <a:t> Maggio 2026</a:t>
            </a:r>
          </a:p>
        </p:txBody>
      </p:sp>
      <p:pic>
        <p:nvPicPr>
          <p:cNvPr id="225" name="Google Shape;174;p1" descr="Google Shape;174;p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96434" y="-103731"/>
            <a:ext cx="4995236" cy="7067862"/>
          </a:xfrm>
          <a:prstGeom prst="rect">
            <a:avLst/>
          </a:prstGeom>
          <a:ln w="12700">
            <a:miter lim="400000"/>
          </a:ln>
        </p:spPr>
      </p:pic>
      <p:pic>
        <p:nvPicPr>
          <p:cNvPr id="226" name="Google Shape;175;p1" descr="Google Shape;175;p1"/>
          <p:cNvPicPr>
            <a:picLocks noChangeAspect="1"/>
          </p:cNvPicPr>
          <p:nvPr/>
        </p:nvPicPr>
        <p:blipFill>
          <a:blip r:embed="rId3">
            <a:extLst/>
          </a:blip>
          <a:srcRect l="65144" t="6403" r="2293" b="69619"/>
          <a:stretch>
            <a:fillRect/>
          </a:stretch>
        </p:blipFill>
        <p:spPr>
          <a:xfrm rot="5400000">
            <a:off x="1428903" y="2991755"/>
            <a:ext cx="7079266" cy="884696"/>
          </a:xfrm>
          <a:prstGeom prst="rect">
            <a:avLst/>
          </a:prstGeom>
          <a:ln w="12700">
            <a:miter lim="400000"/>
          </a:ln>
        </p:spPr>
      </p:pic>
      <p:sp>
        <p:nvSpPr>
          <p:cNvPr id="227" name="Google Shape;176;p1"/>
          <p:cNvSpPr txBox="1"/>
          <p:nvPr/>
        </p:nvSpPr>
        <p:spPr>
          <a:xfrm>
            <a:off x="7822923" y="4572775"/>
            <a:ext cx="3819128" cy="13350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55643"/>
              </a:lnSpc>
              <a:defRPr sz="23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ASST BERGAMO EST</a:t>
            </a:r>
          </a:p>
          <a:p>
            <a:pPr algn="r">
              <a:lnSpc>
                <a:spcPct val="55643"/>
              </a:lnSpc>
            </a:pPr>
            <a:endParaRPr sz="2300" b="1" i="1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r">
              <a:lnSpc>
                <a:spcPct val="55643"/>
              </a:lnSpc>
              <a:defRPr sz="23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 err="1"/>
              <a:t>Ospedale</a:t>
            </a:r>
            <a:r>
              <a:rPr dirty="0"/>
              <a:t> </a:t>
            </a:r>
            <a:r>
              <a:rPr dirty="0" err="1"/>
              <a:t>Bolognini</a:t>
            </a:r>
            <a:endParaRPr dirty="0"/>
          </a:p>
          <a:p>
            <a:pPr algn="r">
              <a:lnSpc>
                <a:spcPct val="55643"/>
              </a:lnSpc>
            </a:pPr>
            <a:endParaRPr sz="2300" b="1" i="1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r">
              <a:lnSpc>
                <a:spcPct val="25292"/>
              </a:lnSpc>
            </a:pPr>
            <a:endParaRPr sz="2300" b="1" i="1" dirty="0">
              <a:solidFill>
                <a:srgbClr val="0070C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r">
              <a:lnSpc>
                <a:spcPct val="25292"/>
              </a:lnSpc>
              <a:defRPr sz="2300" b="1" i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rPr dirty="0"/>
              <a:t>Seriate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1" name="Google Shape;181;p2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29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230" name="Dati informativi"/>
            <p:cNvSpPr txBox="1"/>
            <p:nvPr/>
          </p:nvSpPr>
          <p:spPr>
            <a:xfrm>
              <a:off x="70444" y="61929"/>
              <a:ext cx="11202266" cy="382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Dati informativi</a:t>
              </a:r>
            </a:p>
          </p:txBody>
        </p:sp>
      </p:grpSp>
      <p:sp>
        <p:nvSpPr>
          <p:cNvPr id="232" name="Google Shape;182;p2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Cartella clinica----------------------------------------------------------------------</a:t>
            </a:r>
          </a:p>
        </p:txBody>
      </p:sp>
      <p:sp>
        <p:nvSpPr>
          <p:cNvPr id="233" name="Google Shape;183;p2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34" name="Google Shape;184;p2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35" name="Google Shape;185;p2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236" name="Google Shape;186;p2" descr="Google Shape;186;p2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sp>
        <p:nvSpPr>
          <p:cNvPr id="237" name="Google Shape;187;p2"/>
          <p:cNvSpPr txBox="1"/>
          <p:nvPr/>
        </p:nvSpPr>
        <p:spPr>
          <a:xfrm>
            <a:off x="561197" y="2279040"/>
            <a:ext cx="11079938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normAutofit/>
          </a:bodyPr>
          <a:lstStyle/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Donna 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79 anni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Giunge in PS per addominalgia da stanotte con irradiazione al fianco dx e sx. In sede di triage addome globoso e dolente con segni di insofferenza. Riferisce alvo aperto a gas, ultima scarica scarsa di feci liquide ieri.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Motivo di ingresso: quadro occlusivo da torsione del colon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1" name="Google Shape;192;p3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39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240" name="Anamnesi"/>
            <p:cNvSpPr txBox="1"/>
            <p:nvPr/>
          </p:nvSpPr>
          <p:spPr>
            <a:xfrm>
              <a:off x="70444" y="61929"/>
              <a:ext cx="11202266" cy="382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Anamnesi</a:t>
              </a:r>
            </a:p>
          </p:txBody>
        </p:sp>
      </p:grpSp>
      <p:sp>
        <p:nvSpPr>
          <p:cNvPr id="242" name="Google Shape;193;p3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Cartella clinica-----------------------------------------------------------------------</a:t>
            </a:r>
          </a:p>
        </p:txBody>
      </p:sp>
      <p:sp>
        <p:nvSpPr>
          <p:cNvPr id="243" name="Google Shape;194;p3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44" name="Google Shape;195;p3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45" name="Google Shape;196;p3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246" name="Google Shape;197;p3" descr="Google Shape;197;p3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sp>
        <p:nvSpPr>
          <p:cNvPr id="247" name="Google Shape;198;p3"/>
          <p:cNvSpPr txBox="1"/>
          <p:nvPr/>
        </p:nvSpPr>
        <p:spPr>
          <a:xfrm>
            <a:off x="692554" y="2260326"/>
            <a:ext cx="11079938" cy="3466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normAutofit/>
          </a:bodyPr>
          <a:lstStyle/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Anamnesi Patologica Remota (APR) :Muta. Luglio 2025 SOF riferito negativo.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Anamnesi Patologica Prossima (APP): Sospetto quadro subocclusivo. Alvo canalizzato ieri con feci liquide.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Allergie: non riferite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Terapia Domiciliare : Rosuvastatina 20 mg, ASA 100 mg, Spasmomen da alcuni giorni.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1" name="Google Shape;203;p4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49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250" name="In PS si esegue:"/>
            <p:cNvSpPr txBox="1"/>
            <p:nvPr/>
          </p:nvSpPr>
          <p:spPr>
            <a:xfrm>
              <a:off x="70444" y="61929"/>
              <a:ext cx="11202266" cy="3825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lvl1pPr>
            </a:lstStyle>
            <a:p>
              <a:r>
                <a:t>In PS si esegue:</a:t>
              </a:r>
            </a:p>
          </p:txBody>
        </p:sp>
      </p:grpSp>
      <p:sp>
        <p:nvSpPr>
          <p:cNvPr id="252" name="Google Shape;204;p4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Accertamenti clinici----------------------------------------------------------------</a:t>
            </a:r>
          </a:p>
        </p:txBody>
      </p:sp>
      <p:sp>
        <p:nvSpPr>
          <p:cNvPr id="253" name="Google Shape;205;p4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54" name="Google Shape;206;p4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sp>
        <p:nvSpPr>
          <p:cNvPr id="255" name="Google Shape;207;p4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>
                <a:latin typeface="Calibri"/>
                <a:ea typeface="Calibri"/>
                <a:cs typeface="Calibri"/>
                <a:sym typeface="Calibri"/>
              </a:defRPr>
            </a:pPr>
            <a:endParaRPr/>
          </a:p>
        </p:txBody>
      </p:sp>
      <p:pic>
        <p:nvPicPr>
          <p:cNvPr id="256" name="Google Shape;208;p4" descr="Google Shape;208;p4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sp>
        <p:nvSpPr>
          <p:cNvPr id="257" name="Google Shape;209;p4"/>
          <p:cNvSpPr txBox="1"/>
          <p:nvPr/>
        </p:nvSpPr>
        <p:spPr>
          <a:xfrm>
            <a:off x="803207" y="2148871"/>
            <a:ext cx="10424151" cy="37867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normAutofit/>
          </a:bodyPr>
          <a:lstStyle/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PV: PA 179/102- FC 100bpm- FR 18- TC: 36.5- SpO2 96%</a:t>
            </a:r>
          </a:p>
          <a:p>
            <a:pPr marL="88900" indent="50800">
              <a:lnSpc>
                <a:spcPct val="90000"/>
              </a:lnSpc>
              <a:spcBef>
                <a:spcPts val="1000"/>
              </a:spcBef>
            </a:pP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EE: Gb11.4 – Hb 13.9- PLT 349- PCR 4.7- Urea 52- Cr 1.2- Bil 0.6- DTX 149- No colestasi epatica</a:t>
            </a:r>
          </a:p>
          <a:p>
            <a:pPr marL="88900" indent="50800">
              <a:lnSpc>
                <a:spcPct val="90000"/>
              </a:lnSpc>
              <a:spcBef>
                <a:spcPts val="1000"/>
              </a:spcBef>
            </a:pP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>
                <a:latin typeface="Calibri"/>
                <a:ea typeface="Calibri"/>
                <a:cs typeface="Calibri"/>
                <a:sym typeface="Calibri"/>
              </a:defRPr>
            </a:pPr>
            <a:r>
              <a:t>RX TORACE: Moderata espansione polmonare. Non addensamenti parenchimali in atto. Strie disventilative in sede basale destra. Non versamento pleurico. Cuore ed aorta nei limiti. Sondino naso-gastrico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" name="Google Shape;214;p5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59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260" name="TC ADDOME CON E SENZA MDC"/>
            <p:cNvSpPr txBox="1"/>
            <p:nvPr/>
          </p:nvSpPr>
          <p:spPr>
            <a:xfrm>
              <a:off x="70444" y="40823"/>
              <a:ext cx="11202266" cy="4247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</a:defRPr>
              </a:lvl1pPr>
            </a:lstStyle>
            <a:p>
              <a:r>
                <a:t>TC ADDOME CON E SENZA MDC</a:t>
              </a:r>
            </a:p>
          </p:txBody>
        </p:sp>
      </p:grpSp>
      <p:sp>
        <p:nvSpPr>
          <p:cNvPr id="262" name="Google Shape;215;p5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Radiologia--------------------------------------------------------------------------</a:t>
            </a:r>
          </a:p>
        </p:txBody>
      </p:sp>
      <p:sp>
        <p:nvSpPr>
          <p:cNvPr id="263" name="Google Shape;216;p5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264" name="Google Shape;217;p5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265" name="Google Shape;218;p5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/>
            </a:pPr>
            <a:endParaRPr/>
          </a:p>
        </p:txBody>
      </p:sp>
      <p:pic>
        <p:nvPicPr>
          <p:cNvPr id="266" name="Google Shape;219;p5" descr="Google Shape;219;p5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084" y="1994391"/>
            <a:ext cx="4078846" cy="393819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282" y="1977777"/>
            <a:ext cx="4065696" cy="401896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fill="hold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1" name="Google Shape;225;p6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69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270" name="Valutazione:"/>
            <p:cNvSpPr txBox="1"/>
            <p:nvPr/>
          </p:nvSpPr>
          <p:spPr>
            <a:xfrm>
              <a:off x="70444" y="40823"/>
              <a:ext cx="11202266" cy="4247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</a:defRPr>
              </a:lvl1pPr>
            </a:lstStyle>
            <a:p>
              <a:r>
                <a:t>Valutazione:</a:t>
              </a:r>
            </a:p>
          </p:txBody>
        </p:sp>
      </p:grpSp>
      <p:sp>
        <p:nvSpPr>
          <p:cNvPr id="272" name="Google Shape;226;p6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Visita chirurgica ---------------------------------------------------------------------</a:t>
            </a:r>
          </a:p>
        </p:txBody>
      </p:sp>
      <p:sp>
        <p:nvSpPr>
          <p:cNvPr id="273" name="Google Shape;227;p6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274" name="Google Shape;228;p6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275" name="Google Shape;229;p6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/>
            </a:pPr>
            <a:endParaRPr/>
          </a:p>
        </p:txBody>
      </p:sp>
      <p:pic>
        <p:nvPicPr>
          <p:cNvPr id="276" name="Google Shape;230;p6" descr="Google Shape;230;p6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sp>
        <p:nvSpPr>
          <p:cNvPr id="277" name="Google Shape;231;p6"/>
          <p:cNvSpPr txBox="1"/>
          <p:nvPr/>
        </p:nvSpPr>
        <p:spPr>
          <a:xfrm>
            <a:off x="883924" y="2332015"/>
            <a:ext cx="10424152" cy="11356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 marL="88900" indent="50800">
              <a:lnSpc>
                <a:spcPct val="90000"/>
              </a:lnSpc>
            </a:pPr>
            <a:endParaRPr sz="220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addome disteso,  peritonitico e addominalgia per quadro di occlusione intestinale da volvolo, si attiva la sala operatoria per intervento chirurgico di urgenza.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1" name="Google Shape;236;p7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79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>
                <a:defRPr sz="23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80" name="Procedura:"/>
            <p:cNvSpPr txBox="1"/>
            <p:nvPr/>
          </p:nvSpPr>
          <p:spPr>
            <a:xfrm>
              <a:off x="70444" y="40823"/>
              <a:ext cx="11202266" cy="4247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</a:defRPr>
              </a:lvl1pPr>
            </a:lstStyle>
            <a:p>
              <a:r>
                <a:t>Procedura:</a:t>
              </a:r>
            </a:p>
          </p:txBody>
        </p:sp>
      </p:grpSp>
      <p:sp>
        <p:nvSpPr>
          <p:cNvPr id="282" name="Google Shape;237;p7"/>
          <p:cNvSpPr txBox="1"/>
          <p:nvPr/>
        </p:nvSpPr>
        <p:spPr>
          <a:xfrm>
            <a:off x="2772050" y="592499"/>
            <a:ext cx="9076251" cy="3825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Intervento chirurgico-----------------------------------------------------------------</a:t>
            </a:r>
          </a:p>
        </p:txBody>
      </p:sp>
      <p:sp>
        <p:nvSpPr>
          <p:cNvPr id="283" name="Google Shape;238;p7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284" name="Google Shape;239;p7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285" name="Google Shape;240;p7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/>
            </a:pPr>
            <a:endParaRPr/>
          </a:p>
        </p:txBody>
      </p:sp>
      <p:pic>
        <p:nvPicPr>
          <p:cNvPr id="286" name="Google Shape;241;p7" descr="Google Shape;241;p7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87" name="Google Shape;242;p7" descr="Google Shape;242;p7"/>
          <p:cNvPicPr>
            <a:picLocks noChangeAspect="1"/>
          </p:cNvPicPr>
          <p:nvPr/>
        </p:nvPicPr>
        <p:blipFill>
          <a:blip r:embed="rId3">
            <a:extLst/>
          </a:blip>
          <a:srcRect l="17158" t="10715" r="17053" b="51476"/>
          <a:stretch>
            <a:fillRect/>
          </a:stretch>
        </p:blipFill>
        <p:spPr>
          <a:xfrm>
            <a:off x="6922574" y="2756303"/>
            <a:ext cx="4878265" cy="2526022"/>
          </a:xfrm>
          <a:prstGeom prst="rect">
            <a:avLst/>
          </a:prstGeom>
          <a:ln w="12700">
            <a:miter lim="400000"/>
          </a:ln>
          <a:effectLst>
            <a:outerShdw blurRad="508000" dist="101600" dir="5400000" rotWithShape="0">
              <a:srgbClr val="000000">
                <a:alpha val="9803"/>
              </a:srgbClr>
            </a:outerShdw>
          </a:effectLst>
        </p:spPr>
      </p:pic>
      <p:sp>
        <p:nvSpPr>
          <p:cNvPr id="288" name="Google Shape;243;p7"/>
          <p:cNvSpPr txBox="1"/>
          <p:nvPr/>
        </p:nvSpPr>
        <p:spPr>
          <a:xfrm>
            <a:off x="591225" y="2054312"/>
            <a:ext cx="5961050" cy="3603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 marL="457200" indent="-3683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Aderenze di natura flogistica tra sigma e anse ileali condizionanti volvolo di tutto il colon con necrosi colica estesa dal cieco al colon discendente.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Colectomia subtotale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Resezione ileale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Anastomosi ileale digiuno-digiunale ed ileo retto.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 Ileostomia di protezione a valle dell'anastomosi digiunale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48;p8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/>
            </a:pPr>
            <a:endParaRPr/>
          </a:p>
        </p:txBody>
      </p:sp>
      <p:pic>
        <p:nvPicPr>
          <p:cNvPr id="291" name="Google Shape;249;p8" descr="Google Shape;249;p8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92" name="Google Shape;250;p8" descr="Google Shape;250;p8"/>
          <p:cNvPicPr>
            <a:picLocks noChangeAspect="1"/>
          </p:cNvPicPr>
          <p:nvPr/>
        </p:nvPicPr>
        <p:blipFill>
          <a:blip r:embed="rId3">
            <a:extLst/>
          </a:blip>
          <a:srcRect t="101"/>
          <a:stretch>
            <a:fillRect/>
          </a:stretch>
        </p:blipFill>
        <p:spPr>
          <a:xfrm rot="16200000">
            <a:off x="7927626" y="390879"/>
            <a:ext cx="2526044" cy="5043053"/>
          </a:xfrm>
          <a:prstGeom prst="rect">
            <a:avLst/>
          </a:prstGeom>
          <a:ln w="12700">
            <a:miter lim="400000"/>
          </a:ln>
          <a:effectLst>
            <a:outerShdw blurRad="508000" dist="101600" dir="5400000" rotWithShape="0">
              <a:srgbClr val="000000">
                <a:alpha val="9803"/>
              </a:srgbClr>
            </a:outerShdw>
          </a:effectLst>
        </p:spPr>
      </p:pic>
      <p:pic>
        <p:nvPicPr>
          <p:cNvPr id="293" name="Google Shape;251;p8" descr="Google Shape;251;p8"/>
          <p:cNvPicPr>
            <a:picLocks noChangeAspect="1"/>
          </p:cNvPicPr>
          <p:nvPr/>
        </p:nvPicPr>
        <p:blipFill>
          <a:blip r:embed="rId4">
            <a:extLst/>
          </a:blip>
          <a:srcRect t="5875" r="239" b="21164"/>
          <a:stretch>
            <a:fillRect/>
          </a:stretch>
        </p:blipFill>
        <p:spPr>
          <a:xfrm>
            <a:off x="846398" y="544284"/>
            <a:ext cx="5043054" cy="2526046"/>
          </a:xfrm>
          <a:prstGeom prst="rect">
            <a:avLst/>
          </a:prstGeom>
          <a:ln w="12700">
            <a:miter lim="400000"/>
          </a:ln>
          <a:effectLst>
            <a:outerShdw blurRad="508000" dist="101600" dir="5400000" rotWithShape="0">
              <a:srgbClr val="000000">
                <a:alpha val="9803"/>
              </a:srgbClr>
            </a:outerShdw>
          </a:effectLst>
        </p:spPr>
      </p:pic>
      <p:pic>
        <p:nvPicPr>
          <p:cNvPr id="294" name="Google Shape;252;p8" descr="Google Shape;252;p8"/>
          <p:cNvPicPr>
            <a:picLocks noChangeAspect="1"/>
          </p:cNvPicPr>
          <p:nvPr/>
        </p:nvPicPr>
        <p:blipFill>
          <a:blip r:embed="rId5">
            <a:extLst/>
          </a:blip>
          <a:srcRect l="16584" t="23712" r="20623" b="31688"/>
          <a:stretch>
            <a:fillRect/>
          </a:stretch>
        </p:blipFill>
        <p:spPr>
          <a:xfrm>
            <a:off x="846398" y="3346539"/>
            <a:ext cx="5043054" cy="23614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8" name="Google Shape;257;p9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296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297" name="Obiettivo della procedura"/>
            <p:cNvSpPr txBox="1"/>
            <p:nvPr/>
          </p:nvSpPr>
          <p:spPr>
            <a:xfrm>
              <a:off x="70444" y="40823"/>
              <a:ext cx="11202266" cy="4247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</a:defRPr>
              </a:lvl1pPr>
            </a:lstStyle>
            <a:p>
              <a:r>
                <a:t>Obiettivo della procedura </a:t>
              </a:r>
            </a:p>
          </p:txBody>
        </p:sp>
      </p:grpSp>
      <p:sp>
        <p:nvSpPr>
          <p:cNvPr id="299" name="Google Shape;258;p9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Ileostomia di protezione ----------------------------------------------------------</a:t>
            </a:r>
          </a:p>
        </p:txBody>
      </p:sp>
      <p:sp>
        <p:nvSpPr>
          <p:cNvPr id="300" name="Google Shape;259;p9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301" name="Google Shape;260;p9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grpSp>
        <p:nvGrpSpPr>
          <p:cNvPr id="304" name="Google Shape;261;p9"/>
          <p:cNvGrpSpPr/>
          <p:nvPr/>
        </p:nvGrpSpPr>
        <p:grpSpPr>
          <a:xfrm>
            <a:off x="4424910" y="6017150"/>
            <a:ext cx="7393307" cy="455753"/>
            <a:chOff x="0" y="0"/>
            <a:chExt cx="7393306" cy="455751"/>
          </a:xfrm>
        </p:grpSpPr>
        <p:sp>
          <p:nvSpPr>
            <p:cNvPr id="302" name="Rettangolo arrotondato"/>
            <p:cNvSpPr/>
            <p:nvPr/>
          </p:nvSpPr>
          <p:spPr>
            <a:xfrm>
              <a:off x="0" y="0"/>
              <a:ext cx="7393307" cy="455752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algn="ctr">
                <a:defRPr sz="1100"/>
              </a:pPr>
              <a:endParaRPr/>
            </a:p>
          </p:txBody>
        </p:sp>
        <p:sp>
          <p:nvSpPr>
            <p:cNvPr id="303" name="Bilbligrafia: AIOM, Linee guiada neoplasie del reto e año 2019"/>
            <p:cNvSpPr txBox="1"/>
            <p:nvPr/>
          </p:nvSpPr>
          <p:spPr>
            <a:xfrm>
              <a:off x="67972" y="108260"/>
              <a:ext cx="7257362" cy="23923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 algn="ctr">
                <a:defRPr sz="1100"/>
              </a:lvl1pPr>
            </a:lstStyle>
            <a:p>
              <a:r>
                <a:t>Bilbligrafia: AIOM, Linee guiada neoplasie del reto e año 2019</a:t>
              </a:r>
            </a:p>
          </p:txBody>
        </p:sp>
      </p:grpSp>
      <p:pic>
        <p:nvPicPr>
          <p:cNvPr id="305" name="Google Shape;262;p9" descr="Google Shape;262;p9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sp>
        <p:nvSpPr>
          <p:cNvPr id="306" name="Google Shape;263;p9"/>
          <p:cNvSpPr txBox="1"/>
          <p:nvPr/>
        </p:nvSpPr>
        <p:spPr>
          <a:xfrm>
            <a:off x="803207" y="2332015"/>
            <a:ext cx="10424151" cy="2848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 indent="457200">
              <a:lnSpc>
                <a:spcPct val="90000"/>
              </a:lnSpc>
            </a:pPr>
            <a:endParaRPr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Ridurre le complicanze post-operatorie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Favorire la guarigione sicura dell’anastomosi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Stabilizzazione del paziente prima della ricostruzione definitiva</a:t>
            </a:r>
          </a:p>
          <a:p>
            <a:pPr marL="88900" indent="50800">
              <a:lnSpc>
                <a:spcPct val="90000"/>
              </a:lnSpc>
              <a:spcBef>
                <a:spcPts val="1000"/>
              </a:spcBef>
            </a:pPr>
            <a:endParaRPr sz="2200" b="1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I giornata postoperatoria</a:t>
            </a:r>
          </a:p>
          <a:p>
            <a:pPr marL="914400" lvl="1" indent="-3683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○"/>
              <a:defRPr sz="2200" b="1"/>
            </a:pPr>
            <a:r>
              <a:t> Indici nutrizionali: </a:t>
            </a:r>
            <a:r>
              <a:rPr b="0"/>
              <a:t>proteine totali 47 mg/dl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0" name="Google Shape;268;p10"/>
          <p:cNvGrpSpPr/>
          <p:nvPr/>
        </p:nvGrpSpPr>
        <p:grpSpPr>
          <a:xfrm>
            <a:off x="343704" y="1403437"/>
            <a:ext cx="11343156" cy="506391"/>
            <a:chOff x="0" y="0"/>
            <a:chExt cx="11343154" cy="506390"/>
          </a:xfrm>
        </p:grpSpPr>
        <p:sp>
          <p:nvSpPr>
            <p:cNvPr id="308" name="Rettangolo arrotondato"/>
            <p:cNvSpPr/>
            <p:nvPr/>
          </p:nvSpPr>
          <p:spPr>
            <a:xfrm flipH="1">
              <a:off x="0" y="0"/>
              <a:ext cx="11343155" cy="506391"/>
            </a:xfrm>
            <a:prstGeom prst="roundRect">
              <a:avLst>
                <a:gd name="adj" fmla="val 16667"/>
              </a:avLst>
            </a:prstGeom>
            <a:gradFill flip="none" rotWithShape="1">
              <a:gsLst>
                <a:gs pos="0">
                  <a:srgbClr val="0070C0"/>
                </a:gs>
                <a:gs pos="25000">
                  <a:srgbClr val="0066CC"/>
                </a:gs>
                <a:gs pos="64000">
                  <a:srgbClr val="0066CC"/>
                </a:gs>
                <a:gs pos="94000">
                  <a:srgbClr val="FFFFFF"/>
                </a:gs>
                <a:gs pos="100000">
                  <a:srgbClr val="FFFFFF"/>
                </a:gs>
              </a:gsLst>
              <a:lin ang="10800000" scaled="0"/>
            </a:gra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endParaRPr/>
            </a:p>
          </p:txBody>
        </p:sp>
        <p:sp>
          <p:nvSpPr>
            <p:cNvPr id="309" name="Decorso clinico"/>
            <p:cNvSpPr txBox="1"/>
            <p:nvPr/>
          </p:nvSpPr>
          <p:spPr>
            <a:xfrm>
              <a:off x="70444" y="40823"/>
              <a:ext cx="11202266" cy="4247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699" tIns="45699" rIns="45699" bIns="45699" numCol="1" anchor="ctr">
              <a:spAutoFit/>
            </a:bodyPr>
            <a:lstStyle>
              <a:lvl1pPr>
                <a:defRPr sz="2300">
                  <a:solidFill>
                    <a:srgbClr val="FFFFFF"/>
                  </a:solidFill>
                </a:defRPr>
              </a:lvl1pPr>
            </a:lstStyle>
            <a:p>
              <a:r>
                <a:t>Decorso clinico</a:t>
              </a:r>
            </a:p>
          </p:txBody>
        </p:sp>
      </p:grpSp>
      <p:sp>
        <p:nvSpPr>
          <p:cNvPr id="311" name="Google Shape;269;p10"/>
          <p:cNvSpPr txBox="1"/>
          <p:nvPr/>
        </p:nvSpPr>
        <p:spPr>
          <a:xfrm>
            <a:off x="2772040" y="592491"/>
            <a:ext cx="8719752" cy="3825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>
            <a:lvl1pPr>
              <a:defRPr sz="2300" b="1" i="1">
                <a:solidFill>
                  <a:srgbClr val="0066CC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Dimissione --------------------------------------------------------------------------</a:t>
            </a:r>
          </a:p>
        </p:txBody>
      </p:sp>
      <p:sp>
        <p:nvSpPr>
          <p:cNvPr id="312" name="Google Shape;270;p10"/>
          <p:cNvSpPr/>
          <p:nvPr/>
        </p:nvSpPr>
        <p:spPr>
          <a:xfrm>
            <a:off x="343704" y="542572"/>
            <a:ext cx="2278760" cy="506392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313" name="Google Shape;271;p10"/>
          <p:cNvSpPr/>
          <p:nvPr/>
        </p:nvSpPr>
        <p:spPr>
          <a:xfrm>
            <a:off x="10828569" y="597743"/>
            <a:ext cx="914079" cy="506391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12700">
            <a:miter lim="400000"/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0" tIns="0" rIns="0" bIns="0" anchor="ctr"/>
          <a:lstStyle/>
          <a:p>
            <a:pPr algn="ctr">
              <a:defRPr sz="3300"/>
            </a:pPr>
            <a:endParaRPr/>
          </a:p>
        </p:txBody>
      </p:sp>
      <p:sp>
        <p:nvSpPr>
          <p:cNvPr id="314" name="Google Shape;272;p10"/>
          <p:cNvSpPr/>
          <p:nvPr/>
        </p:nvSpPr>
        <p:spPr>
          <a:xfrm>
            <a:off x="4424910" y="6017150"/>
            <a:ext cx="7393307" cy="455753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70C0"/>
              </a:gs>
              <a:gs pos="25000">
                <a:srgbClr val="0066CC"/>
              </a:gs>
              <a:gs pos="64000">
                <a:srgbClr val="0066CC"/>
              </a:gs>
              <a:gs pos="94000">
                <a:srgbClr val="FFFFFF"/>
              </a:gs>
              <a:gs pos="100000">
                <a:srgbClr val="FFFFFF"/>
              </a:gs>
            </a:gsLst>
            <a:lin ang="10800000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1100"/>
            </a:pPr>
            <a:endParaRPr/>
          </a:p>
        </p:txBody>
      </p:sp>
      <p:pic>
        <p:nvPicPr>
          <p:cNvPr id="315" name="Google Shape;273;p10" descr="Google Shape;273;p10"/>
          <p:cNvPicPr>
            <a:picLocks noChangeAspect="1"/>
          </p:cNvPicPr>
          <p:nvPr/>
        </p:nvPicPr>
        <p:blipFill>
          <a:blip r:embed="rId2">
            <a:extLst/>
          </a:blip>
          <a:srcRect l="3271" t="11013" r="43013" b="29359"/>
          <a:stretch>
            <a:fillRect/>
          </a:stretch>
        </p:blipFill>
        <p:spPr>
          <a:xfrm>
            <a:off x="221866" y="5859676"/>
            <a:ext cx="3646015" cy="770703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Google Shape;274;p10"/>
          <p:cNvSpPr txBox="1"/>
          <p:nvPr/>
        </p:nvSpPr>
        <p:spPr>
          <a:xfrm>
            <a:off x="883924" y="2388229"/>
            <a:ext cx="10424152" cy="18588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699" tIns="45699" rIns="45699" bIns="45699">
            <a:spAutoFit/>
          </a:bodyPr>
          <a:lstStyle/>
          <a:p>
            <a:pPr marL="228600" indent="-228600">
              <a:lnSpc>
                <a:spcPct val="90000"/>
              </a:lnSpc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Decorso postoperatorio regolare, impostato programma nutrizionale con il servizio di dietologia clinica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la paziente viene dimessa in 10º giornata postoperatoria in buone condizioni generali.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SzPts val="2200"/>
              <a:buFont typeface="Arial"/>
              <a:buChar char="•"/>
              <a:defRPr sz="2200"/>
            </a:pPr>
            <a:r>
              <a:t>Esame Istologico: pseudotumor infiammatorio del sigma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" name="Google Shape;279;p11" descr="Google Shape;279;p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0545" y="188098"/>
            <a:ext cx="11298847" cy="1962461"/>
          </a:xfrm>
          <a:prstGeom prst="rect">
            <a:avLst/>
          </a:prstGeom>
          <a:ln w="12700">
            <a:miter lim="400000"/>
          </a:ln>
        </p:spPr>
      </p:pic>
      <p:pic>
        <p:nvPicPr>
          <p:cNvPr id="319" name="Google Shape;280;p11" descr="Google Shape;280;p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226586" y="2234734"/>
            <a:ext cx="11596350" cy="22070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20" name="Google Shape;281;p11" descr="Google Shape;281;p1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1227" y="4188585"/>
            <a:ext cx="11707070" cy="2228121"/>
          </a:xfrm>
          <a:prstGeom prst="rect">
            <a:avLst/>
          </a:prstGeom>
          <a:ln w="12700">
            <a:miter lim="400000"/>
          </a:ln>
        </p:spPr>
      </p:pic>
      <p:pic>
        <p:nvPicPr>
          <p:cNvPr id="321" name="Google Shape;282;p11" descr="Google Shape;282;p11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636038" y="5837318"/>
            <a:ext cx="6919925" cy="88322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Arial"/>
        <a:ea typeface="Arial"/>
        <a:cs typeface="Arial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391</Words>
  <Application>Microsoft Office PowerPoint</Application>
  <PresentationFormat>Widescreen</PresentationFormat>
  <Paragraphs>57</Paragraphs>
  <Slides>11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7" baseType="lpstr">
      <vt:lpstr>Arial</vt:lpstr>
      <vt:lpstr>Barlow</vt:lpstr>
      <vt:lpstr>Barlow Black</vt:lpstr>
      <vt:lpstr>Calibri</vt:lpstr>
      <vt:lpstr>Play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Michele Marini</dc:creator>
  <cp:lastModifiedBy>Michele Marini</cp:lastModifiedBy>
  <cp:revision>2</cp:revision>
  <dcterms:modified xsi:type="dcterms:W3CDTF">2026-01-08T09:46:23Z</dcterms:modified>
</cp:coreProperties>
</file>