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70" r:id="rId3"/>
    <p:sldId id="273" r:id="rId4"/>
    <p:sldId id="274" r:id="rId5"/>
    <p:sldId id="276" r:id="rId6"/>
    <p:sldId id="277" r:id="rId7"/>
    <p:sldId id="272" r:id="rId8"/>
    <p:sldId id="265" r:id="rId9"/>
    <p:sldId id="279" r:id="rId10"/>
    <p:sldId id="280" r:id="rId11"/>
    <p:sldId id="281" r:id="rId12"/>
    <p:sldId id="282" r:id="rId13"/>
  </p:sldIdLst>
  <p:sldSz cx="50399950" cy="28440063"/>
  <p:notesSz cx="6858000" cy="9144000"/>
  <p:embeddedFontLst>
    <p:embeddedFont>
      <p:font typeface="Barlow Bold" panose="020B0604020202020204" charset="0"/>
      <p:regular r:id="rId15"/>
    </p:embeddedFont>
    <p:embeddedFont>
      <p:font typeface="Barlow Ultra-Bold" panose="020B0604020202020204" charset="0"/>
      <p:regular r:id="rId16"/>
    </p:embeddedFont>
    <p:embeddedFont>
      <p:font typeface="Garamond" panose="02020404030301010803" pitchFamily="18" charset="0"/>
      <p:regular r:id="rId17"/>
      <p:bold r:id="rId18"/>
      <p:italic r:id="rId19"/>
    </p:embeddedFont>
  </p:embeddedFontLst>
  <p:defaultTextStyle>
    <a:defPPr>
      <a:defRPr lang="en-US"/>
    </a:defPPr>
    <a:lvl1pPr marL="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1pPr>
    <a:lvl2pPr marL="1261415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2pPr>
    <a:lvl3pPr marL="2522830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3pPr>
    <a:lvl4pPr marL="378424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4pPr>
    <a:lvl5pPr marL="504565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5pPr>
    <a:lvl6pPr marL="630707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6pPr>
    <a:lvl7pPr marL="7568489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7pPr>
    <a:lvl8pPr marL="8829904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8pPr>
    <a:lvl9pPr marL="10091318" algn="l" defTabSz="2522830" rtl="0" eaLnBrk="1" latinLnBrk="0" hangingPunct="1">
      <a:defRPr sz="496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72" userDrawn="1">
          <p15:clr>
            <a:srgbClr val="A4A3A4"/>
          </p15:clr>
        </p15:guide>
        <p15:guide id="2" pos="79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1" d="100"/>
          <a:sy n="11" d="100"/>
        </p:scale>
        <p:origin x="1243" y="29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DAF3ED-7B1F-472B-A79A-949E996F6FAD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DCD9E4C3-3905-4487-9167-3A72458584EB}">
      <dgm:prSet phldrT="[Testo]" phldr="0" custT="1"/>
      <dgm:spPr/>
      <dgm:t>
        <a:bodyPr/>
        <a:lstStyle/>
        <a:p>
          <a:r>
            <a:rPr lang="it-IT" sz="13800" dirty="0"/>
            <a:t>1996</a:t>
          </a:r>
        </a:p>
      </dgm:t>
    </dgm:pt>
    <dgm:pt modelId="{F88E7CB2-5C98-4F14-8843-B0696B7BDE2D}" type="parTrans" cxnId="{22DD9E80-FF96-4762-AECF-76F3DD8C46EB}">
      <dgm:prSet/>
      <dgm:spPr/>
      <dgm:t>
        <a:bodyPr/>
        <a:lstStyle/>
        <a:p>
          <a:endParaRPr lang="it-IT"/>
        </a:p>
      </dgm:t>
    </dgm:pt>
    <dgm:pt modelId="{302A18B4-5D92-4D80-B0FF-633045B7FC58}" type="sibTrans" cxnId="{22DD9E80-FF96-4762-AECF-76F3DD8C46EB}">
      <dgm:prSet/>
      <dgm:spPr/>
      <dgm:t>
        <a:bodyPr/>
        <a:lstStyle/>
        <a:p>
          <a:endParaRPr lang="it-IT"/>
        </a:p>
      </dgm:t>
    </dgm:pt>
    <dgm:pt modelId="{966B6473-41D7-417B-817A-73DD6649E352}">
      <dgm:prSet phldrT="[Testo]" phldr="1"/>
      <dgm:spPr/>
      <dgm:t>
        <a:bodyPr/>
        <a:lstStyle/>
        <a:p>
          <a:endParaRPr lang="it-IT" dirty="0"/>
        </a:p>
      </dgm:t>
    </dgm:pt>
    <dgm:pt modelId="{DC154778-7CC4-45F6-9299-DA60FD9CF6DB}" type="parTrans" cxnId="{FE2FC2E7-7583-47EB-BEB5-F18247E968DC}">
      <dgm:prSet/>
      <dgm:spPr/>
      <dgm:t>
        <a:bodyPr/>
        <a:lstStyle/>
        <a:p>
          <a:endParaRPr lang="it-IT"/>
        </a:p>
      </dgm:t>
    </dgm:pt>
    <dgm:pt modelId="{39214B95-CEA2-4096-B0DA-48D88D57AFE0}" type="sibTrans" cxnId="{FE2FC2E7-7583-47EB-BEB5-F18247E968DC}">
      <dgm:prSet/>
      <dgm:spPr/>
      <dgm:t>
        <a:bodyPr/>
        <a:lstStyle/>
        <a:p>
          <a:endParaRPr lang="it-IT"/>
        </a:p>
      </dgm:t>
    </dgm:pt>
    <dgm:pt modelId="{A661AA2C-D299-464F-B71F-41B5876210A0}">
      <dgm:prSet phldrT="[Testo]" phldr="0" custT="1"/>
      <dgm:spPr/>
      <dgm:t>
        <a:bodyPr/>
        <a:lstStyle/>
        <a:p>
          <a:r>
            <a:rPr lang="it-IT" sz="13800" dirty="0"/>
            <a:t>2014</a:t>
          </a:r>
        </a:p>
      </dgm:t>
    </dgm:pt>
    <dgm:pt modelId="{8D803D2F-6505-438D-8DDE-1C28A9BAD317}" type="parTrans" cxnId="{4026799D-EA74-4C4A-9FC8-F57A544DDA66}">
      <dgm:prSet/>
      <dgm:spPr/>
      <dgm:t>
        <a:bodyPr/>
        <a:lstStyle/>
        <a:p>
          <a:endParaRPr lang="it-IT"/>
        </a:p>
      </dgm:t>
    </dgm:pt>
    <dgm:pt modelId="{98A0CB33-5AB5-4068-9E9D-85743E03AAC0}" type="sibTrans" cxnId="{4026799D-EA74-4C4A-9FC8-F57A544DDA66}">
      <dgm:prSet/>
      <dgm:spPr/>
      <dgm:t>
        <a:bodyPr/>
        <a:lstStyle/>
        <a:p>
          <a:endParaRPr lang="it-IT"/>
        </a:p>
      </dgm:t>
    </dgm:pt>
    <dgm:pt modelId="{6855DC87-EE6B-4DAE-997C-915F4891F717}">
      <dgm:prSet phldrT="[Testo]" phldr="1"/>
      <dgm:spPr/>
      <dgm:t>
        <a:bodyPr/>
        <a:lstStyle/>
        <a:p>
          <a:endParaRPr lang="it-IT"/>
        </a:p>
      </dgm:t>
    </dgm:pt>
    <dgm:pt modelId="{72794268-5FE2-4041-9E33-E77AA04F3FA3}" type="parTrans" cxnId="{2D2A53D0-2E45-4D1F-8B76-3E70A9983EA9}">
      <dgm:prSet/>
      <dgm:spPr/>
      <dgm:t>
        <a:bodyPr/>
        <a:lstStyle/>
        <a:p>
          <a:endParaRPr lang="it-IT"/>
        </a:p>
      </dgm:t>
    </dgm:pt>
    <dgm:pt modelId="{C6723BB1-9FDD-4166-98C1-3713434C0FE1}" type="sibTrans" cxnId="{2D2A53D0-2E45-4D1F-8B76-3E70A9983EA9}">
      <dgm:prSet/>
      <dgm:spPr/>
      <dgm:t>
        <a:bodyPr/>
        <a:lstStyle/>
        <a:p>
          <a:endParaRPr lang="it-IT"/>
        </a:p>
      </dgm:t>
    </dgm:pt>
    <dgm:pt modelId="{D40EC5DF-BD49-4057-9CC6-E581BB0BF8A1}">
      <dgm:prSet phldrT="[Testo]" custT="1"/>
      <dgm:spPr/>
      <dgm:t>
        <a:bodyPr/>
        <a:lstStyle/>
        <a:p>
          <a:r>
            <a:rPr lang="it-IT" sz="13800" dirty="0"/>
            <a:t>2018</a:t>
          </a:r>
          <a:endParaRPr lang="it-IT" sz="6500" dirty="0"/>
        </a:p>
      </dgm:t>
    </dgm:pt>
    <dgm:pt modelId="{4FE583CB-3D95-4252-ABF2-30067024FE46}" type="parTrans" cxnId="{8D536AA0-2C9F-4786-8F13-303B00BB458B}">
      <dgm:prSet/>
      <dgm:spPr/>
      <dgm:t>
        <a:bodyPr/>
        <a:lstStyle/>
        <a:p>
          <a:endParaRPr lang="it-IT"/>
        </a:p>
      </dgm:t>
    </dgm:pt>
    <dgm:pt modelId="{FB9C5373-EB0B-4C1F-BAF7-0412145FA5E2}" type="sibTrans" cxnId="{8D536AA0-2C9F-4786-8F13-303B00BB458B}">
      <dgm:prSet/>
      <dgm:spPr/>
      <dgm:t>
        <a:bodyPr/>
        <a:lstStyle/>
        <a:p>
          <a:endParaRPr lang="it-IT"/>
        </a:p>
      </dgm:t>
    </dgm:pt>
    <dgm:pt modelId="{E30DF376-AD52-43DC-8FFD-823129976AFD}">
      <dgm:prSet phldrT="[Testo]" phldr="1"/>
      <dgm:spPr/>
      <dgm:t>
        <a:bodyPr/>
        <a:lstStyle/>
        <a:p>
          <a:endParaRPr lang="it-IT"/>
        </a:p>
      </dgm:t>
    </dgm:pt>
    <dgm:pt modelId="{1C762B90-38D1-4CBE-BE1F-DF3D6C7FEDB0}" type="parTrans" cxnId="{6156F8DC-A8A9-4A01-93C0-03114AB24E0F}">
      <dgm:prSet/>
      <dgm:spPr/>
      <dgm:t>
        <a:bodyPr/>
        <a:lstStyle/>
        <a:p>
          <a:endParaRPr lang="it-IT"/>
        </a:p>
      </dgm:t>
    </dgm:pt>
    <dgm:pt modelId="{81A6C5E8-6081-4907-AAB3-30152815B14D}" type="sibTrans" cxnId="{6156F8DC-A8A9-4A01-93C0-03114AB24E0F}">
      <dgm:prSet/>
      <dgm:spPr/>
      <dgm:t>
        <a:bodyPr/>
        <a:lstStyle/>
        <a:p>
          <a:endParaRPr lang="it-IT"/>
        </a:p>
      </dgm:t>
    </dgm:pt>
    <dgm:pt modelId="{2A423B07-6189-4255-9AA8-12F6708EA43F}">
      <dgm:prSet phldrT="[Testo]" phldr="1"/>
      <dgm:spPr/>
      <dgm:t>
        <a:bodyPr/>
        <a:lstStyle/>
        <a:p>
          <a:endParaRPr lang="it-IT"/>
        </a:p>
      </dgm:t>
    </dgm:pt>
    <dgm:pt modelId="{BF481147-AD51-4E46-BB31-FC7489D72C6E}" type="parTrans" cxnId="{8D70DB63-7095-4FBC-81E6-3E201FB62DE4}">
      <dgm:prSet/>
      <dgm:spPr/>
      <dgm:t>
        <a:bodyPr/>
        <a:lstStyle/>
        <a:p>
          <a:endParaRPr lang="it-IT"/>
        </a:p>
      </dgm:t>
    </dgm:pt>
    <dgm:pt modelId="{A594D77C-6176-4612-81D9-C425DFAAC057}" type="sibTrans" cxnId="{8D70DB63-7095-4FBC-81E6-3E201FB62DE4}">
      <dgm:prSet/>
      <dgm:spPr/>
      <dgm:t>
        <a:bodyPr/>
        <a:lstStyle/>
        <a:p>
          <a:endParaRPr lang="it-IT"/>
        </a:p>
      </dgm:t>
    </dgm:pt>
    <dgm:pt modelId="{1E81F13F-E4E3-4725-81D0-7E21B48D5FFF}">
      <dgm:prSet phldrT="[Testo]" phldr="0" custT="1"/>
      <dgm:spPr/>
      <dgm:t>
        <a:bodyPr/>
        <a:lstStyle/>
        <a:p>
          <a:endParaRPr lang="it-IT" sz="13800" dirty="0"/>
        </a:p>
      </dgm:t>
    </dgm:pt>
    <dgm:pt modelId="{8651B830-F328-470A-A895-80CAF6C8584C}" type="parTrans" cxnId="{C0DD014B-43AB-4C87-AEE2-54A46D41212D}">
      <dgm:prSet/>
      <dgm:spPr/>
      <dgm:t>
        <a:bodyPr/>
        <a:lstStyle/>
        <a:p>
          <a:endParaRPr lang="it-IT"/>
        </a:p>
      </dgm:t>
    </dgm:pt>
    <dgm:pt modelId="{D4C4A838-5700-4F96-B9DE-BB22C32D1ED1}" type="sibTrans" cxnId="{C0DD014B-43AB-4C87-AEE2-54A46D41212D}">
      <dgm:prSet/>
      <dgm:spPr/>
      <dgm:t>
        <a:bodyPr/>
        <a:lstStyle/>
        <a:p>
          <a:endParaRPr lang="it-IT"/>
        </a:p>
      </dgm:t>
    </dgm:pt>
    <dgm:pt modelId="{8008028B-45B7-4D56-B4EA-8BFFE4716D2A}" type="pres">
      <dgm:prSet presAssocID="{3DDAF3ED-7B1F-472B-A79A-949E996F6FAD}" presName="Name0" presStyleCnt="0">
        <dgm:presLayoutVars>
          <dgm:dir/>
          <dgm:resizeHandles val="exact"/>
        </dgm:presLayoutVars>
      </dgm:prSet>
      <dgm:spPr/>
    </dgm:pt>
    <dgm:pt modelId="{17DAB3E4-CCAB-4795-85F1-6BA775EC2212}" type="pres">
      <dgm:prSet presAssocID="{DCD9E4C3-3905-4487-9167-3A72458584EB}" presName="parTxOnly" presStyleLbl="node1" presStyleIdx="0" presStyleCnt="8" custScaleX="152089" custLinFactX="-38666" custLinFactNeighborX="-100000" custLinFactNeighborY="-50000">
        <dgm:presLayoutVars>
          <dgm:bulletEnabled val="1"/>
        </dgm:presLayoutVars>
      </dgm:prSet>
      <dgm:spPr/>
    </dgm:pt>
    <dgm:pt modelId="{FCADCD4B-D913-4155-A6CA-7708F2CD05DE}" type="pres">
      <dgm:prSet presAssocID="{302A18B4-5D92-4D80-B0FF-633045B7FC58}" presName="parSpace" presStyleCnt="0"/>
      <dgm:spPr/>
    </dgm:pt>
    <dgm:pt modelId="{6D80C1AE-6AF0-48AF-B67A-07C05A17DD8C}" type="pres">
      <dgm:prSet presAssocID="{966B6473-41D7-417B-817A-73DD6649E352}" presName="parTxOnly" presStyleLbl="node1" presStyleIdx="1" presStyleCnt="8" custLinFactNeighborX="0" custLinFactNeighborY="-50569">
        <dgm:presLayoutVars>
          <dgm:bulletEnabled val="1"/>
        </dgm:presLayoutVars>
      </dgm:prSet>
      <dgm:spPr/>
    </dgm:pt>
    <dgm:pt modelId="{0AB9A4D3-1C01-4FCD-95AD-C9296F6F9BE3}" type="pres">
      <dgm:prSet presAssocID="{39214B95-CEA2-4096-B0DA-48D88D57AFE0}" presName="parSpace" presStyleCnt="0"/>
      <dgm:spPr/>
    </dgm:pt>
    <dgm:pt modelId="{4192749A-1C50-479A-B3CD-9690D5C50931}" type="pres">
      <dgm:prSet presAssocID="{A661AA2C-D299-464F-B71F-41B5876210A0}" presName="parTxOnly" presStyleLbl="node1" presStyleIdx="2" presStyleCnt="8" custScaleX="143280" custLinFactNeighborX="-11312" custLinFactNeighborY="-50000">
        <dgm:presLayoutVars>
          <dgm:bulletEnabled val="1"/>
        </dgm:presLayoutVars>
      </dgm:prSet>
      <dgm:spPr/>
    </dgm:pt>
    <dgm:pt modelId="{1C675A1D-38A8-4FB5-BC32-C5D930EAE64B}" type="pres">
      <dgm:prSet presAssocID="{98A0CB33-5AB5-4068-9E9D-85743E03AAC0}" presName="parSpace" presStyleCnt="0"/>
      <dgm:spPr/>
    </dgm:pt>
    <dgm:pt modelId="{893D31A4-A0B7-4666-912A-A12FBE4CC702}" type="pres">
      <dgm:prSet presAssocID="{6855DC87-EE6B-4DAE-997C-915F4891F717}" presName="parTxOnly" presStyleLbl="node1" presStyleIdx="3" presStyleCnt="8" custLinFactNeighborX="-11312" custLinFactNeighborY="-50000">
        <dgm:presLayoutVars>
          <dgm:bulletEnabled val="1"/>
        </dgm:presLayoutVars>
      </dgm:prSet>
      <dgm:spPr/>
    </dgm:pt>
    <dgm:pt modelId="{97414463-529C-4815-9F11-76606813AE96}" type="pres">
      <dgm:prSet presAssocID="{C6723BB1-9FDD-4166-98C1-3713434C0FE1}" presName="parSpace" presStyleCnt="0"/>
      <dgm:spPr/>
    </dgm:pt>
    <dgm:pt modelId="{4AB924C7-19CD-47F1-A5D7-5633F910ED14}" type="pres">
      <dgm:prSet presAssocID="{D40EC5DF-BD49-4057-9CC6-E581BB0BF8A1}" presName="parTxOnly" presStyleLbl="node1" presStyleIdx="4" presStyleCnt="8" custScaleX="111398" custLinFactNeighborX="-11312" custLinFactNeighborY="-50000">
        <dgm:presLayoutVars>
          <dgm:bulletEnabled val="1"/>
        </dgm:presLayoutVars>
      </dgm:prSet>
      <dgm:spPr/>
    </dgm:pt>
    <dgm:pt modelId="{9CC0D42B-D3A0-46C0-8388-11D76CC857E1}" type="pres">
      <dgm:prSet presAssocID="{FB9C5373-EB0B-4C1F-BAF7-0412145FA5E2}" presName="parSpace" presStyleCnt="0"/>
      <dgm:spPr/>
    </dgm:pt>
    <dgm:pt modelId="{A05EA1F6-FA5B-478D-8274-45312B657087}" type="pres">
      <dgm:prSet presAssocID="{E30DF376-AD52-43DC-8FFD-823129976AFD}" presName="parTxOnly" presStyleLbl="node1" presStyleIdx="5" presStyleCnt="8" custLinFactNeighborX="-11312" custLinFactNeighborY="-50000">
        <dgm:presLayoutVars>
          <dgm:bulletEnabled val="1"/>
        </dgm:presLayoutVars>
      </dgm:prSet>
      <dgm:spPr/>
    </dgm:pt>
    <dgm:pt modelId="{7CE95240-33BC-4C15-A228-9783C7508008}" type="pres">
      <dgm:prSet presAssocID="{81A6C5E8-6081-4907-AAB3-30152815B14D}" presName="parSpace" presStyleCnt="0"/>
      <dgm:spPr/>
    </dgm:pt>
    <dgm:pt modelId="{EEE43023-E881-4F47-A954-C19E296372F0}" type="pres">
      <dgm:prSet presAssocID="{2A423B07-6189-4255-9AA8-12F6708EA43F}" presName="parTxOnly" presStyleLbl="node1" presStyleIdx="6" presStyleCnt="8" custLinFactNeighborX="-11312" custLinFactNeighborY="-50000">
        <dgm:presLayoutVars>
          <dgm:bulletEnabled val="1"/>
        </dgm:presLayoutVars>
      </dgm:prSet>
      <dgm:spPr/>
    </dgm:pt>
    <dgm:pt modelId="{B5AAA53D-1003-43E1-A0D3-C7548003773C}" type="pres">
      <dgm:prSet presAssocID="{A594D77C-6176-4612-81D9-C425DFAAC057}" presName="parSpace" presStyleCnt="0"/>
      <dgm:spPr/>
    </dgm:pt>
    <dgm:pt modelId="{66E88B11-CC5B-4BA8-BB28-B3313C88AC93}" type="pres">
      <dgm:prSet presAssocID="{1E81F13F-E4E3-4725-81D0-7E21B48D5FFF}" presName="parTxOnly" presStyleLbl="node1" presStyleIdx="7" presStyleCnt="8" custScaleX="123610" custLinFactNeighborX="-11312" custLinFactNeighborY="-50000">
        <dgm:presLayoutVars>
          <dgm:bulletEnabled val="1"/>
        </dgm:presLayoutVars>
      </dgm:prSet>
      <dgm:spPr/>
    </dgm:pt>
  </dgm:ptLst>
  <dgm:cxnLst>
    <dgm:cxn modelId="{50982503-0396-45EA-9F48-16B2DC1E7B6C}" type="presOf" srcId="{3DDAF3ED-7B1F-472B-A79A-949E996F6FAD}" destId="{8008028B-45B7-4D56-B4EA-8BFFE4716D2A}" srcOrd="0" destOrd="0" presId="urn:microsoft.com/office/officeart/2005/8/layout/hChevron3"/>
    <dgm:cxn modelId="{9BB75C0B-8157-4E68-9E2B-A05ED65D47CF}" type="presOf" srcId="{A661AA2C-D299-464F-B71F-41B5876210A0}" destId="{4192749A-1C50-479A-B3CD-9690D5C50931}" srcOrd="0" destOrd="0" presId="urn:microsoft.com/office/officeart/2005/8/layout/hChevron3"/>
    <dgm:cxn modelId="{A84EE63E-2C3E-48DA-8885-4C388F8E317E}" type="presOf" srcId="{6855DC87-EE6B-4DAE-997C-915F4891F717}" destId="{893D31A4-A0B7-4666-912A-A12FBE4CC702}" srcOrd="0" destOrd="0" presId="urn:microsoft.com/office/officeart/2005/8/layout/hChevron3"/>
    <dgm:cxn modelId="{8D70DB63-7095-4FBC-81E6-3E201FB62DE4}" srcId="{3DDAF3ED-7B1F-472B-A79A-949E996F6FAD}" destId="{2A423B07-6189-4255-9AA8-12F6708EA43F}" srcOrd="6" destOrd="0" parTransId="{BF481147-AD51-4E46-BB31-FC7489D72C6E}" sibTransId="{A594D77C-6176-4612-81D9-C425DFAAC057}"/>
    <dgm:cxn modelId="{6801A268-6F1B-4886-AB91-3147B946B959}" type="presOf" srcId="{D40EC5DF-BD49-4057-9CC6-E581BB0BF8A1}" destId="{4AB924C7-19CD-47F1-A5D7-5633F910ED14}" srcOrd="0" destOrd="0" presId="urn:microsoft.com/office/officeart/2005/8/layout/hChevron3"/>
    <dgm:cxn modelId="{C0DD014B-43AB-4C87-AEE2-54A46D41212D}" srcId="{3DDAF3ED-7B1F-472B-A79A-949E996F6FAD}" destId="{1E81F13F-E4E3-4725-81D0-7E21B48D5FFF}" srcOrd="7" destOrd="0" parTransId="{8651B830-F328-470A-A895-80CAF6C8584C}" sibTransId="{D4C4A838-5700-4F96-B9DE-BB22C32D1ED1}"/>
    <dgm:cxn modelId="{22DD9E80-FF96-4762-AECF-76F3DD8C46EB}" srcId="{3DDAF3ED-7B1F-472B-A79A-949E996F6FAD}" destId="{DCD9E4C3-3905-4487-9167-3A72458584EB}" srcOrd="0" destOrd="0" parTransId="{F88E7CB2-5C98-4F14-8843-B0696B7BDE2D}" sibTransId="{302A18B4-5D92-4D80-B0FF-633045B7FC58}"/>
    <dgm:cxn modelId="{6FC1F388-45DF-4D87-87CD-C0C7A386FFF1}" type="presOf" srcId="{1E81F13F-E4E3-4725-81D0-7E21B48D5FFF}" destId="{66E88B11-CC5B-4BA8-BB28-B3313C88AC93}" srcOrd="0" destOrd="0" presId="urn:microsoft.com/office/officeart/2005/8/layout/hChevron3"/>
    <dgm:cxn modelId="{4026799D-EA74-4C4A-9FC8-F57A544DDA66}" srcId="{3DDAF3ED-7B1F-472B-A79A-949E996F6FAD}" destId="{A661AA2C-D299-464F-B71F-41B5876210A0}" srcOrd="2" destOrd="0" parTransId="{8D803D2F-6505-438D-8DDE-1C28A9BAD317}" sibTransId="{98A0CB33-5AB5-4068-9E9D-85743E03AAC0}"/>
    <dgm:cxn modelId="{8D536AA0-2C9F-4786-8F13-303B00BB458B}" srcId="{3DDAF3ED-7B1F-472B-A79A-949E996F6FAD}" destId="{D40EC5DF-BD49-4057-9CC6-E581BB0BF8A1}" srcOrd="4" destOrd="0" parTransId="{4FE583CB-3D95-4252-ABF2-30067024FE46}" sibTransId="{FB9C5373-EB0B-4C1F-BAF7-0412145FA5E2}"/>
    <dgm:cxn modelId="{2D2A53D0-2E45-4D1F-8B76-3E70A9983EA9}" srcId="{3DDAF3ED-7B1F-472B-A79A-949E996F6FAD}" destId="{6855DC87-EE6B-4DAE-997C-915F4891F717}" srcOrd="3" destOrd="0" parTransId="{72794268-5FE2-4041-9E33-E77AA04F3FA3}" sibTransId="{C6723BB1-9FDD-4166-98C1-3713434C0FE1}"/>
    <dgm:cxn modelId="{2E9383D1-7FAA-4091-9614-E8D2F30D99DB}" type="presOf" srcId="{E30DF376-AD52-43DC-8FFD-823129976AFD}" destId="{A05EA1F6-FA5B-478D-8274-45312B657087}" srcOrd="0" destOrd="0" presId="urn:microsoft.com/office/officeart/2005/8/layout/hChevron3"/>
    <dgm:cxn modelId="{F5DABFD2-36A0-4BDB-BFA9-8CD908C93D08}" type="presOf" srcId="{966B6473-41D7-417B-817A-73DD6649E352}" destId="{6D80C1AE-6AF0-48AF-B67A-07C05A17DD8C}" srcOrd="0" destOrd="0" presId="urn:microsoft.com/office/officeart/2005/8/layout/hChevron3"/>
    <dgm:cxn modelId="{6D19F1D4-4717-43E5-A336-094F7F485B2D}" type="presOf" srcId="{2A423B07-6189-4255-9AA8-12F6708EA43F}" destId="{EEE43023-E881-4F47-A954-C19E296372F0}" srcOrd="0" destOrd="0" presId="urn:microsoft.com/office/officeart/2005/8/layout/hChevron3"/>
    <dgm:cxn modelId="{6156F8DC-A8A9-4A01-93C0-03114AB24E0F}" srcId="{3DDAF3ED-7B1F-472B-A79A-949E996F6FAD}" destId="{E30DF376-AD52-43DC-8FFD-823129976AFD}" srcOrd="5" destOrd="0" parTransId="{1C762B90-38D1-4CBE-BE1F-DF3D6C7FEDB0}" sibTransId="{81A6C5E8-6081-4907-AAB3-30152815B14D}"/>
    <dgm:cxn modelId="{62E462E1-764A-4AE2-AF91-FC88EED67C78}" type="presOf" srcId="{DCD9E4C3-3905-4487-9167-3A72458584EB}" destId="{17DAB3E4-CCAB-4795-85F1-6BA775EC2212}" srcOrd="0" destOrd="0" presId="urn:microsoft.com/office/officeart/2005/8/layout/hChevron3"/>
    <dgm:cxn modelId="{FE2FC2E7-7583-47EB-BEB5-F18247E968DC}" srcId="{3DDAF3ED-7B1F-472B-A79A-949E996F6FAD}" destId="{966B6473-41D7-417B-817A-73DD6649E352}" srcOrd="1" destOrd="0" parTransId="{DC154778-7CC4-45F6-9299-DA60FD9CF6DB}" sibTransId="{39214B95-CEA2-4096-B0DA-48D88D57AFE0}"/>
    <dgm:cxn modelId="{6B8BE1EF-80F2-4F17-8C0B-DF99948CE876}" type="presParOf" srcId="{8008028B-45B7-4D56-B4EA-8BFFE4716D2A}" destId="{17DAB3E4-CCAB-4795-85F1-6BA775EC2212}" srcOrd="0" destOrd="0" presId="urn:microsoft.com/office/officeart/2005/8/layout/hChevron3"/>
    <dgm:cxn modelId="{18975AB8-35DB-4A01-87A2-621805F85A33}" type="presParOf" srcId="{8008028B-45B7-4D56-B4EA-8BFFE4716D2A}" destId="{FCADCD4B-D913-4155-A6CA-7708F2CD05DE}" srcOrd="1" destOrd="0" presId="urn:microsoft.com/office/officeart/2005/8/layout/hChevron3"/>
    <dgm:cxn modelId="{502E15F8-A331-4C60-AA0C-2664AE16E948}" type="presParOf" srcId="{8008028B-45B7-4D56-B4EA-8BFFE4716D2A}" destId="{6D80C1AE-6AF0-48AF-B67A-07C05A17DD8C}" srcOrd="2" destOrd="0" presId="urn:microsoft.com/office/officeart/2005/8/layout/hChevron3"/>
    <dgm:cxn modelId="{FFAB78D0-0B48-40E3-8EFF-04B444CE2DD7}" type="presParOf" srcId="{8008028B-45B7-4D56-B4EA-8BFFE4716D2A}" destId="{0AB9A4D3-1C01-4FCD-95AD-C9296F6F9BE3}" srcOrd="3" destOrd="0" presId="urn:microsoft.com/office/officeart/2005/8/layout/hChevron3"/>
    <dgm:cxn modelId="{A787F265-8921-452D-A10D-FC85D5DEB16C}" type="presParOf" srcId="{8008028B-45B7-4D56-B4EA-8BFFE4716D2A}" destId="{4192749A-1C50-479A-B3CD-9690D5C50931}" srcOrd="4" destOrd="0" presId="urn:microsoft.com/office/officeart/2005/8/layout/hChevron3"/>
    <dgm:cxn modelId="{1D04B33C-C0AF-474F-8541-B3551425861A}" type="presParOf" srcId="{8008028B-45B7-4D56-B4EA-8BFFE4716D2A}" destId="{1C675A1D-38A8-4FB5-BC32-C5D930EAE64B}" srcOrd="5" destOrd="0" presId="urn:microsoft.com/office/officeart/2005/8/layout/hChevron3"/>
    <dgm:cxn modelId="{C7F9C12C-EBCD-4ADB-839E-8CF92E9D1B9D}" type="presParOf" srcId="{8008028B-45B7-4D56-B4EA-8BFFE4716D2A}" destId="{893D31A4-A0B7-4666-912A-A12FBE4CC702}" srcOrd="6" destOrd="0" presId="urn:microsoft.com/office/officeart/2005/8/layout/hChevron3"/>
    <dgm:cxn modelId="{86FB15B9-4001-49FB-8D41-1BBAB69020C0}" type="presParOf" srcId="{8008028B-45B7-4D56-B4EA-8BFFE4716D2A}" destId="{97414463-529C-4815-9F11-76606813AE96}" srcOrd="7" destOrd="0" presId="urn:microsoft.com/office/officeart/2005/8/layout/hChevron3"/>
    <dgm:cxn modelId="{AB88ABEA-E493-4EF4-89EF-9E799C838EEE}" type="presParOf" srcId="{8008028B-45B7-4D56-B4EA-8BFFE4716D2A}" destId="{4AB924C7-19CD-47F1-A5D7-5633F910ED14}" srcOrd="8" destOrd="0" presId="urn:microsoft.com/office/officeart/2005/8/layout/hChevron3"/>
    <dgm:cxn modelId="{49EC685C-8CF7-4DF7-86AB-AC0A7625E2BC}" type="presParOf" srcId="{8008028B-45B7-4D56-B4EA-8BFFE4716D2A}" destId="{9CC0D42B-D3A0-46C0-8388-11D76CC857E1}" srcOrd="9" destOrd="0" presId="urn:microsoft.com/office/officeart/2005/8/layout/hChevron3"/>
    <dgm:cxn modelId="{F9D46F7B-FFAD-4467-B689-4B870C5AF53A}" type="presParOf" srcId="{8008028B-45B7-4D56-B4EA-8BFFE4716D2A}" destId="{A05EA1F6-FA5B-478D-8274-45312B657087}" srcOrd="10" destOrd="0" presId="urn:microsoft.com/office/officeart/2005/8/layout/hChevron3"/>
    <dgm:cxn modelId="{4334C03E-8DB8-4E9E-AC2C-BA4D16376DB7}" type="presParOf" srcId="{8008028B-45B7-4D56-B4EA-8BFFE4716D2A}" destId="{7CE95240-33BC-4C15-A228-9783C7508008}" srcOrd="11" destOrd="0" presId="urn:microsoft.com/office/officeart/2005/8/layout/hChevron3"/>
    <dgm:cxn modelId="{F8EC7965-39A6-4FE6-B23F-3B275C545C87}" type="presParOf" srcId="{8008028B-45B7-4D56-B4EA-8BFFE4716D2A}" destId="{EEE43023-E881-4F47-A954-C19E296372F0}" srcOrd="12" destOrd="0" presId="urn:microsoft.com/office/officeart/2005/8/layout/hChevron3"/>
    <dgm:cxn modelId="{3B3E1AF0-3022-429B-B047-1EFB44099455}" type="presParOf" srcId="{8008028B-45B7-4D56-B4EA-8BFFE4716D2A}" destId="{B5AAA53D-1003-43E1-A0D3-C7548003773C}" srcOrd="13" destOrd="0" presId="urn:microsoft.com/office/officeart/2005/8/layout/hChevron3"/>
    <dgm:cxn modelId="{BE79FD1A-523E-405B-B058-D94A97534031}" type="presParOf" srcId="{8008028B-45B7-4D56-B4EA-8BFFE4716D2A}" destId="{66E88B11-CC5B-4BA8-BB28-B3313C88AC93}" srcOrd="1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DAF3ED-7B1F-472B-A79A-949E996F6FAD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DCD9E4C3-3905-4487-9167-3A72458584EB}">
      <dgm:prSet phldrT="[Testo]" phldr="0" custT="1"/>
      <dgm:spPr/>
      <dgm:t>
        <a:bodyPr/>
        <a:lstStyle/>
        <a:p>
          <a:r>
            <a:rPr lang="it-IT" sz="13800" dirty="0"/>
            <a:t>2018</a:t>
          </a:r>
        </a:p>
      </dgm:t>
    </dgm:pt>
    <dgm:pt modelId="{F88E7CB2-5C98-4F14-8843-B0696B7BDE2D}" type="parTrans" cxnId="{22DD9E80-FF96-4762-AECF-76F3DD8C46EB}">
      <dgm:prSet/>
      <dgm:spPr/>
      <dgm:t>
        <a:bodyPr/>
        <a:lstStyle/>
        <a:p>
          <a:endParaRPr lang="it-IT"/>
        </a:p>
      </dgm:t>
    </dgm:pt>
    <dgm:pt modelId="{302A18B4-5D92-4D80-B0FF-633045B7FC58}" type="sibTrans" cxnId="{22DD9E80-FF96-4762-AECF-76F3DD8C46EB}">
      <dgm:prSet/>
      <dgm:spPr/>
      <dgm:t>
        <a:bodyPr/>
        <a:lstStyle/>
        <a:p>
          <a:endParaRPr lang="it-IT"/>
        </a:p>
      </dgm:t>
    </dgm:pt>
    <dgm:pt modelId="{966B6473-41D7-417B-817A-73DD6649E352}">
      <dgm:prSet phldrT="[Testo]" phldr="1"/>
      <dgm:spPr/>
      <dgm:t>
        <a:bodyPr/>
        <a:lstStyle/>
        <a:p>
          <a:endParaRPr lang="it-IT" dirty="0"/>
        </a:p>
      </dgm:t>
    </dgm:pt>
    <dgm:pt modelId="{DC154778-7CC4-45F6-9299-DA60FD9CF6DB}" type="parTrans" cxnId="{FE2FC2E7-7583-47EB-BEB5-F18247E968DC}">
      <dgm:prSet/>
      <dgm:spPr/>
      <dgm:t>
        <a:bodyPr/>
        <a:lstStyle/>
        <a:p>
          <a:endParaRPr lang="it-IT"/>
        </a:p>
      </dgm:t>
    </dgm:pt>
    <dgm:pt modelId="{39214B95-CEA2-4096-B0DA-48D88D57AFE0}" type="sibTrans" cxnId="{FE2FC2E7-7583-47EB-BEB5-F18247E968DC}">
      <dgm:prSet/>
      <dgm:spPr/>
      <dgm:t>
        <a:bodyPr/>
        <a:lstStyle/>
        <a:p>
          <a:endParaRPr lang="it-IT"/>
        </a:p>
      </dgm:t>
    </dgm:pt>
    <dgm:pt modelId="{A661AA2C-D299-464F-B71F-41B5876210A0}">
      <dgm:prSet phldrT="[Testo]" phldr="0" custT="1"/>
      <dgm:spPr/>
      <dgm:t>
        <a:bodyPr/>
        <a:lstStyle/>
        <a:p>
          <a:endParaRPr lang="it-IT" sz="13800" dirty="0"/>
        </a:p>
      </dgm:t>
    </dgm:pt>
    <dgm:pt modelId="{8D803D2F-6505-438D-8DDE-1C28A9BAD317}" type="parTrans" cxnId="{4026799D-EA74-4C4A-9FC8-F57A544DDA66}">
      <dgm:prSet/>
      <dgm:spPr/>
      <dgm:t>
        <a:bodyPr/>
        <a:lstStyle/>
        <a:p>
          <a:endParaRPr lang="it-IT"/>
        </a:p>
      </dgm:t>
    </dgm:pt>
    <dgm:pt modelId="{98A0CB33-5AB5-4068-9E9D-85743E03AAC0}" type="sibTrans" cxnId="{4026799D-EA74-4C4A-9FC8-F57A544DDA66}">
      <dgm:prSet/>
      <dgm:spPr/>
      <dgm:t>
        <a:bodyPr/>
        <a:lstStyle/>
        <a:p>
          <a:endParaRPr lang="it-IT"/>
        </a:p>
      </dgm:t>
    </dgm:pt>
    <dgm:pt modelId="{E30DF376-AD52-43DC-8FFD-823129976AFD}">
      <dgm:prSet phldrT="[Testo]" phldr="1"/>
      <dgm:spPr/>
      <dgm:t>
        <a:bodyPr/>
        <a:lstStyle/>
        <a:p>
          <a:endParaRPr lang="it-IT" dirty="0"/>
        </a:p>
      </dgm:t>
    </dgm:pt>
    <dgm:pt modelId="{1C762B90-38D1-4CBE-BE1F-DF3D6C7FEDB0}" type="parTrans" cxnId="{6156F8DC-A8A9-4A01-93C0-03114AB24E0F}">
      <dgm:prSet/>
      <dgm:spPr/>
      <dgm:t>
        <a:bodyPr/>
        <a:lstStyle/>
        <a:p>
          <a:endParaRPr lang="it-IT"/>
        </a:p>
      </dgm:t>
    </dgm:pt>
    <dgm:pt modelId="{81A6C5E8-6081-4907-AAB3-30152815B14D}" type="sibTrans" cxnId="{6156F8DC-A8A9-4A01-93C0-03114AB24E0F}">
      <dgm:prSet/>
      <dgm:spPr/>
      <dgm:t>
        <a:bodyPr/>
        <a:lstStyle/>
        <a:p>
          <a:endParaRPr lang="it-IT"/>
        </a:p>
      </dgm:t>
    </dgm:pt>
    <dgm:pt modelId="{2A423B07-6189-4255-9AA8-12F6708EA43F}">
      <dgm:prSet phldrT="[Testo]" phldr="1"/>
      <dgm:spPr/>
      <dgm:t>
        <a:bodyPr/>
        <a:lstStyle/>
        <a:p>
          <a:endParaRPr lang="it-IT"/>
        </a:p>
      </dgm:t>
    </dgm:pt>
    <dgm:pt modelId="{BF481147-AD51-4E46-BB31-FC7489D72C6E}" type="parTrans" cxnId="{8D70DB63-7095-4FBC-81E6-3E201FB62DE4}">
      <dgm:prSet/>
      <dgm:spPr/>
      <dgm:t>
        <a:bodyPr/>
        <a:lstStyle/>
        <a:p>
          <a:endParaRPr lang="it-IT"/>
        </a:p>
      </dgm:t>
    </dgm:pt>
    <dgm:pt modelId="{A594D77C-6176-4612-81D9-C425DFAAC057}" type="sibTrans" cxnId="{8D70DB63-7095-4FBC-81E6-3E201FB62DE4}">
      <dgm:prSet/>
      <dgm:spPr/>
      <dgm:t>
        <a:bodyPr/>
        <a:lstStyle/>
        <a:p>
          <a:endParaRPr lang="it-IT"/>
        </a:p>
      </dgm:t>
    </dgm:pt>
    <dgm:pt modelId="{1E81F13F-E4E3-4725-81D0-7E21B48D5FFF}">
      <dgm:prSet phldrT="[Testo]" phldr="0" custT="1"/>
      <dgm:spPr/>
      <dgm:t>
        <a:bodyPr/>
        <a:lstStyle/>
        <a:p>
          <a:r>
            <a:rPr lang="it-IT" sz="13800" dirty="0"/>
            <a:t>2024</a:t>
          </a:r>
        </a:p>
      </dgm:t>
    </dgm:pt>
    <dgm:pt modelId="{8651B830-F328-470A-A895-80CAF6C8584C}" type="parTrans" cxnId="{C0DD014B-43AB-4C87-AEE2-54A46D41212D}">
      <dgm:prSet/>
      <dgm:spPr/>
      <dgm:t>
        <a:bodyPr/>
        <a:lstStyle/>
        <a:p>
          <a:endParaRPr lang="it-IT"/>
        </a:p>
      </dgm:t>
    </dgm:pt>
    <dgm:pt modelId="{D4C4A838-5700-4F96-B9DE-BB22C32D1ED1}" type="sibTrans" cxnId="{C0DD014B-43AB-4C87-AEE2-54A46D41212D}">
      <dgm:prSet/>
      <dgm:spPr/>
      <dgm:t>
        <a:bodyPr/>
        <a:lstStyle/>
        <a:p>
          <a:endParaRPr lang="it-IT"/>
        </a:p>
      </dgm:t>
    </dgm:pt>
    <dgm:pt modelId="{6855DC87-EE6B-4DAE-997C-915F4891F717}">
      <dgm:prSet phldrT="[Testo]" phldr="1"/>
      <dgm:spPr/>
      <dgm:t>
        <a:bodyPr/>
        <a:lstStyle/>
        <a:p>
          <a:endParaRPr lang="it-IT" dirty="0"/>
        </a:p>
      </dgm:t>
    </dgm:pt>
    <dgm:pt modelId="{C6723BB1-9FDD-4166-98C1-3713434C0FE1}" type="sibTrans" cxnId="{2D2A53D0-2E45-4D1F-8B76-3E70A9983EA9}">
      <dgm:prSet/>
      <dgm:spPr/>
      <dgm:t>
        <a:bodyPr/>
        <a:lstStyle/>
        <a:p>
          <a:endParaRPr lang="it-IT"/>
        </a:p>
      </dgm:t>
    </dgm:pt>
    <dgm:pt modelId="{72794268-5FE2-4041-9E33-E77AA04F3FA3}" type="parTrans" cxnId="{2D2A53D0-2E45-4D1F-8B76-3E70A9983EA9}">
      <dgm:prSet/>
      <dgm:spPr/>
      <dgm:t>
        <a:bodyPr/>
        <a:lstStyle/>
        <a:p>
          <a:endParaRPr lang="it-IT"/>
        </a:p>
      </dgm:t>
    </dgm:pt>
    <dgm:pt modelId="{D40EC5DF-BD49-4057-9CC6-E581BB0BF8A1}">
      <dgm:prSet phldrT="[Testo]" custT="1"/>
      <dgm:spPr/>
      <dgm:t>
        <a:bodyPr/>
        <a:lstStyle/>
        <a:p>
          <a:endParaRPr lang="it-IT" sz="6500" dirty="0"/>
        </a:p>
      </dgm:t>
    </dgm:pt>
    <dgm:pt modelId="{FB9C5373-EB0B-4C1F-BAF7-0412145FA5E2}" type="sibTrans" cxnId="{8D536AA0-2C9F-4786-8F13-303B00BB458B}">
      <dgm:prSet/>
      <dgm:spPr/>
      <dgm:t>
        <a:bodyPr/>
        <a:lstStyle/>
        <a:p>
          <a:endParaRPr lang="it-IT"/>
        </a:p>
      </dgm:t>
    </dgm:pt>
    <dgm:pt modelId="{4FE583CB-3D95-4252-ABF2-30067024FE46}" type="parTrans" cxnId="{8D536AA0-2C9F-4786-8F13-303B00BB458B}">
      <dgm:prSet/>
      <dgm:spPr/>
      <dgm:t>
        <a:bodyPr/>
        <a:lstStyle/>
        <a:p>
          <a:endParaRPr lang="it-IT"/>
        </a:p>
      </dgm:t>
    </dgm:pt>
    <dgm:pt modelId="{8008028B-45B7-4D56-B4EA-8BFFE4716D2A}" type="pres">
      <dgm:prSet presAssocID="{3DDAF3ED-7B1F-472B-A79A-949E996F6FAD}" presName="Name0" presStyleCnt="0">
        <dgm:presLayoutVars>
          <dgm:dir/>
          <dgm:resizeHandles val="exact"/>
        </dgm:presLayoutVars>
      </dgm:prSet>
      <dgm:spPr/>
    </dgm:pt>
    <dgm:pt modelId="{17DAB3E4-CCAB-4795-85F1-6BA775EC2212}" type="pres">
      <dgm:prSet presAssocID="{DCD9E4C3-3905-4487-9167-3A72458584EB}" presName="parTxOnly" presStyleLbl="node1" presStyleIdx="0" presStyleCnt="8" custScaleX="152089" custLinFactX="-38666" custLinFactNeighborX="-100000" custLinFactNeighborY="-50000">
        <dgm:presLayoutVars>
          <dgm:bulletEnabled val="1"/>
        </dgm:presLayoutVars>
      </dgm:prSet>
      <dgm:spPr/>
    </dgm:pt>
    <dgm:pt modelId="{FCADCD4B-D913-4155-A6CA-7708F2CD05DE}" type="pres">
      <dgm:prSet presAssocID="{302A18B4-5D92-4D80-B0FF-633045B7FC58}" presName="parSpace" presStyleCnt="0"/>
      <dgm:spPr/>
    </dgm:pt>
    <dgm:pt modelId="{6D80C1AE-6AF0-48AF-B67A-07C05A17DD8C}" type="pres">
      <dgm:prSet presAssocID="{966B6473-41D7-417B-817A-73DD6649E352}" presName="parTxOnly" presStyleLbl="node1" presStyleIdx="1" presStyleCnt="8" custLinFactNeighborX="0" custLinFactNeighborY="-50569">
        <dgm:presLayoutVars>
          <dgm:bulletEnabled val="1"/>
        </dgm:presLayoutVars>
      </dgm:prSet>
      <dgm:spPr/>
    </dgm:pt>
    <dgm:pt modelId="{0AB9A4D3-1C01-4FCD-95AD-C9296F6F9BE3}" type="pres">
      <dgm:prSet presAssocID="{39214B95-CEA2-4096-B0DA-48D88D57AFE0}" presName="parSpace" presStyleCnt="0"/>
      <dgm:spPr/>
    </dgm:pt>
    <dgm:pt modelId="{4192749A-1C50-479A-B3CD-9690D5C50931}" type="pres">
      <dgm:prSet presAssocID="{A661AA2C-D299-464F-B71F-41B5876210A0}" presName="parTxOnly" presStyleLbl="node1" presStyleIdx="2" presStyleCnt="8" custScaleX="122749" custLinFactNeighborX="-11312" custLinFactNeighborY="-50000">
        <dgm:presLayoutVars>
          <dgm:bulletEnabled val="1"/>
        </dgm:presLayoutVars>
      </dgm:prSet>
      <dgm:spPr/>
    </dgm:pt>
    <dgm:pt modelId="{1C675A1D-38A8-4FB5-BC32-C5D930EAE64B}" type="pres">
      <dgm:prSet presAssocID="{98A0CB33-5AB5-4068-9E9D-85743E03AAC0}" presName="parSpace" presStyleCnt="0"/>
      <dgm:spPr/>
    </dgm:pt>
    <dgm:pt modelId="{893D31A4-A0B7-4666-912A-A12FBE4CC702}" type="pres">
      <dgm:prSet presAssocID="{6855DC87-EE6B-4DAE-997C-915F4891F717}" presName="parTxOnly" presStyleLbl="node1" presStyleIdx="3" presStyleCnt="8" custLinFactNeighborX="-11312" custLinFactNeighborY="-50000">
        <dgm:presLayoutVars>
          <dgm:bulletEnabled val="1"/>
        </dgm:presLayoutVars>
      </dgm:prSet>
      <dgm:spPr/>
    </dgm:pt>
    <dgm:pt modelId="{97414463-529C-4815-9F11-76606813AE96}" type="pres">
      <dgm:prSet presAssocID="{C6723BB1-9FDD-4166-98C1-3713434C0FE1}" presName="parSpace" presStyleCnt="0"/>
      <dgm:spPr/>
    </dgm:pt>
    <dgm:pt modelId="{4AB924C7-19CD-47F1-A5D7-5633F910ED14}" type="pres">
      <dgm:prSet presAssocID="{D40EC5DF-BD49-4057-9CC6-E581BB0BF8A1}" presName="parTxOnly" presStyleLbl="node1" presStyleIdx="4" presStyleCnt="8" custScaleX="111398" custLinFactNeighborX="-11312" custLinFactNeighborY="-50000">
        <dgm:presLayoutVars>
          <dgm:bulletEnabled val="1"/>
        </dgm:presLayoutVars>
      </dgm:prSet>
      <dgm:spPr/>
    </dgm:pt>
    <dgm:pt modelId="{9CC0D42B-D3A0-46C0-8388-11D76CC857E1}" type="pres">
      <dgm:prSet presAssocID="{FB9C5373-EB0B-4C1F-BAF7-0412145FA5E2}" presName="parSpace" presStyleCnt="0"/>
      <dgm:spPr/>
    </dgm:pt>
    <dgm:pt modelId="{A05EA1F6-FA5B-478D-8274-45312B657087}" type="pres">
      <dgm:prSet presAssocID="{E30DF376-AD52-43DC-8FFD-823129976AFD}" presName="parTxOnly" presStyleLbl="node1" presStyleIdx="5" presStyleCnt="8" custLinFactNeighborX="-11312" custLinFactNeighborY="-50000">
        <dgm:presLayoutVars>
          <dgm:bulletEnabled val="1"/>
        </dgm:presLayoutVars>
      </dgm:prSet>
      <dgm:spPr/>
    </dgm:pt>
    <dgm:pt modelId="{7CE95240-33BC-4C15-A228-9783C7508008}" type="pres">
      <dgm:prSet presAssocID="{81A6C5E8-6081-4907-AAB3-30152815B14D}" presName="parSpace" presStyleCnt="0"/>
      <dgm:spPr/>
    </dgm:pt>
    <dgm:pt modelId="{EEE43023-E881-4F47-A954-C19E296372F0}" type="pres">
      <dgm:prSet presAssocID="{2A423B07-6189-4255-9AA8-12F6708EA43F}" presName="parTxOnly" presStyleLbl="node1" presStyleIdx="6" presStyleCnt="8" custLinFactNeighborX="-11312" custLinFactNeighborY="-50000">
        <dgm:presLayoutVars>
          <dgm:bulletEnabled val="1"/>
        </dgm:presLayoutVars>
      </dgm:prSet>
      <dgm:spPr/>
    </dgm:pt>
    <dgm:pt modelId="{B5AAA53D-1003-43E1-A0D3-C7548003773C}" type="pres">
      <dgm:prSet presAssocID="{A594D77C-6176-4612-81D9-C425DFAAC057}" presName="parSpace" presStyleCnt="0"/>
      <dgm:spPr/>
    </dgm:pt>
    <dgm:pt modelId="{66E88B11-CC5B-4BA8-BB28-B3313C88AC93}" type="pres">
      <dgm:prSet presAssocID="{1E81F13F-E4E3-4725-81D0-7E21B48D5FFF}" presName="parTxOnly" presStyleLbl="node1" presStyleIdx="7" presStyleCnt="8" custScaleX="123610" custLinFactNeighborX="-11312" custLinFactNeighborY="-50000">
        <dgm:presLayoutVars>
          <dgm:bulletEnabled val="1"/>
        </dgm:presLayoutVars>
      </dgm:prSet>
      <dgm:spPr/>
    </dgm:pt>
  </dgm:ptLst>
  <dgm:cxnLst>
    <dgm:cxn modelId="{50982503-0396-45EA-9F48-16B2DC1E7B6C}" type="presOf" srcId="{3DDAF3ED-7B1F-472B-A79A-949E996F6FAD}" destId="{8008028B-45B7-4D56-B4EA-8BFFE4716D2A}" srcOrd="0" destOrd="0" presId="urn:microsoft.com/office/officeart/2005/8/layout/hChevron3"/>
    <dgm:cxn modelId="{9BB75C0B-8157-4E68-9E2B-A05ED65D47CF}" type="presOf" srcId="{A661AA2C-D299-464F-B71F-41B5876210A0}" destId="{4192749A-1C50-479A-B3CD-9690D5C50931}" srcOrd="0" destOrd="0" presId="urn:microsoft.com/office/officeart/2005/8/layout/hChevron3"/>
    <dgm:cxn modelId="{A84EE63E-2C3E-48DA-8885-4C388F8E317E}" type="presOf" srcId="{6855DC87-EE6B-4DAE-997C-915F4891F717}" destId="{893D31A4-A0B7-4666-912A-A12FBE4CC702}" srcOrd="0" destOrd="0" presId="urn:microsoft.com/office/officeart/2005/8/layout/hChevron3"/>
    <dgm:cxn modelId="{8D70DB63-7095-4FBC-81E6-3E201FB62DE4}" srcId="{3DDAF3ED-7B1F-472B-A79A-949E996F6FAD}" destId="{2A423B07-6189-4255-9AA8-12F6708EA43F}" srcOrd="6" destOrd="0" parTransId="{BF481147-AD51-4E46-BB31-FC7489D72C6E}" sibTransId="{A594D77C-6176-4612-81D9-C425DFAAC057}"/>
    <dgm:cxn modelId="{6801A268-6F1B-4886-AB91-3147B946B959}" type="presOf" srcId="{D40EC5DF-BD49-4057-9CC6-E581BB0BF8A1}" destId="{4AB924C7-19CD-47F1-A5D7-5633F910ED14}" srcOrd="0" destOrd="0" presId="urn:microsoft.com/office/officeart/2005/8/layout/hChevron3"/>
    <dgm:cxn modelId="{C0DD014B-43AB-4C87-AEE2-54A46D41212D}" srcId="{3DDAF3ED-7B1F-472B-A79A-949E996F6FAD}" destId="{1E81F13F-E4E3-4725-81D0-7E21B48D5FFF}" srcOrd="7" destOrd="0" parTransId="{8651B830-F328-470A-A895-80CAF6C8584C}" sibTransId="{D4C4A838-5700-4F96-B9DE-BB22C32D1ED1}"/>
    <dgm:cxn modelId="{22DD9E80-FF96-4762-AECF-76F3DD8C46EB}" srcId="{3DDAF3ED-7B1F-472B-A79A-949E996F6FAD}" destId="{DCD9E4C3-3905-4487-9167-3A72458584EB}" srcOrd="0" destOrd="0" parTransId="{F88E7CB2-5C98-4F14-8843-B0696B7BDE2D}" sibTransId="{302A18B4-5D92-4D80-B0FF-633045B7FC58}"/>
    <dgm:cxn modelId="{6FC1F388-45DF-4D87-87CD-C0C7A386FFF1}" type="presOf" srcId="{1E81F13F-E4E3-4725-81D0-7E21B48D5FFF}" destId="{66E88B11-CC5B-4BA8-BB28-B3313C88AC93}" srcOrd="0" destOrd="0" presId="urn:microsoft.com/office/officeart/2005/8/layout/hChevron3"/>
    <dgm:cxn modelId="{4026799D-EA74-4C4A-9FC8-F57A544DDA66}" srcId="{3DDAF3ED-7B1F-472B-A79A-949E996F6FAD}" destId="{A661AA2C-D299-464F-B71F-41B5876210A0}" srcOrd="2" destOrd="0" parTransId="{8D803D2F-6505-438D-8DDE-1C28A9BAD317}" sibTransId="{98A0CB33-5AB5-4068-9E9D-85743E03AAC0}"/>
    <dgm:cxn modelId="{8D536AA0-2C9F-4786-8F13-303B00BB458B}" srcId="{3DDAF3ED-7B1F-472B-A79A-949E996F6FAD}" destId="{D40EC5DF-BD49-4057-9CC6-E581BB0BF8A1}" srcOrd="4" destOrd="0" parTransId="{4FE583CB-3D95-4252-ABF2-30067024FE46}" sibTransId="{FB9C5373-EB0B-4C1F-BAF7-0412145FA5E2}"/>
    <dgm:cxn modelId="{2D2A53D0-2E45-4D1F-8B76-3E70A9983EA9}" srcId="{3DDAF3ED-7B1F-472B-A79A-949E996F6FAD}" destId="{6855DC87-EE6B-4DAE-997C-915F4891F717}" srcOrd="3" destOrd="0" parTransId="{72794268-5FE2-4041-9E33-E77AA04F3FA3}" sibTransId="{C6723BB1-9FDD-4166-98C1-3713434C0FE1}"/>
    <dgm:cxn modelId="{2E9383D1-7FAA-4091-9614-E8D2F30D99DB}" type="presOf" srcId="{E30DF376-AD52-43DC-8FFD-823129976AFD}" destId="{A05EA1F6-FA5B-478D-8274-45312B657087}" srcOrd="0" destOrd="0" presId="urn:microsoft.com/office/officeart/2005/8/layout/hChevron3"/>
    <dgm:cxn modelId="{F5DABFD2-36A0-4BDB-BFA9-8CD908C93D08}" type="presOf" srcId="{966B6473-41D7-417B-817A-73DD6649E352}" destId="{6D80C1AE-6AF0-48AF-B67A-07C05A17DD8C}" srcOrd="0" destOrd="0" presId="urn:microsoft.com/office/officeart/2005/8/layout/hChevron3"/>
    <dgm:cxn modelId="{6D19F1D4-4717-43E5-A336-094F7F485B2D}" type="presOf" srcId="{2A423B07-6189-4255-9AA8-12F6708EA43F}" destId="{EEE43023-E881-4F47-A954-C19E296372F0}" srcOrd="0" destOrd="0" presId="urn:microsoft.com/office/officeart/2005/8/layout/hChevron3"/>
    <dgm:cxn modelId="{6156F8DC-A8A9-4A01-93C0-03114AB24E0F}" srcId="{3DDAF3ED-7B1F-472B-A79A-949E996F6FAD}" destId="{E30DF376-AD52-43DC-8FFD-823129976AFD}" srcOrd="5" destOrd="0" parTransId="{1C762B90-38D1-4CBE-BE1F-DF3D6C7FEDB0}" sibTransId="{81A6C5E8-6081-4907-AAB3-30152815B14D}"/>
    <dgm:cxn modelId="{62E462E1-764A-4AE2-AF91-FC88EED67C78}" type="presOf" srcId="{DCD9E4C3-3905-4487-9167-3A72458584EB}" destId="{17DAB3E4-CCAB-4795-85F1-6BA775EC2212}" srcOrd="0" destOrd="0" presId="urn:microsoft.com/office/officeart/2005/8/layout/hChevron3"/>
    <dgm:cxn modelId="{FE2FC2E7-7583-47EB-BEB5-F18247E968DC}" srcId="{3DDAF3ED-7B1F-472B-A79A-949E996F6FAD}" destId="{966B6473-41D7-417B-817A-73DD6649E352}" srcOrd="1" destOrd="0" parTransId="{DC154778-7CC4-45F6-9299-DA60FD9CF6DB}" sibTransId="{39214B95-CEA2-4096-B0DA-48D88D57AFE0}"/>
    <dgm:cxn modelId="{6B8BE1EF-80F2-4F17-8C0B-DF99948CE876}" type="presParOf" srcId="{8008028B-45B7-4D56-B4EA-8BFFE4716D2A}" destId="{17DAB3E4-CCAB-4795-85F1-6BA775EC2212}" srcOrd="0" destOrd="0" presId="urn:microsoft.com/office/officeart/2005/8/layout/hChevron3"/>
    <dgm:cxn modelId="{18975AB8-35DB-4A01-87A2-621805F85A33}" type="presParOf" srcId="{8008028B-45B7-4D56-B4EA-8BFFE4716D2A}" destId="{FCADCD4B-D913-4155-A6CA-7708F2CD05DE}" srcOrd="1" destOrd="0" presId="urn:microsoft.com/office/officeart/2005/8/layout/hChevron3"/>
    <dgm:cxn modelId="{502E15F8-A331-4C60-AA0C-2664AE16E948}" type="presParOf" srcId="{8008028B-45B7-4D56-B4EA-8BFFE4716D2A}" destId="{6D80C1AE-6AF0-48AF-B67A-07C05A17DD8C}" srcOrd="2" destOrd="0" presId="urn:microsoft.com/office/officeart/2005/8/layout/hChevron3"/>
    <dgm:cxn modelId="{FFAB78D0-0B48-40E3-8EFF-04B444CE2DD7}" type="presParOf" srcId="{8008028B-45B7-4D56-B4EA-8BFFE4716D2A}" destId="{0AB9A4D3-1C01-4FCD-95AD-C9296F6F9BE3}" srcOrd="3" destOrd="0" presId="urn:microsoft.com/office/officeart/2005/8/layout/hChevron3"/>
    <dgm:cxn modelId="{A787F265-8921-452D-A10D-FC85D5DEB16C}" type="presParOf" srcId="{8008028B-45B7-4D56-B4EA-8BFFE4716D2A}" destId="{4192749A-1C50-479A-B3CD-9690D5C50931}" srcOrd="4" destOrd="0" presId="urn:microsoft.com/office/officeart/2005/8/layout/hChevron3"/>
    <dgm:cxn modelId="{1D04B33C-C0AF-474F-8541-B3551425861A}" type="presParOf" srcId="{8008028B-45B7-4D56-B4EA-8BFFE4716D2A}" destId="{1C675A1D-38A8-4FB5-BC32-C5D930EAE64B}" srcOrd="5" destOrd="0" presId="urn:microsoft.com/office/officeart/2005/8/layout/hChevron3"/>
    <dgm:cxn modelId="{C7F9C12C-EBCD-4ADB-839E-8CF92E9D1B9D}" type="presParOf" srcId="{8008028B-45B7-4D56-B4EA-8BFFE4716D2A}" destId="{893D31A4-A0B7-4666-912A-A12FBE4CC702}" srcOrd="6" destOrd="0" presId="urn:microsoft.com/office/officeart/2005/8/layout/hChevron3"/>
    <dgm:cxn modelId="{86FB15B9-4001-49FB-8D41-1BBAB69020C0}" type="presParOf" srcId="{8008028B-45B7-4D56-B4EA-8BFFE4716D2A}" destId="{97414463-529C-4815-9F11-76606813AE96}" srcOrd="7" destOrd="0" presId="urn:microsoft.com/office/officeart/2005/8/layout/hChevron3"/>
    <dgm:cxn modelId="{AB88ABEA-E493-4EF4-89EF-9E799C838EEE}" type="presParOf" srcId="{8008028B-45B7-4D56-B4EA-8BFFE4716D2A}" destId="{4AB924C7-19CD-47F1-A5D7-5633F910ED14}" srcOrd="8" destOrd="0" presId="urn:microsoft.com/office/officeart/2005/8/layout/hChevron3"/>
    <dgm:cxn modelId="{49EC685C-8CF7-4DF7-86AB-AC0A7625E2BC}" type="presParOf" srcId="{8008028B-45B7-4D56-B4EA-8BFFE4716D2A}" destId="{9CC0D42B-D3A0-46C0-8388-11D76CC857E1}" srcOrd="9" destOrd="0" presId="urn:microsoft.com/office/officeart/2005/8/layout/hChevron3"/>
    <dgm:cxn modelId="{F9D46F7B-FFAD-4467-B689-4B870C5AF53A}" type="presParOf" srcId="{8008028B-45B7-4D56-B4EA-8BFFE4716D2A}" destId="{A05EA1F6-FA5B-478D-8274-45312B657087}" srcOrd="10" destOrd="0" presId="urn:microsoft.com/office/officeart/2005/8/layout/hChevron3"/>
    <dgm:cxn modelId="{4334C03E-8DB8-4E9E-AC2C-BA4D16376DB7}" type="presParOf" srcId="{8008028B-45B7-4D56-B4EA-8BFFE4716D2A}" destId="{7CE95240-33BC-4C15-A228-9783C7508008}" srcOrd="11" destOrd="0" presId="urn:microsoft.com/office/officeart/2005/8/layout/hChevron3"/>
    <dgm:cxn modelId="{F8EC7965-39A6-4FE6-B23F-3B275C545C87}" type="presParOf" srcId="{8008028B-45B7-4D56-B4EA-8BFFE4716D2A}" destId="{EEE43023-E881-4F47-A954-C19E296372F0}" srcOrd="12" destOrd="0" presId="urn:microsoft.com/office/officeart/2005/8/layout/hChevron3"/>
    <dgm:cxn modelId="{3B3E1AF0-3022-429B-B047-1EFB44099455}" type="presParOf" srcId="{8008028B-45B7-4D56-B4EA-8BFFE4716D2A}" destId="{B5AAA53D-1003-43E1-A0D3-C7548003773C}" srcOrd="13" destOrd="0" presId="urn:microsoft.com/office/officeart/2005/8/layout/hChevron3"/>
    <dgm:cxn modelId="{BE79FD1A-523E-405B-B058-D94A97534031}" type="presParOf" srcId="{8008028B-45B7-4D56-B4EA-8BFFE4716D2A}" destId="{66E88B11-CC5B-4BA8-BB28-B3313C88AC93}" srcOrd="1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DAF3ED-7B1F-472B-A79A-949E996F6FAD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DCD9E4C3-3905-4487-9167-3A72458584EB}">
      <dgm:prSet phldrT="[Testo]" phldr="0" custT="1"/>
      <dgm:spPr/>
      <dgm:t>
        <a:bodyPr/>
        <a:lstStyle/>
        <a:p>
          <a:r>
            <a:rPr lang="it-IT" sz="13800" dirty="0"/>
            <a:t>2024</a:t>
          </a:r>
        </a:p>
      </dgm:t>
    </dgm:pt>
    <dgm:pt modelId="{F88E7CB2-5C98-4F14-8843-B0696B7BDE2D}" type="parTrans" cxnId="{22DD9E80-FF96-4762-AECF-76F3DD8C46EB}">
      <dgm:prSet/>
      <dgm:spPr/>
      <dgm:t>
        <a:bodyPr/>
        <a:lstStyle/>
        <a:p>
          <a:endParaRPr lang="it-IT"/>
        </a:p>
      </dgm:t>
    </dgm:pt>
    <dgm:pt modelId="{302A18B4-5D92-4D80-B0FF-633045B7FC58}" type="sibTrans" cxnId="{22DD9E80-FF96-4762-AECF-76F3DD8C46EB}">
      <dgm:prSet/>
      <dgm:spPr/>
      <dgm:t>
        <a:bodyPr/>
        <a:lstStyle/>
        <a:p>
          <a:endParaRPr lang="it-IT"/>
        </a:p>
      </dgm:t>
    </dgm:pt>
    <dgm:pt modelId="{966B6473-41D7-417B-817A-73DD6649E352}">
      <dgm:prSet phldrT="[Testo]" phldr="1"/>
      <dgm:spPr/>
      <dgm:t>
        <a:bodyPr/>
        <a:lstStyle/>
        <a:p>
          <a:endParaRPr lang="it-IT" dirty="0"/>
        </a:p>
      </dgm:t>
    </dgm:pt>
    <dgm:pt modelId="{DC154778-7CC4-45F6-9299-DA60FD9CF6DB}" type="parTrans" cxnId="{FE2FC2E7-7583-47EB-BEB5-F18247E968DC}">
      <dgm:prSet/>
      <dgm:spPr/>
      <dgm:t>
        <a:bodyPr/>
        <a:lstStyle/>
        <a:p>
          <a:endParaRPr lang="it-IT"/>
        </a:p>
      </dgm:t>
    </dgm:pt>
    <dgm:pt modelId="{39214B95-CEA2-4096-B0DA-48D88D57AFE0}" type="sibTrans" cxnId="{FE2FC2E7-7583-47EB-BEB5-F18247E968DC}">
      <dgm:prSet/>
      <dgm:spPr/>
      <dgm:t>
        <a:bodyPr/>
        <a:lstStyle/>
        <a:p>
          <a:endParaRPr lang="it-IT"/>
        </a:p>
      </dgm:t>
    </dgm:pt>
    <dgm:pt modelId="{A661AA2C-D299-464F-B71F-41B5876210A0}">
      <dgm:prSet phldrT="[Testo]" phldr="0" custT="1"/>
      <dgm:spPr/>
      <dgm:t>
        <a:bodyPr/>
        <a:lstStyle/>
        <a:p>
          <a:endParaRPr lang="it-IT" sz="13800" dirty="0"/>
        </a:p>
      </dgm:t>
    </dgm:pt>
    <dgm:pt modelId="{8D803D2F-6505-438D-8DDE-1C28A9BAD317}" type="parTrans" cxnId="{4026799D-EA74-4C4A-9FC8-F57A544DDA66}">
      <dgm:prSet/>
      <dgm:spPr/>
      <dgm:t>
        <a:bodyPr/>
        <a:lstStyle/>
        <a:p>
          <a:endParaRPr lang="it-IT"/>
        </a:p>
      </dgm:t>
    </dgm:pt>
    <dgm:pt modelId="{98A0CB33-5AB5-4068-9E9D-85743E03AAC0}" type="sibTrans" cxnId="{4026799D-EA74-4C4A-9FC8-F57A544DDA66}">
      <dgm:prSet/>
      <dgm:spPr/>
      <dgm:t>
        <a:bodyPr/>
        <a:lstStyle/>
        <a:p>
          <a:endParaRPr lang="it-IT"/>
        </a:p>
      </dgm:t>
    </dgm:pt>
    <dgm:pt modelId="{E30DF376-AD52-43DC-8FFD-823129976AFD}">
      <dgm:prSet phldrT="[Testo]" phldr="1"/>
      <dgm:spPr/>
      <dgm:t>
        <a:bodyPr/>
        <a:lstStyle/>
        <a:p>
          <a:endParaRPr lang="it-IT"/>
        </a:p>
      </dgm:t>
    </dgm:pt>
    <dgm:pt modelId="{1C762B90-38D1-4CBE-BE1F-DF3D6C7FEDB0}" type="parTrans" cxnId="{6156F8DC-A8A9-4A01-93C0-03114AB24E0F}">
      <dgm:prSet/>
      <dgm:spPr/>
      <dgm:t>
        <a:bodyPr/>
        <a:lstStyle/>
        <a:p>
          <a:endParaRPr lang="it-IT"/>
        </a:p>
      </dgm:t>
    </dgm:pt>
    <dgm:pt modelId="{81A6C5E8-6081-4907-AAB3-30152815B14D}" type="sibTrans" cxnId="{6156F8DC-A8A9-4A01-93C0-03114AB24E0F}">
      <dgm:prSet/>
      <dgm:spPr/>
      <dgm:t>
        <a:bodyPr/>
        <a:lstStyle/>
        <a:p>
          <a:endParaRPr lang="it-IT"/>
        </a:p>
      </dgm:t>
    </dgm:pt>
    <dgm:pt modelId="{2A423B07-6189-4255-9AA8-12F6708EA43F}">
      <dgm:prSet phldrT="[Testo]" phldr="1"/>
      <dgm:spPr/>
      <dgm:t>
        <a:bodyPr/>
        <a:lstStyle/>
        <a:p>
          <a:endParaRPr lang="it-IT"/>
        </a:p>
      </dgm:t>
    </dgm:pt>
    <dgm:pt modelId="{BF481147-AD51-4E46-BB31-FC7489D72C6E}" type="parTrans" cxnId="{8D70DB63-7095-4FBC-81E6-3E201FB62DE4}">
      <dgm:prSet/>
      <dgm:spPr/>
      <dgm:t>
        <a:bodyPr/>
        <a:lstStyle/>
        <a:p>
          <a:endParaRPr lang="it-IT"/>
        </a:p>
      </dgm:t>
    </dgm:pt>
    <dgm:pt modelId="{A594D77C-6176-4612-81D9-C425DFAAC057}" type="sibTrans" cxnId="{8D70DB63-7095-4FBC-81E6-3E201FB62DE4}">
      <dgm:prSet/>
      <dgm:spPr/>
      <dgm:t>
        <a:bodyPr/>
        <a:lstStyle/>
        <a:p>
          <a:endParaRPr lang="it-IT"/>
        </a:p>
      </dgm:t>
    </dgm:pt>
    <dgm:pt modelId="{1E81F13F-E4E3-4725-81D0-7E21B48D5FFF}">
      <dgm:prSet phldrT="[Testo]" phldr="0" custT="1"/>
      <dgm:spPr/>
      <dgm:t>
        <a:bodyPr/>
        <a:lstStyle/>
        <a:p>
          <a:r>
            <a:rPr lang="it-IT" sz="13800" dirty="0"/>
            <a:t>2025</a:t>
          </a:r>
        </a:p>
      </dgm:t>
    </dgm:pt>
    <dgm:pt modelId="{8651B830-F328-470A-A895-80CAF6C8584C}" type="parTrans" cxnId="{C0DD014B-43AB-4C87-AEE2-54A46D41212D}">
      <dgm:prSet/>
      <dgm:spPr/>
      <dgm:t>
        <a:bodyPr/>
        <a:lstStyle/>
        <a:p>
          <a:endParaRPr lang="it-IT"/>
        </a:p>
      </dgm:t>
    </dgm:pt>
    <dgm:pt modelId="{D4C4A838-5700-4F96-B9DE-BB22C32D1ED1}" type="sibTrans" cxnId="{C0DD014B-43AB-4C87-AEE2-54A46D41212D}">
      <dgm:prSet/>
      <dgm:spPr/>
      <dgm:t>
        <a:bodyPr/>
        <a:lstStyle/>
        <a:p>
          <a:endParaRPr lang="it-IT"/>
        </a:p>
      </dgm:t>
    </dgm:pt>
    <dgm:pt modelId="{6855DC87-EE6B-4DAE-997C-915F4891F717}">
      <dgm:prSet phldrT="[Testo]" phldr="1"/>
      <dgm:spPr/>
      <dgm:t>
        <a:bodyPr/>
        <a:lstStyle/>
        <a:p>
          <a:endParaRPr lang="it-IT" dirty="0"/>
        </a:p>
      </dgm:t>
    </dgm:pt>
    <dgm:pt modelId="{C6723BB1-9FDD-4166-98C1-3713434C0FE1}" type="sibTrans" cxnId="{2D2A53D0-2E45-4D1F-8B76-3E70A9983EA9}">
      <dgm:prSet/>
      <dgm:spPr/>
      <dgm:t>
        <a:bodyPr/>
        <a:lstStyle/>
        <a:p>
          <a:endParaRPr lang="it-IT"/>
        </a:p>
      </dgm:t>
    </dgm:pt>
    <dgm:pt modelId="{72794268-5FE2-4041-9E33-E77AA04F3FA3}" type="parTrans" cxnId="{2D2A53D0-2E45-4D1F-8B76-3E70A9983EA9}">
      <dgm:prSet/>
      <dgm:spPr/>
      <dgm:t>
        <a:bodyPr/>
        <a:lstStyle/>
        <a:p>
          <a:endParaRPr lang="it-IT"/>
        </a:p>
      </dgm:t>
    </dgm:pt>
    <dgm:pt modelId="{D40EC5DF-BD49-4057-9CC6-E581BB0BF8A1}">
      <dgm:prSet phldrT="[Testo]" custT="1"/>
      <dgm:spPr/>
      <dgm:t>
        <a:bodyPr/>
        <a:lstStyle/>
        <a:p>
          <a:endParaRPr lang="it-IT" sz="6500" dirty="0"/>
        </a:p>
      </dgm:t>
    </dgm:pt>
    <dgm:pt modelId="{FB9C5373-EB0B-4C1F-BAF7-0412145FA5E2}" type="sibTrans" cxnId="{8D536AA0-2C9F-4786-8F13-303B00BB458B}">
      <dgm:prSet/>
      <dgm:spPr/>
      <dgm:t>
        <a:bodyPr/>
        <a:lstStyle/>
        <a:p>
          <a:endParaRPr lang="it-IT"/>
        </a:p>
      </dgm:t>
    </dgm:pt>
    <dgm:pt modelId="{4FE583CB-3D95-4252-ABF2-30067024FE46}" type="parTrans" cxnId="{8D536AA0-2C9F-4786-8F13-303B00BB458B}">
      <dgm:prSet/>
      <dgm:spPr/>
      <dgm:t>
        <a:bodyPr/>
        <a:lstStyle/>
        <a:p>
          <a:endParaRPr lang="it-IT"/>
        </a:p>
      </dgm:t>
    </dgm:pt>
    <dgm:pt modelId="{8008028B-45B7-4D56-B4EA-8BFFE4716D2A}" type="pres">
      <dgm:prSet presAssocID="{3DDAF3ED-7B1F-472B-A79A-949E996F6FAD}" presName="Name0" presStyleCnt="0">
        <dgm:presLayoutVars>
          <dgm:dir/>
          <dgm:resizeHandles val="exact"/>
        </dgm:presLayoutVars>
      </dgm:prSet>
      <dgm:spPr/>
    </dgm:pt>
    <dgm:pt modelId="{17DAB3E4-CCAB-4795-85F1-6BA775EC2212}" type="pres">
      <dgm:prSet presAssocID="{DCD9E4C3-3905-4487-9167-3A72458584EB}" presName="parTxOnly" presStyleLbl="node1" presStyleIdx="0" presStyleCnt="8" custScaleX="152089" custLinFactX="-38666" custLinFactNeighborX="-100000" custLinFactNeighborY="-50000">
        <dgm:presLayoutVars>
          <dgm:bulletEnabled val="1"/>
        </dgm:presLayoutVars>
      </dgm:prSet>
      <dgm:spPr/>
    </dgm:pt>
    <dgm:pt modelId="{FCADCD4B-D913-4155-A6CA-7708F2CD05DE}" type="pres">
      <dgm:prSet presAssocID="{302A18B4-5D92-4D80-B0FF-633045B7FC58}" presName="parSpace" presStyleCnt="0"/>
      <dgm:spPr/>
    </dgm:pt>
    <dgm:pt modelId="{6D80C1AE-6AF0-48AF-B67A-07C05A17DD8C}" type="pres">
      <dgm:prSet presAssocID="{966B6473-41D7-417B-817A-73DD6649E352}" presName="parTxOnly" presStyleLbl="node1" presStyleIdx="1" presStyleCnt="8" custLinFactNeighborX="0" custLinFactNeighborY="-50569">
        <dgm:presLayoutVars>
          <dgm:bulletEnabled val="1"/>
        </dgm:presLayoutVars>
      </dgm:prSet>
      <dgm:spPr/>
    </dgm:pt>
    <dgm:pt modelId="{0AB9A4D3-1C01-4FCD-95AD-C9296F6F9BE3}" type="pres">
      <dgm:prSet presAssocID="{39214B95-CEA2-4096-B0DA-48D88D57AFE0}" presName="parSpace" presStyleCnt="0"/>
      <dgm:spPr/>
    </dgm:pt>
    <dgm:pt modelId="{4192749A-1C50-479A-B3CD-9690D5C50931}" type="pres">
      <dgm:prSet presAssocID="{A661AA2C-D299-464F-B71F-41B5876210A0}" presName="parTxOnly" presStyleLbl="node1" presStyleIdx="2" presStyleCnt="8" custScaleX="122749" custLinFactNeighborX="-11312" custLinFactNeighborY="-50000">
        <dgm:presLayoutVars>
          <dgm:bulletEnabled val="1"/>
        </dgm:presLayoutVars>
      </dgm:prSet>
      <dgm:spPr/>
    </dgm:pt>
    <dgm:pt modelId="{1C675A1D-38A8-4FB5-BC32-C5D930EAE64B}" type="pres">
      <dgm:prSet presAssocID="{98A0CB33-5AB5-4068-9E9D-85743E03AAC0}" presName="parSpace" presStyleCnt="0"/>
      <dgm:spPr/>
    </dgm:pt>
    <dgm:pt modelId="{893D31A4-A0B7-4666-912A-A12FBE4CC702}" type="pres">
      <dgm:prSet presAssocID="{6855DC87-EE6B-4DAE-997C-915F4891F717}" presName="parTxOnly" presStyleLbl="node1" presStyleIdx="3" presStyleCnt="8" custLinFactNeighborX="-11312" custLinFactNeighborY="-50000">
        <dgm:presLayoutVars>
          <dgm:bulletEnabled val="1"/>
        </dgm:presLayoutVars>
      </dgm:prSet>
      <dgm:spPr/>
    </dgm:pt>
    <dgm:pt modelId="{97414463-529C-4815-9F11-76606813AE96}" type="pres">
      <dgm:prSet presAssocID="{C6723BB1-9FDD-4166-98C1-3713434C0FE1}" presName="parSpace" presStyleCnt="0"/>
      <dgm:spPr/>
    </dgm:pt>
    <dgm:pt modelId="{4AB924C7-19CD-47F1-A5D7-5633F910ED14}" type="pres">
      <dgm:prSet presAssocID="{D40EC5DF-BD49-4057-9CC6-E581BB0BF8A1}" presName="parTxOnly" presStyleLbl="node1" presStyleIdx="4" presStyleCnt="8" custScaleX="111398" custLinFactNeighborX="-11312" custLinFactNeighborY="-50000">
        <dgm:presLayoutVars>
          <dgm:bulletEnabled val="1"/>
        </dgm:presLayoutVars>
      </dgm:prSet>
      <dgm:spPr/>
    </dgm:pt>
    <dgm:pt modelId="{9CC0D42B-D3A0-46C0-8388-11D76CC857E1}" type="pres">
      <dgm:prSet presAssocID="{FB9C5373-EB0B-4C1F-BAF7-0412145FA5E2}" presName="parSpace" presStyleCnt="0"/>
      <dgm:spPr/>
    </dgm:pt>
    <dgm:pt modelId="{A05EA1F6-FA5B-478D-8274-45312B657087}" type="pres">
      <dgm:prSet presAssocID="{E30DF376-AD52-43DC-8FFD-823129976AFD}" presName="parTxOnly" presStyleLbl="node1" presStyleIdx="5" presStyleCnt="8" custLinFactNeighborX="-11312" custLinFactNeighborY="-50000">
        <dgm:presLayoutVars>
          <dgm:bulletEnabled val="1"/>
        </dgm:presLayoutVars>
      </dgm:prSet>
      <dgm:spPr/>
    </dgm:pt>
    <dgm:pt modelId="{7CE95240-33BC-4C15-A228-9783C7508008}" type="pres">
      <dgm:prSet presAssocID="{81A6C5E8-6081-4907-AAB3-30152815B14D}" presName="parSpace" presStyleCnt="0"/>
      <dgm:spPr/>
    </dgm:pt>
    <dgm:pt modelId="{EEE43023-E881-4F47-A954-C19E296372F0}" type="pres">
      <dgm:prSet presAssocID="{2A423B07-6189-4255-9AA8-12F6708EA43F}" presName="parTxOnly" presStyleLbl="node1" presStyleIdx="6" presStyleCnt="8" custLinFactNeighborX="-11312" custLinFactNeighborY="-50000">
        <dgm:presLayoutVars>
          <dgm:bulletEnabled val="1"/>
        </dgm:presLayoutVars>
      </dgm:prSet>
      <dgm:spPr/>
    </dgm:pt>
    <dgm:pt modelId="{B5AAA53D-1003-43E1-A0D3-C7548003773C}" type="pres">
      <dgm:prSet presAssocID="{A594D77C-6176-4612-81D9-C425DFAAC057}" presName="parSpace" presStyleCnt="0"/>
      <dgm:spPr/>
    </dgm:pt>
    <dgm:pt modelId="{66E88B11-CC5B-4BA8-BB28-B3313C88AC93}" type="pres">
      <dgm:prSet presAssocID="{1E81F13F-E4E3-4725-81D0-7E21B48D5FFF}" presName="parTxOnly" presStyleLbl="node1" presStyleIdx="7" presStyleCnt="8" custScaleX="123610" custLinFactNeighborX="-11312" custLinFactNeighborY="-50000">
        <dgm:presLayoutVars>
          <dgm:bulletEnabled val="1"/>
        </dgm:presLayoutVars>
      </dgm:prSet>
      <dgm:spPr/>
    </dgm:pt>
  </dgm:ptLst>
  <dgm:cxnLst>
    <dgm:cxn modelId="{50982503-0396-45EA-9F48-16B2DC1E7B6C}" type="presOf" srcId="{3DDAF3ED-7B1F-472B-A79A-949E996F6FAD}" destId="{8008028B-45B7-4D56-B4EA-8BFFE4716D2A}" srcOrd="0" destOrd="0" presId="urn:microsoft.com/office/officeart/2005/8/layout/hChevron3"/>
    <dgm:cxn modelId="{9BB75C0B-8157-4E68-9E2B-A05ED65D47CF}" type="presOf" srcId="{A661AA2C-D299-464F-B71F-41B5876210A0}" destId="{4192749A-1C50-479A-B3CD-9690D5C50931}" srcOrd="0" destOrd="0" presId="urn:microsoft.com/office/officeart/2005/8/layout/hChevron3"/>
    <dgm:cxn modelId="{A84EE63E-2C3E-48DA-8885-4C388F8E317E}" type="presOf" srcId="{6855DC87-EE6B-4DAE-997C-915F4891F717}" destId="{893D31A4-A0B7-4666-912A-A12FBE4CC702}" srcOrd="0" destOrd="0" presId="urn:microsoft.com/office/officeart/2005/8/layout/hChevron3"/>
    <dgm:cxn modelId="{8D70DB63-7095-4FBC-81E6-3E201FB62DE4}" srcId="{3DDAF3ED-7B1F-472B-A79A-949E996F6FAD}" destId="{2A423B07-6189-4255-9AA8-12F6708EA43F}" srcOrd="6" destOrd="0" parTransId="{BF481147-AD51-4E46-BB31-FC7489D72C6E}" sibTransId="{A594D77C-6176-4612-81D9-C425DFAAC057}"/>
    <dgm:cxn modelId="{6801A268-6F1B-4886-AB91-3147B946B959}" type="presOf" srcId="{D40EC5DF-BD49-4057-9CC6-E581BB0BF8A1}" destId="{4AB924C7-19CD-47F1-A5D7-5633F910ED14}" srcOrd="0" destOrd="0" presId="urn:microsoft.com/office/officeart/2005/8/layout/hChevron3"/>
    <dgm:cxn modelId="{C0DD014B-43AB-4C87-AEE2-54A46D41212D}" srcId="{3DDAF3ED-7B1F-472B-A79A-949E996F6FAD}" destId="{1E81F13F-E4E3-4725-81D0-7E21B48D5FFF}" srcOrd="7" destOrd="0" parTransId="{8651B830-F328-470A-A895-80CAF6C8584C}" sibTransId="{D4C4A838-5700-4F96-B9DE-BB22C32D1ED1}"/>
    <dgm:cxn modelId="{22DD9E80-FF96-4762-AECF-76F3DD8C46EB}" srcId="{3DDAF3ED-7B1F-472B-A79A-949E996F6FAD}" destId="{DCD9E4C3-3905-4487-9167-3A72458584EB}" srcOrd="0" destOrd="0" parTransId="{F88E7CB2-5C98-4F14-8843-B0696B7BDE2D}" sibTransId="{302A18B4-5D92-4D80-B0FF-633045B7FC58}"/>
    <dgm:cxn modelId="{6FC1F388-45DF-4D87-87CD-C0C7A386FFF1}" type="presOf" srcId="{1E81F13F-E4E3-4725-81D0-7E21B48D5FFF}" destId="{66E88B11-CC5B-4BA8-BB28-B3313C88AC93}" srcOrd="0" destOrd="0" presId="urn:microsoft.com/office/officeart/2005/8/layout/hChevron3"/>
    <dgm:cxn modelId="{4026799D-EA74-4C4A-9FC8-F57A544DDA66}" srcId="{3DDAF3ED-7B1F-472B-A79A-949E996F6FAD}" destId="{A661AA2C-D299-464F-B71F-41B5876210A0}" srcOrd="2" destOrd="0" parTransId="{8D803D2F-6505-438D-8DDE-1C28A9BAD317}" sibTransId="{98A0CB33-5AB5-4068-9E9D-85743E03AAC0}"/>
    <dgm:cxn modelId="{8D536AA0-2C9F-4786-8F13-303B00BB458B}" srcId="{3DDAF3ED-7B1F-472B-A79A-949E996F6FAD}" destId="{D40EC5DF-BD49-4057-9CC6-E581BB0BF8A1}" srcOrd="4" destOrd="0" parTransId="{4FE583CB-3D95-4252-ABF2-30067024FE46}" sibTransId="{FB9C5373-EB0B-4C1F-BAF7-0412145FA5E2}"/>
    <dgm:cxn modelId="{2D2A53D0-2E45-4D1F-8B76-3E70A9983EA9}" srcId="{3DDAF3ED-7B1F-472B-A79A-949E996F6FAD}" destId="{6855DC87-EE6B-4DAE-997C-915F4891F717}" srcOrd="3" destOrd="0" parTransId="{72794268-5FE2-4041-9E33-E77AA04F3FA3}" sibTransId="{C6723BB1-9FDD-4166-98C1-3713434C0FE1}"/>
    <dgm:cxn modelId="{2E9383D1-7FAA-4091-9614-E8D2F30D99DB}" type="presOf" srcId="{E30DF376-AD52-43DC-8FFD-823129976AFD}" destId="{A05EA1F6-FA5B-478D-8274-45312B657087}" srcOrd="0" destOrd="0" presId="urn:microsoft.com/office/officeart/2005/8/layout/hChevron3"/>
    <dgm:cxn modelId="{F5DABFD2-36A0-4BDB-BFA9-8CD908C93D08}" type="presOf" srcId="{966B6473-41D7-417B-817A-73DD6649E352}" destId="{6D80C1AE-6AF0-48AF-B67A-07C05A17DD8C}" srcOrd="0" destOrd="0" presId="urn:microsoft.com/office/officeart/2005/8/layout/hChevron3"/>
    <dgm:cxn modelId="{6D19F1D4-4717-43E5-A336-094F7F485B2D}" type="presOf" srcId="{2A423B07-6189-4255-9AA8-12F6708EA43F}" destId="{EEE43023-E881-4F47-A954-C19E296372F0}" srcOrd="0" destOrd="0" presId="urn:microsoft.com/office/officeart/2005/8/layout/hChevron3"/>
    <dgm:cxn modelId="{6156F8DC-A8A9-4A01-93C0-03114AB24E0F}" srcId="{3DDAF3ED-7B1F-472B-A79A-949E996F6FAD}" destId="{E30DF376-AD52-43DC-8FFD-823129976AFD}" srcOrd="5" destOrd="0" parTransId="{1C762B90-38D1-4CBE-BE1F-DF3D6C7FEDB0}" sibTransId="{81A6C5E8-6081-4907-AAB3-30152815B14D}"/>
    <dgm:cxn modelId="{62E462E1-764A-4AE2-AF91-FC88EED67C78}" type="presOf" srcId="{DCD9E4C3-3905-4487-9167-3A72458584EB}" destId="{17DAB3E4-CCAB-4795-85F1-6BA775EC2212}" srcOrd="0" destOrd="0" presId="urn:microsoft.com/office/officeart/2005/8/layout/hChevron3"/>
    <dgm:cxn modelId="{FE2FC2E7-7583-47EB-BEB5-F18247E968DC}" srcId="{3DDAF3ED-7B1F-472B-A79A-949E996F6FAD}" destId="{966B6473-41D7-417B-817A-73DD6649E352}" srcOrd="1" destOrd="0" parTransId="{DC154778-7CC4-45F6-9299-DA60FD9CF6DB}" sibTransId="{39214B95-CEA2-4096-B0DA-48D88D57AFE0}"/>
    <dgm:cxn modelId="{6B8BE1EF-80F2-4F17-8C0B-DF99948CE876}" type="presParOf" srcId="{8008028B-45B7-4D56-B4EA-8BFFE4716D2A}" destId="{17DAB3E4-CCAB-4795-85F1-6BA775EC2212}" srcOrd="0" destOrd="0" presId="urn:microsoft.com/office/officeart/2005/8/layout/hChevron3"/>
    <dgm:cxn modelId="{18975AB8-35DB-4A01-87A2-621805F85A33}" type="presParOf" srcId="{8008028B-45B7-4D56-B4EA-8BFFE4716D2A}" destId="{FCADCD4B-D913-4155-A6CA-7708F2CD05DE}" srcOrd="1" destOrd="0" presId="urn:microsoft.com/office/officeart/2005/8/layout/hChevron3"/>
    <dgm:cxn modelId="{502E15F8-A331-4C60-AA0C-2664AE16E948}" type="presParOf" srcId="{8008028B-45B7-4D56-B4EA-8BFFE4716D2A}" destId="{6D80C1AE-6AF0-48AF-B67A-07C05A17DD8C}" srcOrd="2" destOrd="0" presId="urn:microsoft.com/office/officeart/2005/8/layout/hChevron3"/>
    <dgm:cxn modelId="{FFAB78D0-0B48-40E3-8EFF-04B444CE2DD7}" type="presParOf" srcId="{8008028B-45B7-4D56-B4EA-8BFFE4716D2A}" destId="{0AB9A4D3-1C01-4FCD-95AD-C9296F6F9BE3}" srcOrd="3" destOrd="0" presId="urn:microsoft.com/office/officeart/2005/8/layout/hChevron3"/>
    <dgm:cxn modelId="{A787F265-8921-452D-A10D-FC85D5DEB16C}" type="presParOf" srcId="{8008028B-45B7-4D56-B4EA-8BFFE4716D2A}" destId="{4192749A-1C50-479A-B3CD-9690D5C50931}" srcOrd="4" destOrd="0" presId="urn:microsoft.com/office/officeart/2005/8/layout/hChevron3"/>
    <dgm:cxn modelId="{1D04B33C-C0AF-474F-8541-B3551425861A}" type="presParOf" srcId="{8008028B-45B7-4D56-B4EA-8BFFE4716D2A}" destId="{1C675A1D-38A8-4FB5-BC32-C5D930EAE64B}" srcOrd="5" destOrd="0" presId="urn:microsoft.com/office/officeart/2005/8/layout/hChevron3"/>
    <dgm:cxn modelId="{C7F9C12C-EBCD-4ADB-839E-8CF92E9D1B9D}" type="presParOf" srcId="{8008028B-45B7-4D56-B4EA-8BFFE4716D2A}" destId="{893D31A4-A0B7-4666-912A-A12FBE4CC702}" srcOrd="6" destOrd="0" presId="urn:microsoft.com/office/officeart/2005/8/layout/hChevron3"/>
    <dgm:cxn modelId="{86FB15B9-4001-49FB-8D41-1BBAB69020C0}" type="presParOf" srcId="{8008028B-45B7-4D56-B4EA-8BFFE4716D2A}" destId="{97414463-529C-4815-9F11-76606813AE96}" srcOrd="7" destOrd="0" presId="urn:microsoft.com/office/officeart/2005/8/layout/hChevron3"/>
    <dgm:cxn modelId="{AB88ABEA-E493-4EF4-89EF-9E799C838EEE}" type="presParOf" srcId="{8008028B-45B7-4D56-B4EA-8BFFE4716D2A}" destId="{4AB924C7-19CD-47F1-A5D7-5633F910ED14}" srcOrd="8" destOrd="0" presId="urn:microsoft.com/office/officeart/2005/8/layout/hChevron3"/>
    <dgm:cxn modelId="{49EC685C-8CF7-4DF7-86AB-AC0A7625E2BC}" type="presParOf" srcId="{8008028B-45B7-4D56-B4EA-8BFFE4716D2A}" destId="{9CC0D42B-D3A0-46C0-8388-11D76CC857E1}" srcOrd="9" destOrd="0" presId="urn:microsoft.com/office/officeart/2005/8/layout/hChevron3"/>
    <dgm:cxn modelId="{F9D46F7B-FFAD-4467-B689-4B870C5AF53A}" type="presParOf" srcId="{8008028B-45B7-4D56-B4EA-8BFFE4716D2A}" destId="{A05EA1F6-FA5B-478D-8274-45312B657087}" srcOrd="10" destOrd="0" presId="urn:microsoft.com/office/officeart/2005/8/layout/hChevron3"/>
    <dgm:cxn modelId="{4334C03E-8DB8-4E9E-AC2C-BA4D16376DB7}" type="presParOf" srcId="{8008028B-45B7-4D56-B4EA-8BFFE4716D2A}" destId="{7CE95240-33BC-4C15-A228-9783C7508008}" srcOrd="11" destOrd="0" presId="urn:microsoft.com/office/officeart/2005/8/layout/hChevron3"/>
    <dgm:cxn modelId="{F8EC7965-39A6-4FE6-B23F-3B275C545C87}" type="presParOf" srcId="{8008028B-45B7-4D56-B4EA-8BFFE4716D2A}" destId="{EEE43023-E881-4F47-A954-C19E296372F0}" srcOrd="12" destOrd="0" presId="urn:microsoft.com/office/officeart/2005/8/layout/hChevron3"/>
    <dgm:cxn modelId="{3B3E1AF0-3022-429B-B047-1EFB44099455}" type="presParOf" srcId="{8008028B-45B7-4D56-B4EA-8BFFE4716D2A}" destId="{B5AAA53D-1003-43E1-A0D3-C7548003773C}" srcOrd="13" destOrd="0" presId="urn:microsoft.com/office/officeart/2005/8/layout/hChevron3"/>
    <dgm:cxn modelId="{BE79FD1A-523E-405B-B058-D94A97534031}" type="presParOf" srcId="{8008028B-45B7-4D56-B4EA-8BFFE4716D2A}" destId="{66E88B11-CC5B-4BA8-BB28-B3313C88AC93}" srcOrd="1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DAF3ED-7B1F-472B-A79A-949E996F6FAD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DCD9E4C3-3905-4487-9167-3A72458584EB}">
      <dgm:prSet phldrT="[Testo]" phldr="0" custT="1"/>
      <dgm:spPr/>
      <dgm:t>
        <a:bodyPr/>
        <a:lstStyle/>
        <a:p>
          <a:r>
            <a:rPr lang="it-IT" sz="13800" dirty="0"/>
            <a:t>2024</a:t>
          </a:r>
        </a:p>
      </dgm:t>
    </dgm:pt>
    <dgm:pt modelId="{F88E7CB2-5C98-4F14-8843-B0696B7BDE2D}" type="parTrans" cxnId="{22DD9E80-FF96-4762-AECF-76F3DD8C46EB}">
      <dgm:prSet/>
      <dgm:spPr/>
      <dgm:t>
        <a:bodyPr/>
        <a:lstStyle/>
        <a:p>
          <a:endParaRPr lang="it-IT"/>
        </a:p>
      </dgm:t>
    </dgm:pt>
    <dgm:pt modelId="{302A18B4-5D92-4D80-B0FF-633045B7FC58}" type="sibTrans" cxnId="{22DD9E80-FF96-4762-AECF-76F3DD8C46EB}">
      <dgm:prSet/>
      <dgm:spPr/>
      <dgm:t>
        <a:bodyPr/>
        <a:lstStyle/>
        <a:p>
          <a:endParaRPr lang="it-IT"/>
        </a:p>
      </dgm:t>
    </dgm:pt>
    <dgm:pt modelId="{966B6473-41D7-417B-817A-73DD6649E352}">
      <dgm:prSet phldrT="[Testo]" phldr="1"/>
      <dgm:spPr/>
      <dgm:t>
        <a:bodyPr/>
        <a:lstStyle/>
        <a:p>
          <a:endParaRPr lang="it-IT" dirty="0"/>
        </a:p>
      </dgm:t>
    </dgm:pt>
    <dgm:pt modelId="{DC154778-7CC4-45F6-9299-DA60FD9CF6DB}" type="parTrans" cxnId="{FE2FC2E7-7583-47EB-BEB5-F18247E968DC}">
      <dgm:prSet/>
      <dgm:spPr/>
      <dgm:t>
        <a:bodyPr/>
        <a:lstStyle/>
        <a:p>
          <a:endParaRPr lang="it-IT"/>
        </a:p>
      </dgm:t>
    </dgm:pt>
    <dgm:pt modelId="{39214B95-CEA2-4096-B0DA-48D88D57AFE0}" type="sibTrans" cxnId="{FE2FC2E7-7583-47EB-BEB5-F18247E968DC}">
      <dgm:prSet/>
      <dgm:spPr/>
      <dgm:t>
        <a:bodyPr/>
        <a:lstStyle/>
        <a:p>
          <a:endParaRPr lang="it-IT"/>
        </a:p>
      </dgm:t>
    </dgm:pt>
    <dgm:pt modelId="{A661AA2C-D299-464F-B71F-41B5876210A0}">
      <dgm:prSet phldrT="[Testo]" phldr="0" custT="1"/>
      <dgm:spPr/>
      <dgm:t>
        <a:bodyPr/>
        <a:lstStyle/>
        <a:p>
          <a:endParaRPr lang="it-IT" sz="13800" dirty="0"/>
        </a:p>
      </dgm:t>
    </dgm:pt>
    <dgm:pt modelId="{8D803D2F-6505-438D-8DDE-1C28A9BAD317}" type="parTrans" cxnId="{4026799D-EA74-4C4A-9FC8-F57A544DDA66}">
      <dgm:prSet/>
      <dgm:spPr/>
      <dgm:t>
        <a:bodyPr/>
        <a:lstStyle/>
        <a:p>
          <a:endParaRPr lang="it-IT"/>
        </a:p>
      </dgm:t>
    </dgm:pt>
    <dgm:pt modelId="{98A0CB33-5AB5-4068-9E9D-85743E03AAC0}" type="sibTrans" cxnId="{4026799D-EA74-4C4A-9FC8-F57A544DDA66}">
      <dgm:prSet/>
      <dgm:spPr/>
      <dgm:t>
        <a:bodyPr/>
        <a:lstStyle/>
        <a:p>
          <a:endParaRPr lang="it-IT"/>
        </a:p>
      </dgm:t>
    </dgm:pt>
    <dgm:pt modelId="{E30DF376-AD52-43DC-8FFD-823129976AFD}">
      <dgm:prSet phldrT="[Testo]" phldr="1"/>
      <dgm:spPr/>
      <dgm:t>
        <a:bodyPr/>
        <a:lstStyle/>
        <a:p>
          <a:endParaRPr lang="it-IT"/>
        </a:p>
      </dgm:t>
    </dgm:pt>
    <dgm:pt modelId="{1C762B90-38D1-4CBE-BE1F-DF3D6C7FEDB0}" type="parTrans" cxnId="{6156F8DC-A8A9-4A01-93C0-03114AB24E0F}">
      <dgm:prSet/>
      <dgm:spPr/>
      <dgm:t>
        <a:bodyPr/>
        <a:lstStyle/>
        <a:p>
          <a:endParaRPr lang="it-IT"/>
        </a:p>
      </dgm:t>
    </dgm:pt>
    <dgm:pt modelId="{81A6C5E8-6081-4907-AAB3-30152815B14D}" type="sibTrans" cxnId="{6156F8DC-A8A9-4A01-93C0-03114AB24E0F}">
      <dgm:prSet/>
      <dgm:spPr/>
      <dgm:t>
        <a:bodyPr/>
        <a:lstStyle/>
        <a:p>
          <a:endParaRPr lang="it-IT"/>
        </a:p>
      </dgm:t>
    </dgm:pt>
    <dgm:pt modelId="{2A423B07-6189-4255-9AA8-12F6708EA43F}">
      <dgm:prSet phldrT="[Testo]" phldr="1"/>
      <dgm:spPr/>
      <dgm:t>
        <a:bodyPr/>
        <a:lstStyle/>
        <a:p>
          <a:endParaRPr lang="it-IT"/>
        </a:p>
      </dgm:t>
    </dgm:pt>
    <dgm:pt modelId="{BF481147-AD51-4E46-BB31-FC7489D72C6E}" type="parTrans" cxnId="{8D70DB63-7095-4FBC-81E6-3E201FB62DE4}">
      <dgm:prSet/>
      <dgm:spPr/>
      <dgm:t>
        <a:bodyPr/>
        <a:lstStyle/>
        <a:p>
          <a:endParaRPr lang="it-IT"/>
        </a:p>
      </dgm:t>
    </dgm:pt>
    <dgm:pt modelId="{A594D77C-6176-4612-81D9-C425DFAAC057}" type="sibTrans" cxnId="{8D70DB63-7095-4FBC-81E6-3E201FB62DE4}">
      <dgm:prSet/>
      <dgm:spPr/>
      <dgm:t>
        <a:bodyPr/>
        <a:lstStyle/>
        <a:p>
          <a:endParaRPr lang="it-IT"/>
        </a:p>
      </dgm:t>
    </dgm:pt>
    <dgm:pt modelId="{1E81F13F-E4E3-4725-81D0-7E21B48D5FFF}">
      <dgm:prSet phldrT="[Testo]" phldr="0" custT="1"/>
      <dgm:spPr/>
      <dgm:t>
        <a:bodyPr/>
        <a:lstStyle/>
        <a:p>
          <a:r>
            <a:rPr lang="it-IT" sz="13800" dirty="0"/>
            <a:t>2025</a:t>
          </a:r>
        </a:p>
      </dgm:t>
    </dgm:pt>
    <dgm:pt modelId="{8651B830-F328-470A-A895-80CAF6C8584C}" type="parTrans" cxnId="{C0DD014B-43AB-4C87-AEE2-54A46D41212D}">
      <dgm:prSet/>
      <dgm:spPr/>
      <dgm:t>
        <a:bodyPr/>
        <a:lstStyle/>
        <a:p>
          <a:endParaRPr lang="it-IT"/>
        </a:p>
      </dgm:t>
    </dgm:pt>
    <dgm:pt modelId="{D4C4A838-5700-4F96-B9DE-BB22C32D1ED1}" type="sibTrans" cxnId="{C0DD014B-43AB-4C87-AEE2-54A46D41212D}">
      <dgm:prSet/>
      <dgm:spPr/>
      <dgm:t>
        <a:bodyPr/>
        <a:lstStyle/>
        <a:p>
          <a:endParaRPr lang="it-IT"/>
        </a:p>
      </dgm:t>
    </dgm:pt>
    <dgm:pt modelId="{6855DC87-EE6B-4DAE-997C-915F4891F717}">
      <dgm:prSet phldrT="[Testo]" phldr="1"/>
      <dgm:spPr/>
      <dgm:t>
        <a:bodyPr/>
        <a:lstStyle/>
        <a:p>
          <a:endParaRPr lang="it-IT" dirty="0"/>
        </a:p>
      </dgm:t>
    </dgm:pt>
    <dgm:pt modelId="{C6723BB1-9FDD-4166-98C1-3713434C0FE1}" type="sibTrans" cxnId="{2D2A53D0-2E45-4D1F-8B76-3E70A9983EA9}">
      <dgm:prSet/>
      <dgm:spPr/>
      <dgm:t>
        <a:bodyPr/>
        <a:lstStyle/>
        <a:p>
          <a:endParaRPr lang="it-IT"/>
        </a:p>
      </dgm:t>
    </dgm:pt>
    <dgm:pt modelId="{72794268-5FE2-4041-9E33-E77AA04F3FA3}" type="parTrans" cxnId="{2D2A53D0-2E45-4D1F-8B76-3E70A9983EA9}">
      <dgm:prSet/>
      <dgm:spPr/>
      <dgm:t>
        <a:bodyPr/>
        <a:lstStyle/>
        <a:p>
          <a:endParaRPr lang="it-IT"/>
        </a:p>
      </dgm:t>
    </dgm:pt>
    <dgm:pt modelId="{D40EC5DF-BD49-4057-9CC6-E581BB0BF8A1}">
      <dgm:prSet phldrT="[Testo]" custT="1"/>
      <dgm:spPr/>
      <dgm:t>
        <a:bodyPr/>
        <a:lstStyle/>
        <a:p>
          <a:endParaRPr lang="it-IT" sz="6500" dirty="0"/>
        </a:p>
      </dgm:t>
    </dgm:pt>
    <dgm:pt modelId="{FB9C5373-EB0B-4C1F-BAF7-0412145FA5E2}" type="sibTrans" cxnId="{8D536AA0-2C9F-4786-8F13-303B00BB458B}">
      <dgm:prSet/>
      <dgm:spPr/>
      <dgm:t>
        <a:bodyPr/>
        <a:lstStyle/>
        <a:p>
          <a:endParaRPr lang="it-IT"/>
        </a:p>
      </dgm:t>
    </dgm:pt>
    <dgm:pt modelId="{4FE583CB-3D95-4252-ABF2-30067024FE46}" type="parTrans" cxnId="{8D536AA0-2C9F-4786-8F13-303B00BB458B}">
      <dgm:prSet/>
      <dgm:spPr/>
      <dgm:t>
        <a:bodyPr/>
        <a:lstStyle/>
        <a:p>
          <a:endParaRPr lang="it-IT"/>
        </a:p>
      </dgm:t>
    </dgm:pt>
    <dgm:pt modelId="{8008028B-45B7-4D56-B4EA-8BFFE4716D2A}" type="pres">
      <dgm:prSet presAssocID="{3DDAF3ED-7B1F-472B-A79A-949E996F6FAD}" presName="Name0" presStyleCnt="0">
        <dgm:presLayoutVars>
          <dgm:dir/>
          <dgm:resizeHandles val="exact"/>
        </dgm:presLayoutVars>
      </dgm:prSet>
      <dgm:spPr/>
    </dgm:pt>
    <dgm:pt modelId="{17DAB3E4-CCAB-4795-85F1-6BA775EC2212}" type="pres">
      <dgm:prSet presAssocID="{DCD9E4C3-3905-4487-9167-3A72458584EB}" presName="parTxOnly" presStyleLbl="node1" presStyleIdx="0" presStyleCnt="8" custScaleX="152089" custLinFactX="-38666" custLinFactNeighborX="-100000" custLinFactNeighborY="-50000">
        <dgm:presLayoutVars>
          <dgm:bulletEnabled val="1"/>
        </dgm:presLayoutVars>
      </dgm:prSet>
      <dgm:spPr/>
    </dgm:pt>
    <dgm:pt modelId="{FCADCD4B-D913-4155-A6CA-7708F2CD05DE}" type="pres">
      <dgm:prSet presAssocID="{302A18B4-5D92-4D80-B0FF-633045B7FC58}" presName="parSpace" presStyleCnt="0"/>
      <dgm:spPr/>
    </dgm:pt>
    <dgm:pt modelId="{6D80C1AE-6AF0-48AF-B67A-07C05A17DD8C}" type="pres">
      <dgm:prSet presAssocID="{966B6473-41D7-417B-817A-73DD6649E352}" presName="parTxOnly" presStyleLbl="node1" presStyleIdx="1" presStyleCnt="8" custLinFactNeighborX="0" custLinFactNeighborY="-50569">
        <dgm:presLayoutVars>
          <dgm:bulletEnabled val="1"/>
        </dgm:presLayoutVars>
      </dgm:prSet>
      <dgm:spPr/>
    </dgm:pt>
    <dgm:pt modelId="{0AB9A4D3-1C01-4FCD-95AD-C9296F6F9BE3}" type="pres">
      <dgm:prSet presAssocID="{39214B95-CEA2-4096-B0DA-48D88D57AFE0}" presName="parSpace" presStyleCnt="0"/>
      <dgm:spPr/>
    </dgm:pt>
    <dgm:pt modelId="{4192749A-1C50-479A-B3CD-9690D5C50931}" type="pres">
      <dgm:prSet presAssocID="{A661AA2C-D299-464F-B71F-41B5876210A0}" presName="parTxOnly" presStyleLbl="node1" presStyleIdx="2" presStyleCnt="8" custScaleX="122749" custLinFactNeighborX="-11312" custLinFactNeighborY="-50000">
        <dgm:presLayoutVars>
          <dgm:bulletEnabled val="1"/>
        </dgm:presLayoutVars>
      </dgm:prSet>
      <dgm:spPr/>
    </dgm:pt>
    <dgm:pt modelId="{1C675A1D-38A8-4FB5-BC32-C5D930EAE64B}" type="pres">
      <dgm:prSet presAssocID="{98A0CB33-5AB5-4068-9E9D-85743E03AAC0}" presName="parSpace" presStyleCnt="0"/>
      <dgm:spPr/>
    </dgm:pt>
    <dgm:pt modelId="{893D31A4-A0B7-4666-912A-A12FBE4CC702}" type="pres">
      <dgm:prSet presAssocID="{6855DC87-EE6B-4DAE-997C-915F4891F717}" presName="parTxOnly" presStyleLbl="node1" presStyleIdx="3" presStyleCnt="8" custLinFactNeighborX="-11312" custLinFactNeighborY="-50000">
        <dgm:presLayoutVars>
          <dgm:bulletEnabled val="1"/>
        </dgm:presLayoutVars>
      </dgm:prSet>
      <dgm:spPr/>
    </dgm:pt>
    <dgm:pt modelId="{97414463-529C-4815-9F11-76606813AE96}" type="pres">
      <dgm:prSet presAssocID="{C6723BB1-9FDD-4166-98C1-3713434C0FE1}" presName="parSpace" presStyleCnt="0"/>
      <dgm:spPr/>
    </dgm:pt>
    <dgm:pt modelId="{4AB924C7-19CD-47F1-A5D7-5633F910ED14}" type="pres">
      <dgm:prSet presAssocID="{D40EC5DF-BD49-4057-9CC6-E581BB0BF8A1}" presName="parTxOnly" presStyleLbl="node1" presStyleIdx="4" presStyleCnt="8" custScaleX="111398" custLinFactNeighborX="-11312" custLinFactNeighborY="-50000">
        <dgm:presLayoutVars>
          <dgm:bulletEnabled val="1"/>
        </dgm:presLayoutVars>
      </dgm:prSet>
      <dgm:spPr/>
    </dgm:pt>
    <dgm:pt modelId="{9CC0D42B-D3A0-46C0-8388-11D76CC857E1}" type="pres">
      <dgm:prSet presAssocID="{FB9C5373-EB0B-4C1F-BAF7-0412145FA5E2}" presName="parSpace" presStyleCnt="0"/>
      <dgm:spPr/>
    </dgm:pt>
    <dgm:pt modelId="{A05EA1F6-FA5B-478D-8274-45312B657087}" type="pres">
      <dgm:prSet presAssocID="{E30DF376-AD52-43DC-8FFD-823129976AFD}" presName="parTxOnly" presStyleLbl="node1" presStyleIdx="5" presStyleCnt="8" custLinFactNeighborX="-11312" custLinFactNeighborY="-50000">
        <dgm:presLayoutVars>
          <dgm:bulletEnabled val="1"/>
        </dgm:presLayoutVars>
      </dgm:prSet>
      <dgm:spPr/>
    </dgm:pt>
    <dgm:pt modelId="{7CE95240-33BC-4C15-A228-9783C7508008}" type="pres">
      <dgm:prSet presAssocID="{81A6C5E8-6081-4907-AAB3-30152815B14D}" presName="parSpace" presStyleCnt="0"/>
      <dgm:spPr/>
    </dgm:pt>
    <dgm:pt modelId="{EEE43023-E881-4F47-A954-C19E296372F0}" type="pres">
      <dgm:prSet presAssocID="{2A423B07-6189-4255-9AA8-12F6708EA43F}" presName="parTxOnly" presStyleLbl="node1" presStyleIdx="6" presStyleCnt="8" custLinFactNeighborX="-11312" custLinFactNeighborY="-50000">
        <dgm:presLayoutVars>
          <dgm:bulletEnabled val="1"/>
        </dgm:presLayoutVars>
      </dgm:prSet>
      <dgm:spPr/>
    </dgm:pt>
    <dgm:pt modelId="{B5AAA53D-1003-43E1-A0D3-C7548003773C}" type="pres">
      <dgm:prSet presAssocID="{A594D77C-6176-4612-81D9-C425DFAAC057}" presName="parSpace" presStyleCnt="0"/>
      <dgm:spPr/>
    </dgm:pt>
    <dgm:pt modelId="{66E88B11-CC5B-4BA8-BB28-B3313C88AC93}" type="pres">
      <dgm:prSet presAssocID="{1E81F13F-E4E3-4725-81D0-7E21B48D5FFF}" presName="parTxOnly" presStyleLbl="node1" presStyleIdx="7" presStyleCnt="8" custScaleX="123610" custLinFactNeighborX="-11312" custLinFactNeighborY="-50000">
        <dgm:presLayoutVars>
          <dgm:bulletEnabled val="1"/>
        </dgm:presLayoutVars>
      </dgm:prSet>
      <dgm:spPr/>
    </dgm:pt>
  </dgm:ptLst>
  <dgm:cxnLst>
    <dgm:cxn modelId="{50982503-0396-45EA-9F48-16B2DC1E7B6C}" type="presOf" srcId="{3DDAF3ED-7B1F-472B-A79A-949E996F6FAD}" destId="{8008028B-45B7-4D56-B4EA-8BFFE4716D2A}" srcOrd="0" destOrd="0" presId="urn:microsoft.com/office/officeart/2005/8/layout/hChevron3"/>
    <dgm:cxn modelId="{9BB75C0B-8157-4E68-9E2B-A05ED65D47CF}" type="presOf" srcId="{A661AA2C-D299-464F-B71F-41B5876210A0}" destId="{4192749A-1C50-479A-B3CD-9690D5C50931}" srcOrd="0" destOrd="0" presId="urn:microsoft.com/office/officeart/2005/8/layout/hChevron3"/>
    <dgm:cxn modelId="{A84EE63E-2C3E-48DA-8885-4C388F8E317E}" type="presOf" srcId="{6855DC87-EE6B-4DAE-997C-915F4891F717}" destId="{893D31A4-A0B7-4666-912A-A12FBE4CC702}" srcOrd="0" destOrd="0" presId="urn:microsoft.com/office/officeart/2005/8/layout/hChevron3"/>
    <dgm:cxn modelId="{8D70DB63-7095-4FBC-81E6-3E201FB62DE4}" srcId="{3DDAF3ED-7B1F-472B-A79A-949E996F6FAD}" destId="{2A423B07-6189-4255-9AA8-12F6708EA43F}" srcOrd="6" destOrd="0" parTransId="{BF481147-AD51-4E46-BB31-FC7489D72C6E}" sibTransId="{A594D77C-6176-4612-81D9-C425DFAAC057}"/>
    <dgm:cxn modelId="{6801A268-6F1B-4886-AB91-3147B946B959}" type="presOf" srcId="{D40EC5DF-BD49-4057-9CC6-E581BB0BF8A1}" destId="{4AB924C7-19CD-47F1-A5D7-5633F910ED14}" srcOrd="0" destOrd="0" presId="urn:microsoft.com/office/officeart/2005/8/layout/hChevron3"/>
    <dgm:cxn modelId="{C0DD014B-43AB-4C87-AEE2-54A46D41212D}" srcId="{3DDAF3ED-7B1F-472B-A79A-949E996F6FAD}" destId="{1E81F13F-E4E3-4725-81D0-7E21B48D5FFF}" srcOrd="7" destOrd="0" parTransId="{8651B830-F328-470A-A895-80CAF6C8584C}" sibTransId="{D4C4A838-5700-4F96-B9DE-BB22C32D1ED1}"/>
    <dgm:cxn modelId="{22DD9E80-FF96-4762-AECF-76F3DD8C46EB}" srcId="{3DDAF3ED-7B1F-472B-A79A-949E996F6FAD}" destId="{DCD9E4C3-3905-4487-9167-3A72458584EB}" srcOrd="0" destOrd="0" parTransId="{F88E7CB2-5C98-4F14-8843-B0696B7BDE2D}" sibTransId="{302A18B4-5D92-4D80-B0FF-633045B7FC58}"/>
    <dgm:cxn modelId="{6FC1F388-45DF-4D87-87CD-C0C7A386FFF1}" type="presOf" srcId="{1E81F13F-E4E3-4725-81D0-7E21B48D5FFF}" destId="{66E88B11-CC5B-4BA8-BB28-B3313C88AC93}" srcOrd="0" destOrd="0" presId="urn:microsoft.com/office/officeart/2005/8/layout/hChevron3"/>
    <dgm:cxn modelId="{4026799D-EA74-4C4A-9FC8-F57A544DDA66}" srcId="{3DDAF3ED-7B1F-472B-A79A-949E996F6FAD}" destId="{A661AA2C-D299-464F-B71F-41B5876210A0}" srcOrd="2" destOrd="0" parTransId="{8D803D2F-6505-438D-8DDE-1C28A9BAD317}" sibTransId="{98A0CB33-5AB5-4068-9E9D-85743E03AAC0}"/>
    <dgm:cxn modelId="{8D536AA0-2C9F-4786-8F13-303B00BB458B}" srcId="{3DDAF3ED-7B1F-472B-A79A-949E996F6FAD}" destId="{D40EC5DF-BD49-4057-9CC6-E581BB0BF8A1}" srcOrd="4" destOrd="0" parTransId="{4FE583CB-3D95-4252-ABF2-30067024FE46}" sibTransId="{FB9C5373-EB0B-4C1F-BAF7-0412145FA5E2}"/>
    <dgm:cxn modelId="{2D2A53D0-2E45-4D1F-8B76-3E70A9983EA9}" srcId="{3DDAF3ED-7B1F-472B-A79A-949E996F6FAD}" destId="{6855DC87-EE6B-4DAE-997C-915F4891F717}" srcOrd="3" destOrd="0" parTransId="{72794268-5FE2-4041-9E33-E77AA04F3FA3}" sibTransId="{C6723BB1-9FDD-4166-98C1-3713434C0FE1}"/>
    <dgm:cxn modelId="{2E9383D1-7FAA-4091-9614-E8D2F30D99DB}" type="presOf" srcId="{E30DF376-AD52-43DC-8FFD-823129976AFD}" destId="{A05EA1F6-FA5B-478D-8274-45312B657087}" srcOrd="0" destOrd="0" presId="urn:microsoft.com/office/officeart/2005/8/layout/hChevron3"/>
    <dgm:cxn modelId="{F5DABFD2-36A0-4BDB-BFA9-8CD908C93D08}" type="presOf" srcId="{966B6473-41D7-417B-817A-73DD6649E352}" destId="{6D80C1AE-6AF0-48AF-B67A-07C05A17DD8C}" srcOrd="0" destOrd="0" presId="urn:microsoft.com/office/officeart/2005/8/layout/hChevron3"/>
    <dgm:cxn modelId="{6D19F1D4-4717-43E5-A336-094F7F485B2D}" type="presOf" srcId="{2A423B07-6189-4255-9AA8-12F6708EA43F}" destId="{EEE43023-E881-4F47-A954-C19E296372F0}" srcOrd="0" destOrd="0" presId="urn:microsoft.com/office/officeart/2005/8/layout/hChevron3"/>
    <dgm:cxn modelId="{6156F8DC-A8A9-4A01-93C0-03114AB24E0F}" srcId="{3DDAF3ED-7B1F-472B-A79A-949E996F6FAD}" destId="{E30DF376-AD52-43DC-8FFD-823129976AFD}" srcOrd="5" destOrd="0" parTransId="{1C762B90-38D1-4CBE-BE1F-DF3D6C7FEDB0}" sibTransId="{81A6C5E8-6081-4907-AAB3-30152815B14D}"/>
    <dgm:cxn modelId="{62E462E1-764A-4AE2-AF91-FC88EED67C78}" type="presOf" srcId="{DCD9E4C3-3905-4487-9167-3A72458584EB}" destId="{17DAB3E4-CCAB-4795-85F1-6BA775EC2212}" srcOrd="0" destOrd="0" presId="urn:microsoft.com/office/officeart/2005/8/layout/hChevron3"/>
    <dgm:cxn modelId="{FE2FC2E7-7583-47EB-BEB5-F18247E968DC}" srcId="{3DDAF3ED-7B1F-472B-A79A-949E996F6FAD}" destId="{966B6473-41D7-417B-817A-73DD6649E352}" srcOrd="1" destOrd="0" parTransId="{DC154778-7CC4-45F6-9299-DA60FD9CF6DB}" sibTransId="{39214B95-CEA2-4096-B0DA-48D88D57AFE0}"/>
    <dgm:cxn modelId="{6B8BE1EF-80F2-4F17-8C0B-DF99948CE876}" type="presParOf" srcId="{8008028B-45B7-4D56-B4EA-8BFFE4716D2A}" destId="{17DAB3E4-CCAB-4795-85F1-6BA775EC2212}" srcOrd="0" destOrd="0" presId="urn:microsoft.com/office/officeart/2005/8/layout/hChevron3"/>
    <dgm:cxn modelId="{18975AB8-35DB-4A01-87A2-621805F85A33}" type="presParOf" srcId="{8008028B-45B7-4D56-B4EA-8BFFE4716D2A}" destId="{FCADCD4B-D913-4155-A6CA-7708F2CD05DE}" srcOrd="1" destOrd="0" presId="urn:microsoft.com/office/officeart/2005/8/layout/hChevron3"/>
    <dgm:cxn modelId="{502E15F8-A331-4C60-AA0C-2664AE16E948}" type="presParOf" srcId="{8008028B-45B7-4D56-B4EA-8BFFE4716D2A}" destId="{6D80C1AE-6AF0-48AF-B67A-07C05A17DD8C}" srcOrd="2" destOrd="0" presId="urn:microsoft.com/office/officeart/2005/8/layout/hChevron3"/>
    <dgm:cxn modelId="{FFAB78D0-0B48-40E3-8EFF-04B444CE2DD7}" type="presParOf" srcId="{8008028B-45B7-4D56-B4EA-8BFFE4716D2A}" destId="{0AB9A4D3-1C01-4FCD-95AD-C9296F6F9BE3}" srcOrd="3" destOrd="0" presId="urn:microsoft.com/office/officeart/2005/8/layout/hChevron3"/>
    <dgm:cxn modelId="{A787F265-8921-452D-A10D-FC85D5DEB16C}" type="presParOf" srcId="{8008028B-45B7-4D56-B4EA-8BFFE4716D2A}" destId="{4192749A-1C50-479A-B3CD-9690D5C50931}" srcOrd="4" destOrd="0" presId="urn:microsoft.com/office/officeart/2005/8/layout/hChevron3"/>
    <dgm:cxn modelId="{1D04B33C-C0AF-474F-8541-B3551425861A}" type="presParOf" srcId="{8008028B-45B7-4D56-B4EA-8BFFE4716D2A}" destId="{1C675A1D-38A8-4FB5-BC32-C5D930EAE64B}" srcOrd="5" destOrd="0" presId="urn:microsoft.com/office/officeart/2005/8/layout/hChevron3"/>
    <dgm:cxn modelId="{C7F9C12C-EBCD-4ADB-839E-8CF92E9D1B9D}" type="presParOf" srcId="{8008028B-45B7-4D56-B4EA-8BFFE4716D2A}" destId="{893D31A4-A0B7-4666-912A-A12FBE4CC702}" srcOrd="6" destOrd="0" presId="urn:microsoft.com/office/officeart/2005/8/layout/hChevron3"/>
    <dgm:cxn modelId="{86FB15B9-4001-49FB-8D41-1BBAB69020C0}" type="presParOf" srcId="{8008028B-45B7-4D56-B4EA-8BFFE4716D2A}" destId="{97414463-529C-4815-9F11-76606813AE96}" srcOrd="7" destOrd="0" presId="urn:microsoft.com/office/officeart/2005/8/layout/hChevron3"/>
    <dgm:cxn modelId="{AB88ABEA-E493-4EF4-89EF-9E799C838EEE}" type="presParOf" srcId="{8008028B-45B7-4D56-B4EA-8BFFE4716D2A}" destId="{4AB924C7-19CD-47F1-A5D7-5633F910ED14}" srcOrd="8" destOrd="0" presId="urn:microsoft.com/office/officeart/2005/8/layout/hChevron3"/>
    <dgm:cxn modelId="{49EC685C-8CF7-4DF7-86AB-AC0A7625E2BC}" type="presParOf" srcId="{8008028B-45B7-4D56-B4EA-8BFFE4716D2A}" destId="{9CC0D42B-D3A0-46C0-8388-11D76CC857E1}" srcOrd="9" destOrd="0" presId="urn:microsoft.com/office/officeart/2005/8/layout/hChevron3"/>
    <dgm:cxn modelId="{F9D46F7B-FFAD-4467-B689-4B870C5AF53A}" type="presParOf" srcId="{8008028B-45B7-4D56-B4EA-8BFFE4716D2A}" destId="{A05EA1F6-FA5B-478D-8274-45312B657087}" srcOrd="10" destOrd="0" presId="urn:microsoft.com/office/officeart/2005/8/layout/hChevron3"/>
    <dgm:cxn modelId="{4334C03E-8DB8-4E9E-AC2C-BA4D16376DB7}" type="presParOf" srcId="{8008028B-45B7-4D56-B4EA-8BFFE4716D2A}" destId="{7CE95240-33BC-4C15-A228-9783C7508008}" srcOrd="11" destOrd="0" presId="urn:microsoft.com/office/officeart/2005/8/layout/hChevron3"/>
    <dgm:cxn modelId="{F8EC7965-39A6-4FE6-B23F-3B275C545C87}" type="presParOf" srcId="{8008028B-45B7-4D56-B4EA-8BFFE4716D2A}" destId="{EEE43023-E881-4F47-A954-C19E296372F0}" srcOrd="12" destOrd="0" presId="urn:microsoft.com/office/officeart/2005/8/layout/hChevron3"/>
    <dgm:cxn modelId="{3B3E1AF0-3022-429B-B047-1EFB44099455}" type="presParOf" srcId="{8008028B-45B7-4D56-B4EA-8BFFE4716D2A}" destId="{B5AAA53D-1003-43E1-A0D3-C7548003773C}" srcOrd="13" destOrd="0" presId="urn:microsoft.com/office/officeart/2005/8/layout/hChevron3"/>
    <dgm:cxn modelId="{BE79FD1A-523E-405B-B058-D94A97534031}" type="presParOf" srcId="{8008028B-45B7-4D56-B4EA-8BFFE4716D2A}" destId="{66E88B11-CC5B-4BA8-BB28-B3313C88AC93}" srcOrd="1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DAB3E4-CCAB-4795-85F1-6BA775EC2212}">
      <dsp:nvSpPr>
        <dsp:cNvPr id="0" name=""/>
        <dsp:cNvSpPr/>
      </dsp:nvSpPr>
      <dsp:spPr>
        <a:xfrm>
          <a:off x="0" y="10160481"/>
          <a:ext cx="9693881" cy="254952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092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800" kern="1200" dirty="0"/>
            <a:t>1996</a:t>
          </a:r>
        </a:p>
      </dsp:txBody>
      <dsp:txXfrm>
        <a:off x="0" y="10160481"/>
        <a:ext cx="9056499" cy="2549528"/>
      </dsp:txXfrm>
    </dsp:sp>
    <dsp:sp modelId="{6D80C1AE-6AF0-48AF-B67A-07C05A17DD8C}">
      <dsp:nvSpPr>
        <dsp:cNvPr id="0" name=""/>
        <dsp:cNvSpPr/>
      </dsp:nvSpPr>
      <dsp:spPr>
        <a:xfrm>
          <a:off x="8430481" y="10145974"/>
          <a:ext cx="6373821" cy="254952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9705245" y="10145974"/>
        <a:ext cx="3824293" cy="2549528"/>
      </dsp:txXfrm>
    </dsp:sp>
    <dsp:sp modelId="{4192749A-1C50-479A-B3CD-9690D5C50931}">
      <dsp:nvSpPr>
        <dsp:cNvPr id="0" name=""/>
        <dsp:cNvSpPr/>
      </dsp:nvSpPr>
      <dsp:spPr>
        <a:xfrm>
          <a:off x="13385337" y="10160481"/>
          <a:ext cx="9132411" cy="254952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069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800" kern="1200" dirty="0"/>
            <a:t>2014</a:t>
          </a:r>
        </a:p>
      </dsp:txBody>
      <dsp:txXfrm>
        <a:off x="14660101" y="10160481"/>
        <a:ext cx="6582883" cy="2549528"/>
      </dsp:txXfrm>
    </dsp:sp>
    <dsp:sp modelId="{893D31A4-A0B7-4666-912A-A12FBE4CC702}">
      <dsp:nvSpPr>
        <dsp:cNvPr id="0" name=""/>
        <dsp:cNvSpPr/>
      </dsp:nvSpPr>
      <dsp:spPr>
        <a:xfrm>
          <a:off x="21242984" y="10160481"/>
          <a:ext cx="6373821" cy="254952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/>
        </a:p>
      </dsp:txBody>
      <dsp:txXfrm>
        <a:off x="22517748" y="10160481"/>
        <a:ext cx="3824293" cy="2549528"/>
      </dsp:txXfrm>
    </dsp:sp>
    <dsp:sp modelId="{4AB924C7-19CD-47F1-A5D7-5633F910ED14}">
      <dsp:nvSpPr>
        <dsp:cNvPr id="0" name=""/>
        <dsp:cNvSpPr/>
      </dsp:nvSpPr>
      <dsp:spPr>
        <a:xfrm>
          <a:off x="26342042" y="10160481"/>
          <a:ext cx="7100309" cy="254952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069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800" kern="1200" dirty="0"/>
            <a:t>2018</a:t>
          </a:r>
          <a:endParaRPr lang="it-IT" sz="6500" kern="1200" dirty="0"/>
        </a:p>
      </dsp:txBody>
      <dsp:txXfrm>
        <a:off x="27616806" y="10160481"/>
        <a:ext cx="4550781" cy="2549528"/>
      </dsp:txXfrm>
    </dsp:sp>
    <dsp:sp modelId="{A05EA1F6-FA5B-478D-8274-45312B657087}">
      <dsp:nvSpPr>
        <dsp:cNvPr id="0" name=""/>
        <dsp:cNvSpPr/>
      </dsp:nvSpPr>
      <dsp:spPr>
        <a:xfrm>
          <a:off x="32167587" y="10160481"/>
          <a:ext cx="6373821" cy="254952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/>
        </a:p>
      </dsp:txBody>
      <dsp:txXfrm>
        <a:off x="33442351" y="10160481"/>
        <a:ext cx="3824293" cy="2549528"/>
      </dsp:txXfrm>
    </dsp:sp>
    <dsp:sp modelId="{EEE43023-E881-4F47-A954-C19E296372F0}">
      <dsp:nvSpPr>
        <dsp:cNvPr id="0" name=""/>
        <dsp:cNvSpPr/>
      </dsp:nvSpPr>
      <dsp:spPr>
        <a:xfrm>
          <a:off x="37266645" y="10160481"/>
          <a:ext cx="6373821" cy="254952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/>
        </a:p>
      </dsp:txBody>
      <dsp:txXfrm>
        <a:off x="38541409" y="10160481"/>
        <a:ext cx="3824293" cy="2549528"/>
      </dsp:txXfrm>
    </dsp:sp>
    <dsp:sp modelId="{66E88B11-CC5B-4BA8-BB28-B3313C88AC93}">
      <dsp:nvSpPr>
        <dsp:cNvPr id="0" name=""/>
        <dsp:cNvSpPr/>
      </dsp:nvSpPr>
      <dsp:spPr>
        <a:xfrm>
          <a:off x="42365702" y="10160481"/>
          <a:ext cx="7878680" cy="254952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069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3800" kern="1200" dirty="0"/>
        </a:p>
      </dsp:txBody>
      <dsp:txXfrm>
        <a:off x="43640466" y="10160481"/>
        <a:ext cx="5329152" cy="254952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DAB3E4-CCAB-4795-85F1-6BA775EC2212}">
      <dsp:nvSpPr>
        <dsp:cNvPr id="0" name=""/>
        <dsp:cNvSpPr/>
      </dsp:nvSpPr>
      <dsp:spPr>
        <a:xfrm>
          <a:off x="0" y="10091575"/>
          <a:ext cx="9955878" cy="26184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092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800" kern="1200" dirty="0"/>
            <a:t>2018</a:t>
          </a:r>
        </a:p>
      </dsp:txBody>
      <dsp:txXfrm>
        <a:off x="0" y="10091575"/>
        <a:ext cx="9301270" cy="2618434"/>
      </dsp:txXfrm>
    </dsp:sp>
    <dsp:sp modelId="{6D80C1AE-6AF0-48AF-B67A-07C05A17DD8C}">
      <dsp:nvSpPr>
        <dsp:cNvPr id="0" name=""/>
        <dsp:cNvSpPr/>
      </dsp:nvSpPr>
      <dsp:spPr>
        <a:xfrm>
          <a:off x="8649240" y="10076676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9958457" y="10076676"/>
        <a:ext cx="3927653" cy="2618434"/>
      </dsp:txXfrm>
    </dsp:sp>
    <dsp:sp modelId="{4192749A-1C50-479A-B3CD-9690D5C50931}">
      <dsp:nvSpPr>
        <dsp:cNvPr id="0" name=""/>
        <dsp:cNvSpPr/>
      </dsp:nvSpPr>
      <dsp:spPr>
        <a:xfrm>
          <a:off x="13738011" y="10091575"/>
          <a:ext cx="8035256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069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3800" kern="1200" dirty="0"/>
        </a:p>
      </dsp:txBody>
      <dsp:txXfrm>
        <a:off x="15047228" y="10091575"/>
        <a:ext cx="5416822" cy="2618434"/>
      </dsp:txXfrm>
    </dsp:sp>
    <dsp:sp modelId="{893D31A4-A0B7-4666-912A-A12FBE4CC702}">
      <dsp:nvSpPr>
        <dsp:cNvPr id="0" name=""/>
        <dsp:cNvSpPr/>
      </dsp:nvSpPr>
      <dsp:spPr>
        <a:xfrm>
          <a:off x="20464050" y="10091575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21773267" y="10091575"/>
        <a:ext cx="3927653" cy="2618434"/>
      </dsp:txXfrm>
    </dsp:sp>
    <dsp:sp modelId="{4AB924C7-19CD-47F1-A5D7-5633F910ED14}">
      <dsp:nvSpPr>
        <dsp:cNvPr id="0" name=""/>
        <dsp:cNvSpPr/>
      </dsp:nvSpPr>
      <dsp:spPr>
        <a:xfrm>
          <a:off x="25700920" y="10091575"/>
          <a:ext cx="7292210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27010137" y="10091575"/>
        <a:ext cx="4673776" cy="2618434"/>
      </dsp:txXfrm>
    </dsp:sp>
    <dsp:sp modelId="{A05EA1F6-FA5B-478D-8274-45312B657087}">
      <dsp:nvSpPr>
        <dsp:cNvPr id="0" name=""/>
        <dsp:cNvSpPr/>
      </dsp:nvSpPr>
      <dsp:spPr>
        <a:xfrm>
          <a:off x="31683913" y="10091575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32993130" y="10091575"/>
        <a:ext cx="3927653" cy="2618434"/>
      </dsp:txXfrm>
    </dsp:sp>
    <dsp:sp modelId="{EEE43023-E881-4F47-A954-C19E296372F0}">
      <dsp:nvSpPr>
        <dsp:cNvPr id="0" name=""/>
        <dsp:cNvSpPr/>
      </dsp:nvSpPr>
      <dsp:spPr>
        <a:xfrm>
          <a:off x="36920782" y="10091575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/>
        </a:p>
      </dsp:txBody>
      <dsp:txXfrm>
        <a:off x="38229999" y="10091575"/>
        <a:ext cx="3927653" cy="2618434"/>
      </dsp:txXfrm>
    </dsp:sp>
    <dsp:sp modelId="{66E88B11-CC5B-4BA8-BB28-B3313C88AC93}">
      <dsp:nvSpPr>
        <dsp:cNvPr id="0" name=""/>
        <dsp:cNvSpPr/>
      </dsp:nvSpPr>
      <dsp:spPr>
        <a:xfrm>
          <a:off x="42157652" y="10091575"/>
          <a:ext cx="8091618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069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800" kern="1200" dirty="0"/>
            <a:t>2024</a:t>
          </a:r>
        </a:p>
      </dsp:txBody>
      <dsp:txXfrm>
        <a:off x="43466869" y="10091575"/>
        <a:ext cx="5473184" cy="261843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DAB3E4-CCAB-4795-85F1-6BA775EC2212}">
      <dsp:nvSpPr>
        <dsp:cNvPr id="0" name=""/>
        <dsp:cNvSpPr/>
      </dsp:nvSpPr>
      <dsp:spPr>
        <a:xfrm>
          <a:off x="0" y="10091575"/>
          <a:ext cx="9955878" cy="26184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092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800" kern="1200" dirty="0"/>
            <a:t>2024</a:t>
          </a:r>
        </a:p>
      </dsp:txBody>
      <dsp:txXfrm>
        <a:off x="0" y="10091575"/>
        <a:ext cx="9301270" cy="2618434"/>
      </dsp:txXfrm>
    </dsp:sp>
    <dsp:sp modelId="{6D80C1AE-6AF0-48AF-B67A-07C05A17DD8C}">
      <dsp:nvSpPr>
        <dsp:cNvPr id="0" name=""/>
        <dsp:cNvSpPr/>
      </dsp:nvSpPr>
      <dsp:spPr>
        <a:xfrm>
          <a:off x="8649240" y="10076676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9958457" y="10076676"/>
        <a:ext cx="3927653" cy="2618434"/>
      </dsp:txXfrm>
    </dsp:sp>
    <dsp:sp modelId="{4192749A-1C50-479A-B3CD-9690D5C50931}">
      <dsp:nvSpPr>
        <dsp:cNvPr id="0" name=""/>
        <dsp:cNvSpPr/>
      </dsp:nvSpPr>
      <dsp:spPr>
        <a:xfrm>
          <a:off x="13738011" y="10091575"/>
          <a:ext cx="8035256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069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3800" kern="1200" dirty="0"/>
        </a:p>
      </dsp:txBody>
      <dsp:txXfrm>
        <a:off x="15047228" y="10091575"/>
        <a:ext cx="5416822" cy="2618434"/>
      </dsp:txXfrm>
    </dsp:sp>
    <dsp:sp modelId="{893D31A4-A0B7-4666-912A-A12FBE4CC702}">
      <dsp:nvSpPr>
        <dsp:cNvPr id="0" name=""/>
        <dsp:cNvSpPr/>
      </dsp:nvSpPr>
      <dsp:spPr>
        <a:xfrm>
          <a:off x="20464050" y="10091575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21773267" y="10091575"/>
        <a:ext cx="3927653" cy="2618434"/>
      </dsp:txXfrm>
    </dsp:sp>
    <dsp:sp modelId="{4AB924C7-19CD-47F1-A5D7-5633F910ED14}">
      <dsp:nvSpPr>
        <dsp:cNvPr id="0" name=""/>
        <dsp:cNvSpPr/>
      </dsp:nvSpPr>
      <dsp:spPr>
        <a:xfrm>
          <a:off x="25700920" y="10091575"/>
          <a:ext cx="7292210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27010137" y="10091575"/>
        <a:ext cx="4673776" cy="2618434"/>
      </dsp:txXfrm>
    </dsp:sp>
    <dsp:sp modelId="{A05EA1F6-FA5B-478D-8274-45312B657087}">
      <dsp:nvSpPr>
        <dsp:cNvPr id="0" name=""/>
        <dsp:cNvSpPr/>
      </dsp:nvSpPr>
      <dsp:spPr>
        <a:xfrm>
          <a:off x="31683913" y="10091575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/>
        </a:p>
      </dsp:txBody>
      <dsp:txXfrm>
        <a:off x="32993130" y="10091575"/>
        <a:ext cx="3927653" cy="2618434"/>
      </dsp:txXfrm>
    </dsp:sp>
    <dsp:sp modelId="{EEE43023-E881-4F47-A954-C19E296372F0}">
      <dsp:nvSpPr>
        <dsp:cNvPr id="0" name=""/>
        <dsp:cNvSpPr/>
      </dsp:nvSpPr>
      <dsp:spPr>
        <a:xfrm>
          <a:off x="36920782" y="10091575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/>
        </a:p>
      </dsp:txBody>
      <dsp:txXfrm>
        <a:off x="38229999" y="10091575"/>
        <a:ext cx="3927653" cy="2618434"/>
      </dsp:txXfrm>
    </dsp:sp>
    <dsp:sp modelId="{66E88B11-CC5B-4BA8-BB28-B3313C88AC93}">
      <dsp:nvSpPr>
        <dsp:cNvPr id="0" name=""/>
        <dsp:cNvSpPr/>
      </dsp:nvSpPr>
      <dsp:spPr>
        <a:xfrm>
          <a:off x="42157652" y="10091575"/>
          <a:ext cx="8091618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069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800" kern="1200" dirty="0"/>
            <a:t>2025</a:t>
          </a:r>
        </a:p>
      </dsp:txBody>
      <dsp:txXfrm>
        <a:off x="43466869" y="10091575"/>
        <a:ext cx="5473184" cy="261843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DAB3E4-CCAB-4795-85F1-6BA775EC2212}">
      <dsp:nvSpPr>
        <dsp:cNvPr id="0" name=""/>
        <dsp:cNvSpPr/>
      </dsp:nvSpPr>
      <dsp:spPr>
        <a:xfrm>
          <a:off x="0" y="10091575"/>
          <a:ext cx="9955878" cy="261843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36092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800" kern="1200" dirty="0"/>
            <a:t>2024</a:t>
          </a:r>
        </a:p>
      </dsp:txBody>
      <dsp:txXfrm>
        <a:off x="0" y="10091575"/>
        <a:ext cx="9301270" cy="2618434"/>
      </dsp:txXfrm>
    </dsp:sp>
    <dsp:sp modelId="{6D80C1AE-6AF0-48AF-B67A-07C05A17DD8C}">
      <dsp:nvSpPr>
        <dsp:cNvPr id="0" name=""/>
        <dsp:cNvSpPr/>
      </dsp:nvSpPr>
      <dsp:spPr>
        <a:xfrm>
          <a:off x="8649240" y="10076676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9958457" y="10076676"/>
        <a:ext cx="3927653" cy="2618434"/>
      </dsp:txXfrm>
    </dsp:sp>
    <dsp:sp modelId="{4192749A-1C50-479A-B3CD-9690D5C50931}">
      <dsp:nvSpPr>
        <dsp:cNvPr id="0" name=""/>
        <dsp:cNvSpPr/>
      </dsp:nvSpPr>
      <dsp:spPr>
        <a:xfrm>
          <a:off x="13738011" y="10091575"/>
          <a:ext cx="8035256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069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13800" kern="1200" dirty="0"/>
        </a:p>
      </dsp:txBody>
      <dsp:txXfrm>
        <a:off x="15047228" y="10091575"/>
        <a:ext cx="5416822" cy="2618434"/>
      </dsp:txXfrm>
    </dsp:sp>
    <dsp:sp modelId="{893D31A4-A0B7-4666-912A-A12FBE4CC702}">
      <dsp:nvSpPr>
        <dsp:cNvPr id="0" name=""/>
        <dsp:cNvSpPr/>
      </dsp:nvSpPr>
      <dsp:spPr>
        <a:xfrm>
          <a:off x="20464050" y="10091575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21773267" y="10091575"/>
        <a:ext cx="3927653" cy="2618434"/>
      </dsp:txXfrm>
    </dsp:sp>
    <dsp:sp modelId="{4AB924C7-19CD-47F1-A5D7-5633F910ED14}">
      <dsp:nvSpPr>
        <dsp:cNvPr id="0" name=""/>
        <dsp:cNvSpPr/>
      </dsp:nvSpPr>
      <dsp:spPr>
        <a:xfrm>
          <a:off x="25700920" y="10091575"/>
          <a:ext cx="7292210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 dirty="0"/>
        </a:p>
      </dsp:txBody>
      <dsp:txXfrm>
        <a:off x="27010137" y="10091575"/>
        <a:ext cx="4673776" cy="2618434"/>
      </dsp:txXfrm>
    </dsp:sp>
    <dsp:sp modelId="{A05EA1F6-FA5B-478D-8274-45312B657087}">
      <dsp:nvSpPr>
        <dsp:cNvPr id="0" name=""/>
        <dsp:cNvSpPr/>
      </dsp:nvSpPr>
      <dsp:spPr>
        <a:xfrm>
          <a:off x="31683913" y="10091575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/>
        </a:p>
      </dsp:txBody>
      <dsp:txXfrm>
        <a:off x="32993130" y="10091575"/>
        <a:ext cx="3927653" cy="2618434"/>
      </dsp:txXfrm>
    </dsp:sp>
    <dsp:sp modelId="{EEE43023-E881-4F47-A954-C19E296372F0}">
      <dsp:nvSpPr>
        <dsp:cNvPr id="0" name=""/>
        <dsp:cNvSpPr/>
      </dsp:nvSpPr>
      <dsp:spPr>
        <a:xfrm>
          <a:off x="36920782" y="10091575"/>
          <a:ext cx="6546087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0033" tIns="173355" rIns="86678" bIns="173355" numCol="1" spcCol="1270" anchor="ctr" anchorCtr="0">
          <a:noAutofit/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it-IT" sz="6500" kern="1200"/>
        </a:p>
      </dsp:txBody>
      <dsp:txXfrm>
        <a:off x="38229999" y="10091575"/>
        <a:ext cx="3927653" cy="2618434"/>
      </dsp:txXfrm>
    </dsp:sp>
    <dsp:sp modelId="{66E88B11-CC5B-4BA8-BB28-B3313C88AC93}">
      <dsp:nvSpPr>
        <dsp:cNvPr id="0" name=""/>
        <dsp:cNvSpPr/>
      </dsp:nvSpPr>
      <dsp:spPr>
        <a:xfrm>
          <a:off x="42157652" y="10091575"/>
          <a:ext cx="8091618" cy="2618434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069" tIns="368046" rIns="184023" bIns="368046" numCol="1" spcCol="1270" anchor="ctr" anchorCtr="0">
          <a:noAutofit/>
        </a:bodyPr>
        <a:lstStyle/>
        <a:p>
          <a:pPr marL="0" lvl="0" indent="0" algn="ctr" defTabSz="6134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3800" kern="1200" dirty="0"/>
            <a:t>2025</a:t>
          </a:r>
        </a:p>
      </dsp:txBody>
      <dsp:txXfrm>
        <a:off x="43466869" y="10091575"/>
        <a:ext cx="5473184" cy="26184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94E0AC-54B7-469D-9265-744F7BF61258}" type="datetimeFigureOut">
              <a:rPr lang="it-IT" smtClean="0"/>
              <a:t>10/01/2026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93738" y="1143000"/>
            <a:ext cx="54705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40F999-DB96-46A8-890C-93DD537992A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91762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40F999-DB96-46A8-890C-93DD537992A3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722610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9999" y="759281"/>
            <a:ext cx="22679978" cy="316000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424011"/>
            <a:ext cx="22679978" cy="125127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9999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09992" y="17573151"/>
            <a:ext cx="7979992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982" y="17573151"/>
            <a:ext cx="5879994" cy="10094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519995" rtl="0" eaLnBrk="1" latinLnBrk="0" hangingPunct="1"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944998" indent="-944998" algn="l" defTabSz="2519995" rtl="0" eaLnBrk="1" latinLnBrk="0" hangingPunct="1">
        <a:spcBef>
          <a:spcPct val="20000"/>
        </a:spcBef>
        <a:buFont typeface="Arial" pitchFamily="34" charset="0"/>
        <a:buChar char="•"/>
        <a:defRPr sz="8819" kern="1200">
          <a:solidFill>
            <a:schemeClr val="tx1"/>
          </a:solidFill>
          <a:latin typeface="+mn-lt"/>
          <a:ea typeface="+mn-ea"/>
          <a:cs typeface="+mn-cs"/>
        </a:defRPr>
      </a:lvl1pPr>
      <a:lvl2pPr marL="2047496" indent="-787498" algn="l" defTabSz="2519995" rtl="0" eaLnBrk="1" latinLnBrk="0" hangingPunct="1">
        <a:spcBef>
          <a:spcPct val="20000"/>
        </a:spcBef>
        <a:buFont typeface="Arial" pitchFamily="34" charset="0"/>
        <a:buChar char="–"/>
        <a:defRPr sz="7717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spcBef>
          <a:spcPct val="20000"/>
        </a:spcBef>
        <a:buFont typeface="Arial" pitchFamily="34" charset="0"/>
        <a:buChar char="–"/>
        <a:defRPr sz="5512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spcBef>
          <a:spcPct val="20000"/>
        </a:spcBef>
        <a:buFont typeface="Arial" pitchFamily="34" charset="0"/>
        <a:buChar char="»"/>
        <a:defRPr sz="5512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10" Type="http://schemas.openxmlformats.org/officeDocument/2006/relationships/image" Target="../media/image11.png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12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10" Type="http://schemas.openxmlformats.org/officeDocument/2006/relationships/image" Target="../media/image15.pn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>
                <a16:creationId xmlns:a16="http://schemas.microsoft.com/office/drawing/2014/main" id="{8DA36808-6BD1-0772-5C0C-317A6217F234}"/>
              </a:ext>
            </a:extLst>
          </p:cNvPr>
          <p:cNvSpPr/>
          <p:nvPr/>
        </p:nvSpPr>
        <p:spPr>
          <a:xfrm>
            <a:off x="20472383" y="12860970"/>
            <a:ext cx="30659970" cy="3240537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>
                <a16:creationId xmlns:a16="http://schemas.microsoft.com/office/drawing/2014/main" id="{5A77AE0C-C061-1E59-70CD-3F147890BCA4}"/>
              </a:ext>
            </a:extLst>
          </p:cNvPr>
          <p:cNvSpPr/>
          <p:nvPr/>
        </p:nvSpPr>
        <p:spPr>
          <a:xfrm>
            <a:off x="20397638" y="24090023"/>
            <a:ext cx="30659970" cy="2277690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grpSp>
        <p:nvGrpSpPr>
          <p:cNvPr id="2" name="Group 2"/>
          <p:cNvGrpSpPr/>
          <p:nvPr/>
        </p:nvGrpSpPr>
        <p:grpSpPr>
          <a:xfrm>
            <a:off x="-13561964" y="-8814269"/>
            <a:ext cx="49227349" cy="49227349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79212" y="-8578019"/>
            <a:ext cx="49227349" cy="4922734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-7961650" y="-2383232"/>
            <a:ext cx="35876433" cy="3587643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>
                    <a:alpha val="100000"/>
                  </a:srgbClr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140000" tIns="140000" rIns="140000" bIns="140000" rtlCol="0" anchor="ctr"/>
            <a:lstStyle/>
            <a:p>
              <a:pPr algn="ctr">
                <a:lnSpc>
                  <a:spcPts val="8177"/>
                </a:lnSpc>
              </a:pPr>
              <a:endParaRPr sz="13686"/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5847" y="25868179"/>
            <a:ext cx="26237754" cy="2486177"/>
          </a:xfrm>
          <a:prstGeom prst="rect">
            <a:avLst/>
          </a:prstGeom>
        </p:spPr>
        <p:txBody>
          <a:bodyPr lIns="140000" tIns="140000" rIns="140000" bIns="140000" rtlCol="0" anchor="ctr"/>
          <a:lstStyle/>
          <a:p>
            <a:pPr algn="ctr">
              <a:lnSpc>
                <a:spcPts val="9174"/>
              </a:lnSpc>
            </a:pPr>
            <a:endParaRPr sz="13686"/>
          </a:p>
        </p:txBody>
      </p:sp>
      <p:sp>
        <p:nvSpPr>
          <p:cNvPr id="23" name="TextBox 23"/>
          <p:cNvSpPr txBox="1"/>
          <p:nvPr/>
        </p:nvSpPr>
        <p:spPr>
          <a:xfrm>
            <a:off x="21847175" y="4815488"/>
            <a:ext cx="26329895" cy="652806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27135"/>
              </a:lnSpc>
            </a:pPr>
            <a:r>
              <a:rPr lang="en-US" sz="174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Perchè</a:t>
            </a:r>
            <a:r>
              <a:rPr lang="en-US" sz="174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74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crederci</a:t>
            </a:r>
            <a:r>
              <a:rPr lang="en-US" sz="174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</a:t>
            </a:r>
            <a:r>
              <a:rPr lang="en-US" sz="174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ancora</a:t>
            </a:r>
            <a:r>
              <a:rPr lang="en-US" sz="174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: </a:t>
            </a:r>
          </a:p>
          <a:p>
            <a:pPr algn="r">
              <a:lnSpc>
                <a:spcPts val="27135"/>
              </a:lnSpc>
            </a:pPr>
            <a:r>
              <a:rPr lang="en-US" sz="174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la </a:t>
            </a:r>
            <a:r>
              <a:rPr lang="en-US" sz="17400" b="1" spc="-626" dirty="0" err="1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risposta</a:t>
            </a:r>
            <a:r>
              <a:rPr lang="en-US" sz="17400" b="1" spc="-626" dirty="0">
                <a:solidFill>
                  <a:srgbClr val="00255F"/>
                </a:solidFill>
                <a:latin typeface="Barlow Ultra-Bold"/>
                <a:ea typeface="Barlow Ultra-Bold"/>
                <a:cs typeface="Barlow Ultra-Bold"/>
                <a:sym typeface="Barlow Ultra-Bold"/>
              </a:rPr>
              <a:t> in un case report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2472378" y="13094423"/>
            <a:ext cx="26815913" cy="24622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/>
            <a:r>
              <a:rPr lang="en-US" sz="8000" b="1" u="sng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Lombardi P.M.</a:t>
            </a:r>
            <a:r>
              <a:rPr lang="en-US" sz="8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, De Martini P., </a:t>
            </a:r>
            <a:r>
              <a:rPr lang="en-US" sz="80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Ajuti</a:t>
            </a:r>
            <a:r>
              <a:rPr lang="en-US" sz="8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M., Nicastro V., </a:t>
            </a:r>
          </a:p>
          <a:p>
            <a:pPr algn="r"/>
            <a:r>
              <a:rPr lang="en-US" sz="8000" b="1" dirty="0" err="1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Simonotti</a:t>
            </a:r>
            <a:r>
              <a:rPr lang="en-US" sz="8000" b="1" dirty="0">
                <a:solidFill>
                  <a:srgbClr val="FFFFFF"/>
                </a:solidFill>
                <a:latin typeface="+mj-lt"/>
                <a:ea typeface="Barlow Bold"/>
                <a:cs typeface="Barlow Bold"/>
                <a:sym typeface="Barlow Bold"/>
              </a:rPr>
              <a:t> N., Rinaldi S., Ferrari G. 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53" y="24498153"/>
            <a:ext cx="7016435" cy="1111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728"/>
              </a:lnSpc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33" name="Immagine 32">
            <a:extLst>
              <a:ext uri="{FF2B5EF4-FFF2-40B4-BE49-F238E27FC236}">
                <a16:creationId xmlns:a16="http://schemas.microsoft.com/office/drawing/2014/main" id="{CB8F91D8-679D-7234-C35A-C1DA9DF396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38787" y="-430169"/>
            <a:ext cx="20715195" cy="29310354"/>
          </a:xfrm>
          <a:prstGeom prst="rect">
            <a:avLst/>
          </a:prstGeom>
        </p:spPr>
      </p:pic>
      <p:pic>
        <p:nvPicPr>
          <p:cNvPr id="34" name="Immagine 33">
            <a:extLst>
              <a:ext uri="{FF2B5EF4-FFF2-40B4-BE49-F238E27FC236}">
                <a16:creationId xmlns:a16="http://schemas.microsoft.com/office/drawing/2014/main" id="{81341285-E19E-367C-FBFD-454F10137C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145" t="6403" r="2294" b="69619"/>
          <a:stretch/>
        </p:blipFill>
        <p:spPr>
          <a:xfrm rot="5400000">
            <a:off x="5845569" y="12406784"/>
            <a:ext cx="29357648" cy="3668820"/>
          </a:xfrm>
          <a:prstGeom prst="rect">
            <a:avLst/>
          </a:prstGeom>
        </p:spPr>
      </p:pic>
      <p:sp>
        <p:nvSpPr>
          <p:cNvPr id="35" name="TextBox 16">
            <a:extLst>
              <a:ext uri="{FF2B5EF4-FFF2-40B4-BE49-F238E27FC236}">
                <a16:creationId xmlns:a16="http://schemas.microsoft.com/office/drawing/2014/main" id="{540F9CB0-DD0A-F5CF-1E67-8A80E8FFB8E2}"/>
              </a:ext>
            </a:extLst>
          </p:cNvPr>
          <p:cNvSpPr txBox="1"/>
          <p:nvPr/>
        </p:nvSpPr>
        <p:spPr>
          <a:xfrm>
            <a:off x="23787128" y="18031623"/>
            <a:ext cx="25727013" cy="5270300"/>
          </a:xfrm>
          <a:prstGeom prst="rect">
            <a:avLst/>
          </a:prstGeom>
        </p:spPr>
        <p:txBody>
          <a:bodyPr lIns="0" tIns="0" rIns="0" bIns="0" rtlCol="0" anchor="t"/>
          <a:lstStyle/>
          <a:p>
            <a:pPr algn="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SC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Chirurgia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Generale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Oncologica</a:t>
            </a: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 e </a:t>
            </a:r>
            <a:r>
              <a:rPr lang="en-US" sz="9921" b="1" i="1" dirty="0" err="1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Mininvasiva</a:t>
            </a: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5520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ASST Grande Ospedale Metropolitano Niguarda</a:t>
            </a:r>
          </a:p>
          <a:p>
            <a:pPr algn="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5520"/>
              </a:lnSpc>
            </a:pPr>
            <a:endParaRPr lang="en-US" sz="9921" b="1" i="1" dirty="0">
              <a:solidFill>
                <a:srgbClr val="0070C0"/>
              </a:solidFill>
              <a:latin typeface="+mj-lt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1"/>
              </a:lnSpc>
            </a:pPr>
            <a:r>
              <a:rPr lang="en-US" sz="9921" b="1" i="1" dirty="0">
                <a:solidFill>
                  <a:srgbClr val="0070C0"/>
                </a:solidFill>
                <a:latin typeface="+mj-lt"/>
                <a:ea typeface="Avenir Bold Italics"/>
                <a:cs typeface="Avenir Bold Italics"/>
                <a:sym typeface="Avenir Bold Italics"/>
              </a:rPr>
              <a:t>Milano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arrotondato 8">
            <a:extLst>
              <a:ext uri="{FF2B5EF4-FFF2-40B4-BE49-F238E27FC236}">
                <a16:creationId xmlns:a16="http://schemas.microsoft.com/office/drawing/2014/main" id="{0CBD753E-FC74-8AC1-A42B-8D4DFFC4F26E}"/>
              </a:ext>
            </a:extLst>
          </p:cNvPr>
          <p:cNvSpPr/>
          <p:nvPr/>
        </p:nvSpPr>
        <p:spPr>
          <a:xfrm>
            <a:off x="18269982" y="25850182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5197136"/>
            <a:ext cx="15119985" cy="3196095"/>
          </a:xfrm>
          <a:prstGeom prst="rect">
            <a:avLst/>
          </a:prstGeom>
        </p:spPr>
      </p:pic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5B8B3764-9E56-9298-FB2C-8818B5594FCD}"/>
              </a:ext>
            </a:extLst>
          </p:cNvPr>
          <p:cNvSpPr txBox="1"/>
          <p:nvPr/>
        </p:nvSpPr>
        <p:spPr>
          <a:xfrm>
            <a:off x="393576" y="16351"/>
            <a:ext cx="26872168" cy="239252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R.R. , 55 </a:t>
            </a:r>
            <a:r>
              <a:rPr lang="it-IT" sz="8000" b="1" dirty="0" err="1">
                <a:solidFill>
                  <a:schemeClr val="tx2"/>
                </a:solidFill>
                <a:latin typeface="Garamond" panose="02020404030301010803" pitchFamily="18" charset="0"/>
              </a:rPr>
              <a:t>year-old</a:t>
            </a:r>
            <a:r>
              <a:rPr lang="it-IT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 man</a:t>
            </a:r>
          </a:p>
          <a:p>
            <a:pPr>
              <a:lnSpc>
                <a:spcPct val="150000"/>
              </a:lnSpc>
            </a:pPr>
            <a:r>
              <a:rPr lang="it-IT" sz="8000" b="1" i="1" dirty="0">
                <a:solidFill>
                  <a:schemeClr val="tx2"/>
                </a:solidFill>
                <a:latin typeface="Garamond" panose="02020404030301010803" pitchFamily="18" charset="0"/>
              </a:rPr>
              <a:t>PSH: </a:t>
            </a:r>
          </a:p>
          <a:p>
            <a:pPr>
              <a:lnSpc>
                <a:spcPct val="150000"/>
              </a:lnSpc>
            </a:pP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Laparoscopic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surgery for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perforated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pyloric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ulcer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>
              <a:lnSpc>
                <a:spcPct val="150000"/>
              </a:lnSpc>
            </a:pP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Open surgery for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feeding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jejunostomy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,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subsequently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closed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via open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approach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Multiple chest drain placements</a:t>
            </a:r>
          </a:p>
          <a:p>
            <a:pPr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Toe and first metatarsal bone amputation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>
              <a:lnSpc>
                <a:spcPct val="150000"/>
              </a:lnSpc>
            </a:pPr>
            <a:r>
              <a:rPr lang="it-IT" sz="8000" b="1" i="1" dirty="0">
                <a:solidFill>
                  <a:schemeClr val="tx2"/>
                </a:solidFill>
                <a:latin typeface="Garamond" panose="02020404030301010803" pitchFamily="18" charset="0"/>
              </a:rPr>
              <a:t>PMH:</a:t>
            </a:r>
          </a:p>
          <a:p>
            <a:pPr>
              <a:lnSpc>
                <a:spcPct val="150000"/>
              </a:lnSpc>
            </a:pP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Smoking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habit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>
              <a:lnSpc>
                <a:spcPct val="150000"/>
              </a:lnSpc>
            </a:pP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Previous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risky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alcohol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consumption</a:t>
            </a:r>
            <a:endParaRPr lang="it-IT" sz="8000" b="1" i="1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>
              <a:lnSpc>
                <a:spcPct val="150000"/>
              </a:lnSpc>
            </a:pP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Multifactorial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anemia</a:t>
            </a:r>
          </a:p>
          <a:p>
            <a:pPr>
              <a:lnSpc>
                <a:spcPct val="150000"/>
              </a:lnSpc>
            </a:pP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B</a:t>
            </a:r>
            <a:r>
              <a:rPr lang="en-US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ullous</a:t>
            </a: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 emphysema with multiple episodes of pneumothorax</a:t>
            </a:r>
            <a:endParaRPr lang="it-IT" sz="8000" i="1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1 previous episode of osteomyelitis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pic>
        <p:nvPicPr>
          <p:cNvPr id="1026" name="Picture 2" descr="Ruled Notebook - Dr. Gachet: Vincent van Gogh Painting Portrait of Dr.  Gachet (1890) | Book for Use as a Journal or to Write Notes : Dots, ...">
            <a:extLst>
              <a:ext uri="{FF2B5EF4-FFF2-40B4-BE49-F238E27FC236}">
                <a16:creationId xmlns:a16="http://schemas.microsoft.com/office/drawing/2014/main" id="{32EA89C9-C440-DA91-B6E8-FBF053210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8976" y="854879"/>
            <a:ext cx="13757398" cy="19569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138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4D7677-E778-4418-FE32-12149E7293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2" name="Diagramma 1101">
            <a:extLst>
              <a:ext uri="{FF2B5EF4-FFF2-40B4-BE49-F238E27FC236}">
                <a16:creationId xmlns:a16="http://schemas.microsoft.com/office/drawing/2014/main" id="{645AE0DF-4290-0776-3F37-6311D2878EF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7200779"/>
              </p:ext>
            </p:extLst>
          </p:nvPr>
        </p:nvGraphicFramePr>
        <p:xfrm>
          <a:off x="0" y="0"/>
          <a:ext cx="50399949" cy="254200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04" name="CasellaDiTesto 1103">
            <a:extLst>
              <a:ext uri="{FF2B5EF4-FFF2-40B4-BE49-F238E27FC236}">
                <a16:creationId xmlns:a16="http://schemas.microsoft.com/office/drawing/2014/main" id="{64BA9642-4445-7A64-5048-3C2D5F9D0EDE}"/>
              </a:ext>
            </a:extLst>
          </p:cNvPr>
          <p:cNvSpPr txBox="1"/>
          <p:nvPr/>
        </p:nvSpPr>
        <p:spPr>
          <a:xfrm>
            <a:off x="511175" y="333169"/>
            <a:ext cx="29413200" cy="1765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8000" b="1" dirty="0" err="1">
                <a:solidFill>
                  <a:schemeClr val="tx2"/>
                </a:solidFill>
                <a:latin typeface="Garamond" panose="02020404030301010803" pitchFamily="18" charset="0"/>
              </a:rPr>
              <a:t>Patient’s</a:t>
            </a:r>
            <a:r>
              <a:rPr lang="it-IT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 history</a:t>
            </a:r>
          </a:p>
        </p:txBody>
      </p:sp>
      <p:sp>
        <p:nvSpPr>
          <p:cNvPr id="1105" name="CasellaDiTesto 1104">
            <a:extLst>
              <a:ext uri="{FF2B5EF4-FFF2-40B4-BE49-F238E27FC236}">
                <a16:creationId xmlns:a16="http://schemas.microsoft.com/office/drawing/2014/main" id="{B0AE7E99-30F8-615D-4796-6ADE388AFB92}"/>
              </a:ext>
            </a:extLst>
          </p:cNvPr>
          <p:cNvSpPr txBox="1"/>
          <p:nvPr/>
        </p:nvSpPr>
        <p:spPr>
          <a:xfrm>
            <a:off x="511175" y="13534231"/>
            <a:ext cx="7398385" cy="5458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Left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his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family home and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became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homeless</a:t>
            </a:r>
          </a:p>
        </p:txBody>
      </p:sp>
      <p:pic>
        <p:nvPicPr>
          <p:cNvPr id="1107" name="Immagine 1106" descr="Immagine che contiene testo, invertebrato, interno&#10;&#10;Il contenuto generato dall'IA potrebbe non essere corretto.">
            <a:extLst>
              <a:ext uri="{FF2B5EF4-FFF2-40B4-BE49-F238E27FC236}">
                <a16:creationId xmlns:a16="http://schemas.microsoft.com/office/drawing/2014/main" id="{ECCBFFC1-DAC6-D7E3-957A-AC1A959D3C4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000" r="20500"/>
          <a:stretch>
            <a:fillRect/>
          </a:stretch>
        </p:blipFill>
        <p:spPr>
          <a:xfrm>
            <a:off x="26048166" y="3701246"/>
            <a:ext cx="7374979" cy="5801994"/>
          </a:xfrm>
          <a:prstGeom prst="rect">
            <a:avLst/>
          </a:prstGeom>
        </p:spPr>
      </p:pic>
      <p:pic>
        <p:nvPicPr>
          <p:cNvPr id="1109" name="Immagine 1108" descr="Immagine che contiene clipart, logo, Elementi grafici, design&#10;&#10;Il contenuto generato dall'IA potrebbe non essere corretto.">
            <a:extLst>
              <a:ext uri="{FF2B5EF4-FFF2-40B4-BE49-F238E27FC236}">
                <a16:creationId xmlns:a16="http://schemas.microsoft.com/office/drawing/2014/main" id="{B292CBF3-08DB-1F84-B56B-BC11C9EF18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518297" y="31406"/>
            <a:ext cx="3503365" cy="3302022"/>
          </a:xfrm>
          <a:prstGeom prst="rect">
            <a:avLst/>
          </a:prstGeom>
        </p:spPr>
      </p:pic>
      <p:pic>
        <p:nvPicPr>
          <p:cNvPr id="1111" name="Immagine 1110" descr="Immagine che contiene testo, schermata&#10;&#10;Il contenuto generato dall'IA potrebbe non essere corretto.">
            <a:extLst>
              <a:ext uri="{FF2B5EF4-FFF2-40B4-BE49-F238E27FC236}">
                <a16:creationId xmlns:a16="http://schemas.microsoft.com/office/drawing/2014/main" id="{EC19CF56-28E8-F346-4A03-E278C297BCDE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40425" t="51878" r="32860" b="10717"/>
          <a:stretch>
            <a:fillRect/>
          </a:stretch>
        </p:blipFill>
        <p:spPr>
          <a:xfrm>
            <a:off x="14194176" y="3666597"/>
            <a:ext cx="7752773" cy="6106166"/>
          </a:xfrm>
          <a:prstGeom prst="rect">
            <a:avLst/>
          </a:prstGeom>
        </p:spPr>
      </p:pic>
      <p:sp>
        <p:nvSpPr>
          <p:cNvPr id="1112" name="CasellaDiTesto 1111">
            <a:extLst>
              <a:ext uri="{FF2B5EF4-FFF2-40B4-BE49-F238E27FC236}">
                <a16:creationId xmlns:a16="http://schemas.microsoft.com/office/drawing/2014/main" id="{7320D702-B4C3-1975-9E44-F0CA028C07AB}"/>
              </a:ext>
            </a:extLst>
          </p:cNvPr>
          <p:cNvSpPr txBox="1"/>
          <p:nvPr/>
        </p:nvSpPr>
        <p:spPr>
          <a:xfrm>
            <a:off x="14570789" y="13630641"/>
            <a:ext cx="7398385" cy="7305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First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evidence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of grade D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esophagitis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with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fibrotic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involution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pic>
        <p:nvPicPr>
          <p:cNvPr id="1113" name="Immagine 1112" descr="Immagine che contiene clipart, logo, Elementi grafici, design&#10;&#10;Il contenuto generato dall'IA potrebbe non essere corretto.">
            <a:extLst>
              <a:ext uri="{FF2B5EF4-FFF2-40B4-BE49-F238E27FC236}">
                <a16:creationId xmlns:a16="http://schemas.microsoft.com/office/drawing/2014/main" id="{96F8C6AA-C270-1B5D-A970-F9AF65F8569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72366" y="32517"/>
            <a:ext cx="3503365" cy="3302022"/>
          </a:xfrm>
          <a:prstGeom prst="rect">
            <a:avLst/>
          </a:prstGeom>
        </p:spPr>
      </p:pic>
      <p:cxnSp>
        <p:nvCxnSpPr>
          <p:cNvPr id="1115" name="Connettore diritto 1114">
            <a:extLst>
              <a:ext uri="{FF2B5EF4-FFF2-40B4-BE49-F238E27FC236}">
                <a16:creationId xmlns:a16="http://schemas.microsoft.com/office/drawing/2014/main" id="{D39C8194-E590-BD57-6B7B-B24C7AC6B6C9}"/>
              </a:ext>
            </a:extLst>
          </p:cNvPr>
          <p:cNvCxnSpPr>
            <a:cxnSpLocks/>
          </p:cNvCxnSpPr>
          <p:nvPr/>
        </p:nvCxnSpPr>
        <p:spPr>
          <a:xfrm>
            <a:off x="11603037" y="12710010"/>
            <a:ext cx="0" cy="10120621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7" name="CasellaDiTesto 1116">
            <a:extLst>
              <a:ext uri="{FF2B5EF4-FFF2-40B4-BE49-F238E27FC236}">
                <a16:creationId xmlns:a16="http://schemas.microsoft.com/office/drawing/2014/main" id="{CFAA6B4E-C424-16F2-CFFE-1E366E3DC24E}"/>
              </a:ext>
            </a:extLst>
          </p:cNvPr>
          <p:cNvSpPr txBox="1"/>
          <p:nvPr/>
        </p:nvSpPr>
        <p:spPr>
          <a:xfrm>
            <a:off x="6722744" y="22523623"/>
            <a:ext cx="9760585" cy="5458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poor nutrition </a:t>
            </a:r>
          </a:p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alcohol consumption smoking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sp>
        <p:nvSpPr>
          <p:cNvPr id="1119" name="CasellaDiTesto 1118">
            <a:extLst>
              <a:ext uri="{FF2B5EF4-FFF2-40B4-BE49-F238E27FC236}">
                <a16:creationId xmlns:a16="http://schemas.microsoft.com/office/drawing/2014/main" id="{80656B6C-99A7-DA4E-50BF-98F4A3093C26}"/>
              </a:ext>
            </a:extLst>
          </p:cNvPr>
          <p:cNvSpPr txBox="1"/>
          <p:nvPr/>
        </p:nvSpPr>
        <p:spPr>
          <a:xfrm>
            <a:off x="25199974" y="13520740"/>
            <a:ext cx="8850971" cy="7305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Onset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of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dysphagia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with first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description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of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peptic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esophageal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stricture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399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097984-4E87-52F7-E9EC-70EDCAAE80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2" name="Diagramma 1101">
            <a:extLst>
              <a:ext uri="{FF2B5EF4-FFF2-40B4-BE49-F238E27FC236}">
                <a16:creationId xmlns:a16="http://schemas.microsoft.com/office/drawing/2014/main" id="{6BF631C7-7E02-7FCB-2CF1-7A58219556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56488248"/>
              </p:ext>
            </p:extLst>
          </p:nvPr>
        </p:nvGraphicFramePr>
        <p:xfrm>
          <a:off x="0" y="2211211"/>
          <a:ext cx="50399949" cy="254200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05" name="CasellaDiTesto 1104">
            <a:extLst>
              <a:ext uri="{FF2B5EF4-FFF2-40B4-BE49-F238E27FC236}">
                <a16:creationId xmlns:a16="http://schemas.microsoft.com/office/drawing/2014/main" id="{1285D98D-5B68-A1D9-F203-0ECD7E96977E}"/>
              </a:ext>
            </a:extLst>
          </p:cNvPr>
          <p:cNvSpPr txBox="1"/>
          <p:nvPr/>
        </p:nvSpPr>
        <p:spPr>
          <a:xfrm>
            <a:off x="511175" y="15745442"/>
            <a:ext cx="7398385" cy="7305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Started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endoscopic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dilation</a:t>
            </a:r>
            <a:r>
              <a:rPr lang="it-IT" sz="8000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it-IT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procedures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sp>
        <p:nvSpPr>
          <p:cNvPr id="1117" name="CasellaDiTesto 1116">
            <a:extLst>
              <a:ext uri="{FF2B5EF4-FFF2-40B4-BE49-F238E27FC236}">
                <a16:creationId xmlns:a16="http://schemas.microsoft.com/office/drawing/2014/main" id="{316E780C-1BA3-5928-AB15-8BE897F10C46}"/>
              </a:ext>
            </a:extLst>
          </p:cNvPr>
          <p:cNvSpPr txBox="1"/>
          <p:nvPr/>
        </p:nvSpPr>
        <p:spPr>
          <a:xfrm>
            <a:off x="4428793" y="776186"/>
            <a:ext cx="17982666" cy="5458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17</a:t>
            </a: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 dilation procedures performed along 7 years (ballon/Savary)</a:t>
            </a:r>
          </a:p>
          <a:p>
            <a:pPr algn="ctr">
              <a:lnSpc>
                <a:spcPct val="150000"/>
              </a:lnSpc>
            </a:pPr>
            <a:r>
              <a:rPr lang="en-US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2</a:t>
            </a: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 unsuccessful attempts at stent placement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pic>
        <p:nvPicPr>
          <p:cNvPr id="2052" name="Picture 4" descr="Techniques for Dilation of Benign Esophageal Stricture | Thoracic Key">
            <a:extLst>
              <a:ext uri="{FF2B5EF4-FFF2-40B4-BE49-F238E27FC236}">
                <a16:creationId xmlns:a16="http://schemas.microsoft.com/office/drawing/2014/main" id="{129CB6E4-C3FD-1488-F7A7-BB9009B102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267"/>
          <a:stretch>
            <a:fillRect/>
          </a:stretch>
        </p:blipFill>
        <p:spPr bwMode="auto">
          <a:xfrm>
            <a:off x="9914990" y="6670581"/>
            <a:ext cx="8686800" cy="5477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36EE5E02-51F4-2B0C-7311-AA2A14EEE52A}"/>
              </a:ext>
            </a:extLst>
          </p:cNvPr>
          <p:cNvSpPr txBox="1"/>
          <p:nvPr/>
        </p:nvSpPr>
        <p:spPr>
          <a:xfrm>
            <a:off x="16586388" y="16237208"/>
            <a:ext cx="13212877" cy="7305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transient improvement with rapid recurrence of </a:t>
            </a:r>
          </a:p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dysphagia, vomiting, weight loss, and </a:t>
            </a:r>
            <a:r>
              <a:rPr lang="en-US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cachexya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pic>
        <p:nvPicPr>
          <p:cNvPr id="7" name="Immagine 6" descr="Immagine che contiene testo, elettronica, schermata, software&#10;&#10;Il contenuto generato dall'IA potrebbe non essere corretto.">
            <a:extLst>
              <a:ext uri="{FF2B5EF4-FFF2-40B4-BE49-F238E27FC236}">
                <a16:creationId xmlns:a16="http://schemas.microsoft.com/office/drawing/2014/main" id="{0D68B1A3-CAE4-7891-6D1B-E2AE138A22C9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566" t="54926" r="44008" b="31127"/>
          <a:stretch>
            <a:fillRect/>
          </a:stretch>
        </p:blipFill>
        <p:spPr>
          <a:xfrm>
            <a:off x="27981508" y="668962"/>
            <a:ext cx="18646774" cy="3084497"/>
          </a:xfrm>
          <a:prstGeom prst="rect">
            <a:avLst/>
          </a:prstGeom>
        </p:spPr>
      </p:pic>
      <p:pic>
        <p:nvPicPr>
          <p:cNvPr id="9" name="Immagine 8" descr="Immagine che contiene testo, elettronica, schermata, software&#10;&#10;Il contenuto generato dall'IA potrebbe non essere corretto.">
            <a:extLst>
              <a:ext uri="{FF2B5EF4-FFF2-40B4-BE49-F238E27FC236}">
                <a16:creationId xmlns:a16="http://schemas.microsoft.com/office/drawing/2014/main" id="{389B0890-1157-6448-1EC5-94CEFEA2360F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25499" t="26866" r="28629" b="41161"/>
          <a:stretch>
            <a:fillRect/>
          </a:stretch>
        </p:blipFill>
        <p:spPr>
          <a:xfrm>
            <a:off x="29799265" y="3877620"/>
            <a:ext cx="13212878" cy="5180190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8DF2B9BB-7864-65A8-E7E9-51D5507B2550}"/>
              </a:ext>
            </a:extLst>
          </p:cNvPr>
          <p:cNvSpPr txBox="1"/>
          <p:nvPr/>
        </p:nvSpPr>
        <p:spPr>
          <a:xfrm>
            <a:off x="32743775" y="15777032"/>
            <a:ext cx="13212877" cy="1765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BMI 13.15</a:t>
            </a:r>
            <a:endParaRPr lang="it-IT" sz="8000" b="1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pic>
        <p:nvPicPr>
          <p:cNvPr id="12" name="Immagine 11" descr="Immagine che contiene testo, schermata, software, Icona del computer&#10;&#10;Il contenuto generato dall'IA potrebbe non essere corretto.">
            <a:extLst>
              <a:ext uri="{FF2B5EF4-FFF2-40B4-BE49-F238E27FC236}">
                <a16:creationId xmlns:a16="http://schemas.microsoft.com/office/drawing/2014/main" id="{7C12A2B0-D9C8-2DC1-5889-8EDE4A766957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2439" t="36477" r="48293" b="49679"/>
          <a:stretch>
            <a:fillRect/>
          </a:stretch>
        </p:blipFill>
        <p:spPr>
          <a:xfrm>
            <a:off x="33734375" y="9409550"/>
            <a:ext cx="15392400" cy="2432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820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13D61-7A97-FA23-72A2-A4FC0E462B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2" name="Diagramma 1101">
            <a:extLst>
              <a:ext uri="{FF2B5EF4-FFF2-40B4-BE49-F238E27FC236}">
                <a16:creationId xmlns:a16="http://schemas.microsoft.com/office/drawing/2014/main" id="{78F30857-9559-325A-D589-3A9EAC6ADB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12930824"/>
              </p:ext>
            </p:extLst>
          </p:nvPr>
        </p:nvGraphicFramePr>
        <p:xfrm>
          <a:off x="0" y="2211211"/>
          <a:ext cx="50399949" cy="254200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04" name="CasellaDiTesto 1103">
            <a:extLst>
              <a:ext uri="{FF2B5EF4-FFF2-40B4-BE49-F238E27FC236}">
                <a16:creationId xmlns:a16="http://schemas.microsoft.com/office/drawing/2014/main" id="{4B9C798C-4A75-9E10-B574-D43D75BFA696}"/>
              </a:ext>
            </a:extLst>
          </p:cNvPr>
          <p:cNvSpPr txBox="1"/>
          <p:nvPr/>
        </p:nvSpPr>
        <p:spPr>
          <a:xfrm>
            <a:off x="511175" y="333169"/>
            <a:ext cx="29413200" cy="1765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8000" b="1" dirty="0" err="1">
                <a:solidFill>
                  <a:schemeClr val="tx2"/>
                </a:solidFill>
                <a:latin typeface="Garamond" panose="02020404030301010803" pitchFamily="18" charset="0"/>
              </a:rPr>
              <a:t>Patient’s</a:t>
            </a:r>
            <a:r>
              <a:rPr lang="it-IT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 history</a:t>
            </a:r>
          </a:p>
        </p:txBody>
      </p:sp>
      <p:sp>
        <p:nvSpPr>
          <p:cNvPr id="1105" name="CasellaDiTesto 1104">
            <a:extLst>
              <a:ext uri="{FF2B5EF4-FFF2-40B4-BE49-F238E27FC236}">
                <a16:creationId xmlns:a16="http://schemas.microsoft.com/office/drawing/2014/main" id="{90BA9714-0C57-6C95-D5F5-774B1434F5F1}"/>
              </a:ext>
            </a:extLst>
          </p:cNvPr>
          <p:cNvSpPr txBox="1"/>
          <p:nvPr/>
        </p:nvSpPr>
        <p:spPr>
          <a:xfrm>
            <a:off x="-22225" y="15439231"/>
            <a:ext cx="9829800" cy="5458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becomes a guest of a non-profit voluntary association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D46F6084-A8EA-3F46-9514-F13FA2E0F1EC}"/>
              </a:ext>
            </a:extLst>
          </p:cNvPr>
          <p:cNvSpPr txBox="1"/>
          <p:nvPr/>
        </p:nvSpPr>
        <p:spPr>
          <a:xfrm>
            <a:off x="14927457" y="15439231"/>
            <a:ext cx="13212877" cy="7305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develops the decision to recover from his condition, starting a multidisciplinary pathway that could lead to curative surgery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765994AA-755B-BA61-191D-9D6A9C8B0784}"/>
              </a:ext>
            </a:extLst>
          </p:cNvPr>
          <p:cNvSpPr txBox="1"/>
          <p:nvPr/>
        </p:nvSpPr>
        <p:spPr>
          <a:xfrm>
            <a:off x="34655535" y="9497729"/>
            <a:ext cx="13212877" cy="1765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BMI 19.7</a:t>
            </a:r>
            <a:endParaRPr lang="it-IT" sz="8000" b="1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pic>
        <p:nvPicPr>
          <p:cNvPr id="3074" name="Picture 2" descr="Samarate... &quot;Covid&quot;... incontri on line | Vivilanotizia">
            <a:extLst>
              <a:ext uri="{FF2B5EF4-FFF2-40B4-BE49-F238E27FC236}">
                <a16:creationId xmlns:a16="http://schemas.microsoft.com/office/drawing/2014/main" id="{6243715A-50E9-4C19-0EAE-03E5CDCCA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" y="5632610"/>
            <a:ext cx="12076627" cy="6317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 descr="Immagine che contiene Viso umano, persona, vestiti, sorriso&#10;&#10;Il contenuto generato dall'IA potrebbe non essere corretto.">
            <a:extLst>
              <a:ext uri="{FF2B5EF4-FFF2-40B4-BE49-F238E27FC236}">
                <a16:creationId xmlns:a16="http://schemas.microsoft.com/office/drawing/2014/main" id="{36BB5AA3-8ACD-D10F-F889-0054455101D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2111" t="10577" r="31665"/>
          <a:stretch>
            <a:fillRect/>
          </a:stretch>
        </p:blipFill>
        <p:spPr>
          <a:xfrm>
            <a:off x="17227850" y="1647436"/>
            <a:ext cx="8612093" cy="10272810"/>
          </a:xfrm>
          <a:prstGeom prst="rect">
            <a:avLst/>
          </a:prstGeom>
        </p:spPr>
      </p:pic>
      <p:sp>
        <p:nvSpPr>
          <p:cNvPr id="8" name="CasellaDiTesto 7">
            <a:extLst>
              <a:ext uri="{FF2B5EF4-FFF2-40B4-BE49-F238E27FC236}">
                <a16:creationId xmlns:a16="http://schemas.microsoft.com/office/drawing/2014/main" id="{EAC27ABB-FB13-FE84-FA19-B17D9B8959C8}"/>
              </a:ext>
            </a:extLst>
          </p:cNvPr>
          <p:cNvSpPr txBox="1"/>
          <p:nvPr/>
        </p:nvSpPr>
        <p:spPr>
          <a:xfrm>
            <a:off x="28140334" y="3393619"/>
            <a:ext cx="26243280" cy="5458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nasogastric feeding tube placement </a:t>
            </a:r>
          </a:p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stop alcohol consumption</a:t>
            </a:r>
          </a:p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significant smoking reduction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16B362C5-1286-BB9B-5D58-69C789FF5BD5}"/>
              </a:ext>
            </a:extLst>
          </p:cNvPr>
          <p:cNvSpPr txBox="1"/>
          <p:nvPr/>
        </p:nvSpPr>
        <p:spPr>
          <a:xfrm>
            <a:off x="28148589" y="15439231"/>
            <a:ext cx="26243280" cy="7305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Full </a:t>
            </a:r>
            <a:r>
              <a:rPr lang="en-US" sz="8000" dirty="0" err="1">
                <a:solidFill>
                  <a:schemeClr val="tx2"/>
                </a:solidFill>
                <a:latin typeface="Garamond" panose="02020404030301010803" pitchFamily="18" charset="0"/>
              </a:rPr>
              <a:t>anesthesiological</a:t>
            </a: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 assessment</a:t>
            </a:r>
          </a:p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Pulmonary assessment</a:t>
            </a:r>
          </a:p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Cardiac assessment</a:t>
            </a:r>
          </a:p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liver and renal function assessment</a:t>
            </a:r>
          </a:p>
        </p:txBody>
      </p:sp>
    </p:spTree>
    <p:extLst>
      <p:ext uri="{BB962C8B-B14F-4D97-AF65-F5344CB8AC3E}">
        <p14:creationId xmlns:p14="http://schemas.microsoft.com/office/powerpoint/2010/main" val="19384648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85657-D571-19DB-7AC2-3C77255F0D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02" name="Diagramma 1101">
            <a:extLst>
              <a:ext uri="{FF2B5EF4-FFF2-40B4-BE49-F238E27FC236}">
                <a16:creationId xmlns:a16="http://schemas.microsoft.com/office/drawing/2014/main" id="{19513D80-56D5-5E44-5D7D-B2AF567DF5D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0238190"/>
              </p:ext>
            </p:extLst>
          </p:nvPr>
        </p:nvGraphicFramePr>
        <p:xfrm>
          <a:off x="0" y="2211211"/>
          <a:ext cx="50399949" cy="254200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04" name="CasellaDiTesto 1103">
            <a:extLst>
              <a:ext uri="{FF2B5EF4-FFF2-40B4-BE49-F238E27FC236}">
                <a16:creationId xmlns:a16="http://schemas.microsoft.com/office/drawing/2014/main" id="{AD6ADDC9-A0DA-72CF-56F2-5365FA6866FA}"/>
              </a:ext>
            </a:extLst>
          </p:cNvPr>
          <p:cNvSpPr txBox="1"/>
          <p:nvPr/>
        </p:nvSpPr>
        <p:spPr>
          <a:xfrm>
            <a:off x="511175" y="333169"/>
            <a:ext cx="29413200" cy="17653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it-IT" sz="8000" b="1" dirty="0" err="1">
                <a:solidFill>
                  <a:schemeClr val="tx2"/>
                </a:solidFill>
                <a:latin typeface="Garamond" panose="02020404030301010803" pitchFamily="18" charset="0"/>
              </a:rPr>
              <a:t>Patient’s</a:t>
            </a:r>
            <a:r>
              <a:rPr lang="it-IT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 history</a:t>
            </a:r>
          </a:p>
        </p:txBody>
      </p:sp>
      <p:sp>
        <p:nvSpPr>
          <p:cNvPr id="1105" name="CasellaDiTesto 1104">
            <a:extLst>
              <a:ext uri="{FF2B5EF4-FFF2-40B4-BE49-F238E27FC236}">
                <a16:creationId xmlns:a16="http://schemas.microsoft.com/office/drawing/2014/main" id="{A69F58F2-BC41-3A5C-5136-E5BF3F08A36E}"/>
              </a:ext>
            </a:extLst>
          </p:cNvPr>
          <p:cNvSpPr txBox="1"/>
          <p:nvPr/>
        </p:nvSpPr>
        <p:spPr>
          <a:xfrm>
            <a:off x="-22225" y="15439231"/>
            <a:ext cx="9829800" cy="5458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becomes a guest of a non-profit voluntary association</a:t>
            </a:r>
            <a:endParaRPr lang="it-IT" sz="8000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F230C28D-AE47-DB54-8D9D-4A3C1515593A}"/>
              </a:ext>
            </a:extLst>
          </p:cNvPr>
          <p:cNvSpPr txBox="1"/>
          <p:nvPr/>
        </p:nvSpPr>
        <p:spPr>
          <a:xfrm>
            <a:off x="16466473" y="15286367"/>
            <a:ext cx="13212877" cy="7305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develops the decision to recover from his condition, starting a multidisciplinary pathway that could lead to curative surgery</a:t>
            </a:r>
          </a:p>
        </p:txBody>
      </p:sp>
      <p:pic>
        <p:nvPicPr>
          <p:cNvPr id="3074" name="Picture 2" descr="Samarate... &quot;Covid&quot;... incontri on line | Vivilanotizia">
            <a:extLst>
              <a:ext uri="{FF2B5EF4-FFF2-40B4-BE49-F238E27FC236}">
                <a16:creationId xmlns:a16="http://schemas.microsoft.com/office/drawing/2014/main" id="{15E6308F-8A3D-5AA3-F15C-BD84BB306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" y="5632610"/>
            <a:ext cx="12076627" cy="6317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 descr="Immagine che contiene Viso umano, persona, vestiti, sorriso&#10;&#10;Il contenuto generato dall'IA potrebbe non essere corretto.">
            <a:extLst>
              <a:ext uri="{FF2B5EF4-FFF2-40B4-BE49-F238E27FC236}">
                <a16:creationId xmlns:a16="http://schemas.microsoft.com/office/drawing/2014/main" id="{184BBA71-093B-A708-4954-414DB8E0FA06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2111" t="10577" r="4999"/>
          <a:stretch>
            <a:fillRect/>
          </a:stretch>
        </p:blipFill>
        <p:spPr>
          <a:xfrm>
            <a:off x="17227850" y="1647436"/>
            <a:ext cx="12696525" cy="10272810"/>
          </a:xfrm>
          <a:prstGeom prst="rect">
            <a:avLst/>
          </a:prstGeom>
        </p:spPr>
      </p:pic>
      <p:pic>
        <p:nvPicPr>
          <p:cNvPr id="5122" name="Picture 2" descr="Menù Pranzo e Cena Completo per Disfagici">
            <a:extLst>
              <a:ext uri="{FF2B5EF4-FFF2-40B4-BE49-F238E27FC236}">
                <a16:creationId xmlns:a16="http://schemas.microsoft.com/office/drawing/2014/main" id="{7CEC883B-E9E3-5182-BB90-6CAF97780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3614" y="18939034"/>
            <a:ext cx="9486900" cy="948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 descr="Immagine che contiene testo, bottiglia, schermata, software&#10;&#10;Il contenuto generato dall'IA potrebbe non essere corretto.">
            <a:extLst>
              <a:ext uri="{FF2B5EF4-FFF2-40B4-BE49-F238E27FC236}">
                <a16:creationId xmlns:a16="http://schemas.microsoft.com/office/drawing/2014/main" id="{A90A28B4-FA35-2F44-EF3D-991DBE58F806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61596" t="36745" r="10235" b="23167"/>
          <a:stretch>
            <a:fillRect/>
          </a:stretch>
        </p:blipFill>
        <p:spPr>
          <a:xfrm>
            <a:off x="32470145" y="20052090"/>
            <a:ext cx="7736205" cy="6193113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03C56547-B2C1-2ADA-F1CB-B8A33F7791B7}"/>
              </a:ext>
            </a:extLst>
          </p:cNvPr>
          <p:cNvSpPr txBox="1"/>
          <p:nvPr/>
        </p:nvSpPr>
        <p:spPr>
          <a:xfrm>
            <a:off x="35342554" y="6875188"/>
            <a:ext cx="13212877" cy="3612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Site visit for environment assessment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D4730EAF-2376-A223-A8D7-93038E87175E}"/>
              </a:ext>
            </a:extLst>
          </p:cNvPr>
          <p:cNvSpPr txBox="1"/>
          <p:nvPr/>
        </p:nvSpPr>
        <p:spPr>
          <a:xfrm>
            <a:off x="34587918" y="2707824"/>
            <a:ext cx="13967513" cy="36120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dirty="0">
                <a:solidFill>
                  <a:schemeClr val="tx2"/>
                </a:solidFill>
                <a:latin typeface="Garamond" panose="02020404030301010803" pitchFamily="18" charset="0"/>
              </a:rPr>
              <a:t>Long-term prehabilitation program</a:t>
            </a:r>
          </a:p>
        </p:txBody>
      </p:sp>
    </p:spTree>
    <p:extLst>
      <p:ext uri="{BB962C8B-B14F-4D97-AF65-F5344CB8AC3E}">
        <p14:creationId xmlns:p14="http://schemas.microsoft.com/office/powerpoint/2010/main" val="810639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576AB-3489-E5A2-AABC-5271AC130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>
            <a:extLst>
              <a:ext uri="{FF2B5EF4-FFF2-40B4-BE49-F238E27FC236}">
                <a16:creationId xmlns:a16="http://schemas.microsoft.com/office/drawing/2014/main" id="{B51577A4-665A-C339-4115-CD565D6A69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35184" y="13380254"/>
            <a:ext cx="15227381" cy="11420536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378E66E8-A715-5595-758C-B7103E47CC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12" r="14310"/>
          <a:stretch>
            <a:fillRect/>
          </a:stretch>
        </p:blipFill>
        <p:spPr>
          <a:xfrm rot="5400000">
            <a:off x="23791693" y="13146416"/>
            <a:ext cx="15226270" cy="11952506"/>
          </a:xfrm>
          <a:prstGeom prst="rect">
            <a:avLst/>
          </a:prstGeom>
        </p:spPr>
      </p:pic>
      <p:pic>
        <p:nvPicPr>
          <p:cNvPr id="8" name="Immagine 7">
            <a:extLst>
              <a:ext uri="{FF2B5EF4-FFF2-40B4-BE49-F238E27FC236}">
                <a16:creationId xmlns:a16="http://schemas.microsoft.com/office/drawing/2014/main" id="{E5ECD621-EE6E-CF31-BED4-1BD0929ABD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5"/>
          <a:stretch>
            <a:fillRect/>
          </a:stretch>
        </p:blipFill>
        <p:spPr>
          <a:xfrm rot="5400000">
            <a:off x="10930554" y="12868453"/>
            <a:ext cx="15227383" cy="12444140"/>
          </a:xfrm>
          <a:prstGeom prst="rect">
            <a:avLst/>
          </a:prstGeom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54086C03-FEC3-F80A-DE7F-69389DF4A5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8" r="10593" b="12435"/>
          <a:stretch>
            <a:fillRect/>
          </a:stretch>
        </p:blipFill>
        <p:spPr>
          <a:xfrm rot="5400000">
            <a:off x="36332041" y="13058261"/>
            <a:ext cx="15226269" cy="12192000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460A79FA-BF28-3C3C-5A3F-E878A2A72B87}"/>
              </a:ext>
            </a:extLst>
          </p:cNvPr>
          <p:cNvSpPr txBox="1"/>
          <p:nvPr/>
        </p:nvSpPr>
        <p:spPr>
          <a:xfrm>
            <a:off x="16993916" y="1704259"/>
            <a:ext cx="15544800" cy="4315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September 2025</a:t>
            </a:r>
          </a:p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Ivor-Lewis Esophagectomy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9F1889C4-1699-BE64-5898-AB771576AF12}"/>
              </a:ext>
            </a:extLst>
          </p:cNvPr>
          <p:cNvSpPr txBox="1"/>
          <p:nvPr/>
        </p:nvSpPr>
        <p:spPr>
          <a:xfrm>
            <a:off x="4244975" y="8733631"/>
            <a:ext cx="15544800" cy="2099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Abdominal phase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4EB81006-5CE4-5DF0-DCE6-D94F8CA131F9}"/>
              </a:ext>
            </a:extLst>
          </p:cNvPr>
          <p:cNvSpPr txBox="1"/>
          <p:nvPr/>
        </p:nvSpPr>
        <p:spPr>
          <a:xfrm>
            <a:off x="29608681" y="8734742"/>
            <a:ext cx="15544800" cy="2099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Thoracic phase</a:t>
            </a:r>
          </a:p>
        </p:txBody>
      </p:sp>
    </p:spTree>
    <p:extLst>
      <p:ext uri="{BB962C8B-B14F-4D97-AF65-F5344CB8AC3E}">
        <p14:creationId xmlns:p14="http://schemas.microsoft.com/office/powerpoint/2010/main" val="5566342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AD8748-1B33-94D4-A45D-22FB739151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D1CA1B3F-9833-FA92-0BBC-572064D279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74"/>
          <a:stretch>
            <a:fillRect/>
          </a:stretch>
        </p:blipFill>
        <p:spPr>
          <a:xfrm>
            <a:off x="1425575" y="10568074"/>
            <a:ext cx="15544800" cy="15736713"/>
          </a:xfrm>
          <a:prstGeom prst="rect">
            <a:avLst/>
          </a:prstGeom>
        </p:spPr>
      </p:pic>
      <p:pic>
        <p:nvPicPr>
          <p:cNvPr id="6" name="Immagine 5">
            <a:extLst>
              <a:ext uri="{FF2B5EF4-FFF2-40B4-BE49-F238E27FC236}">
                <a16:creationId xmlns:a16="http://schemas.microsoft.com/office/drawing/2014/main" id="{6BC6EAA4-A893-AED8-778B-46FC7F1767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1410" y="10252034"/>
            <a:ext cx="12276593" cy="16368791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D6E8E2D4-29EE-8B6C-838B-B598AB8D380E}"/>
              </a:ext>
            </a:extLst>
          </p:cNvPr>
          <p:cNvSpPr txBox="1"/>
          <p:nvPr/>
        </p:nvSpPr>
        <p:spPr>
          <a:xfrm>
            <a:off x="14981555" y="2135274"/>
            <a:ext cx="20436840" cy="43159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Postoperative course: uneventful</a:t>
            </a:r>
          </a:p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Discharge on post-operative day 10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7936DBBC-A2EC-E180-FF3F-1F87688CBAAC}"/>
              </a:ext>
            </a:extLst>
          </p:cNvPr>
          <p:cNvSpPr txBox="1"/>
          <p:nvPr/>
        </p:nvSpPr>
        <p:spPr>
          <a:xfrm>
            <a:off x="-1020445" y="7836064"/>
            <a:ext cx="20436840" cy="2099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Day 2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4DD9DE1C-E55D-B851-2832-45F0258D90FE}"/>
              </a:ext>
            </a:extLst>
          </p:cNvPr>
          <p:cNvSpPr txBox="1"/>
          <p:nvPr/>
        </p:nvSpPr>
        <p:spPr>
          <a:xfrm>
            <a:off x="31331286" y="7836064"/>
            <a:ext cx="20436840" cy="2099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Day 20</a:t>
            </a:r>
          </a:p>
        </p:txBody>
      </p:sp>
    </p:spTree>
    <p:extLst>
      <p:ext uri="{BB962C8B-B14F-4D97-AF65-F5344CB8AC3E}">
        <p14:creationId xmlns:p14="http://schemas.microsoft.com/office/powerpoint/2010/main" val="21600491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04E7CA-A7F0-F3BE-C529-6DCFCBF2F9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734825E8-1682-9929-3C69-C444D32A7D7C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DDBF5452-D089-9922-170E-CD914C3A1F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4" name="Immagine 3">
            <a:extLst>
              <a:ext uri="{FF2B5EF4-FFF2-40B4-BE49-F238E27FC236}">
                <a16:creationId xmlns:a16="http://schemas.microsoft.com/office/drawing/2014/main" id="{FEC36F01-513B-1AE1-66A9-A7E2ACD846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290179" y="3248258"/>
            <a:ext cx="24731169" cy="18548377"/>
          </a:xfrm>
          <a:prstGeom prst="rect">
            <a:avLst/>
          </a:prstGeom>
        </p:spPr>
      </p:pic>
      <p:sp>
        <p:nvSpPr>
          <p:cNvPr id="7" name="Freccia a sinistra 6">
            <a:extLst>
              <a:ext uri="{FF2B5EF4-FFF2-40B4-BE49-F238E27FC236}">
                <a16:creationId xmlns:a16="http://schemas.microsoft.com/office/drawing/2014/main" id="{22CDAB91-BE9F-F764-DBD8-C6BCFCD06C30}"/>
              </a:ext>
            </a:extLst>
          </p:cNvPr>
          <p:cNvSpPr/>
          <p:nvPr/>
        </p:nvSpPr>
        <p:spPr>
          <a:xfrm rot="10800000">
            <a:off x="32972375" y="7819231"/>
            <a:ext cx="4953000" cy="838200"/>
          </a:xfrm>
          <a:prstGeom prst="left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F4DC21CC-001D-9758-92BC-99EE2A1FE60C}"/>
              </a:ext>
            </a:extLst>
          </p:cNvPr>
          <p:cNvSpPr txBox="1"/>
          <p:nvPr/>
        </p:nvSpPr>
        <p:spPr>
          <a:xfrm>
            <a:off x="30694630" y="4707206"/>
            <a:ext cx="6217907" cy="3046988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9600" b="1" dirty="0">
                <a:solidFill>
                  <a:schemeClr val="bg1"/>
                </a:solidFill>
                <a:latin typeface="Garamond" panose="02020404030301010803" pitchFamily="18" charset="0"/>
              </a:rPr>
              <a:t>fibrotic stricture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16275D28-24D5-E7F7-96BA-582824AE99DB}"/>
              </a:ext>
            </a:extLst>
          </p:cNvPr>
          <p:cNvSpPr txBox="1"/>
          <p:nvPr/>
        </p:nvSpPr>
        <p:spPr>
          <a:xfrm>
            <a:off x="4763135" y="5533231"/>
            <a:ext cx="20436840" cy="13179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Pathology report: </a:t>
            </a:r>
          </a:p>
          <a:p>
            <a:pPr algn="ctr">
              <a:lnSpc>
                <a:spcPct val="150000"/>
              </a:lnSpc>
            </a:pPr>
            <a:r>
              <a:rPr lang="en-US" sz="9600" dirty="0">
                <a:solidFill>
                  <a:schemeClr val="tx2"/>
                </a:solidFill>
                <a:latin typeface="Garamond" panose="02020404030301010803" pitchFamily="18" charset="0"/>
              </a:rPr>
              <a:t>[…] Esophageal wall permeated by transmural fibro-sclerotic deposition, with replacement of the muscular layer. Resection margins on tissues free from alterations.</a:t>
            </a:r>
          </a:p>
        </p:txBody>
      </p:sp>
    </p:spTree>
    <p:extLst>
      <p:ext uri="{BB962C8B-B14F-4D97-AF65-F5344CB8AC3E}">
        <p14:creationId xmlns:p14="http://schemas.microsoft.com/office/powerpoint/2010/main" val="15170758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52E5A2-C34A-CF04-A971-60246F34D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E3F82659-4E30-71BB-A88D-61516D541421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92AD6D58-47C8-F3BC-DE9A-400047941C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pic>
        <p:nvPicPr>
          <p:cNvPr id="3" name="Immagine 2">
            <a:extLst>
              <a:ext uri="{FF2B5EF4-FFF2-40B4-BE49-F238E27FC236}">
                <a16:creationId xmlns:a16="http://schemas.microsoft.com/office/drawing/2014/main" id="{45CF7701-68DD-C959-5403-AD638703EC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86009" y="2028031"/>
            <a:ext cx="16703993" cy="22271991"/>
          </a:xfrm>
          <a:prstGeom prst="rect">
            <a:avLst/>
          </a:pr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E7D02215-FFE5-A6E2-CD56-42ECBD631663}"/>
              </a:ext>
            </a:extLst>
          </p:cNvPr>
          <p:cNvSpPr txBox="1"/>
          <p:nvPr/>
        </p:nvSpPr>
        <p:spPr>
          <a:xfrm>
            <a:off x="7216775" y="9419431"/>
            <a:ext cx="15544800" cy="2099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October 2025</a:t>
            </a:r>
          </a:p>
        </p:txBody>
      </p:sp>
    </p:spTree>
    <p:extLst>
      <p:ext uri="{BB962C8B-B14F-4D97-AF65-F5344CB8AC3E}">
        <p14:creationId xmlns:p14="http://schemas.microsoft.com/office/powerpoint/2010/main" val="1431009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1EE7D-C8C1-6C29-2FC6-3D820F1A0F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71FA9350-F2E3-F64B-EDB0-42F440AF9901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6F38CFC2-FDDB-2E64-9F7A-C77F40DC02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6F44F960-6CFE-6A79-B618-C9B15758166D}"/>
              </a:ext>
            </a:extLst>
          </p:cNvPr>
          <p:cNvSpPr txBox="1"/>
          <p:nvPr/>
        </p:nvSpPr>
        <p:spPr>
          <a:xfrm>
            <a:off x="17427575" y="10562431"/>
            <a:ext cx="15544800" cy="2099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9600" b="1" dirty="0">
                <a:solidFill>
                  <a:schemeClr val="tx2"/>
                </a:solidFill>
                <a:latin typeface="Garamond" panose="02020404030301010803" pitchFamily="18" charset="0"/>
              </a:rPr>
              <a:t>Conclusions</a:t>
            </a:r>
          </a:p>
        </p:txBody>
      </p:sp>
    </p:spTree>
    <p:extLst>
      <p:ext uri="{BB962C8B-B14F-4D97-AF65-F5344CB8AC3E}">
        <p14:creationId xmlns:p14="http://schemas.microsoft.com/office/powerpoint/2010/main" val="1620667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B8A66-2D48-6CF7-67B5-E1086EF479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ttangolo arrotondato 8">
            <a:extLst>
              <a:ext uri="{FF2B5EF4-FFF2-40B4-BE49-F238E27FC236}">
                <a16:creationId xmlns:a16="http://schemas.microsoft.com/office/drawing/2014/main" id="{4F456704-2062-F646-4D8D-927F1E604FC0}"/>
              </a:ext>
            </a:extLst>
          </p:cNvPr>
          <p:cNvSpPr/>
          <p:nvPr/>
        </p:nvSpPr>
        <p:spPr>
          <a:xfrm>
            <a:off x="18269982" y="24953068"/>
            <a:ext cx="30659970" cy="1889998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it-IT" sz="4961"/>
          </a:p>
        </p:txBody>
      </p:sp>
      <p:pic>
        <p:nvPicPr>
          <p:cNvPr id="14" name="Immagine 13">
            <a:extLst>
              <a:ext uri="{FF2B5EF4-FFF2-40B4-BE49-F238E27FC236}">
                <a16:creationId xmlns:a16="http://schemas.microsoft.com/office/drawing/2014/main" id="{74CB16CA-1CC8-754A-9FB0-5CA24A7FA6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72" t="11013" r="43013" b="29360"/>
          <a:stretch/>
        </p:blipFill>
        <p:spPr>
          <a:xfrm>
            <a:off x="839999" y="24300022"/>
            <a:ext cx="15119985" cy="3196095"/>
          </a:xfrm>
          <a:prstGeom prst="rect">
            <a:avLst/>
          </a:prstGeom>
        </p:spPr>
      </p:pic>
      <p:sp>
        <p:nvSpPr>
          <p:cNvPr id="3" name="CasellaDiTesto 2">
            <a:extLst>
              <a:ext uri="{FF2B5EF4-FFF2-40B4-BE49-F238E27FC236}">
                <a16:creationId xmlns:a16="http://schemas.microsoft.com/office/drawing/2014/main" id="{BDA676CB-5850-A7AA-EECD-2BB664B01373}"/>
              </a:ext>
            </a:extLst>
          </p:cNvPr>
          <p:cNvSpPr txBox="1"/>
          <p:nvPr/>
        </p:nvSpPr>
        <p:spPr>
          <a:xfrm>
            <a:off x="3787775" y="16429831"/>
            <a:ext cx="20726400" cy="7305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8000" b="1" i="1" dirty="0">
                <a:solidFill>
                  <a:schemeClr val="tx2"/>
                </a:solidFill>
                <a:latin typeface="Garamond" panose="02020404030301010803" pitchFamily="18" charset="0"/>
              </a:rPr>
              <a:t>“</a:t>
            </a:r>
            <a:r>
              <a:rPr lang="en-US" sz="8000" b="1" i="1" dirty="0" err="1">
                <a:solidFill>
                  <a:schemeClr val="tx2"/>
                </a:solidFill>
                <a:latin typeface="Garamond" panose="02020404030301010803" pitchFamily="18" charset="0"/>
              </a:rPr>
              <a:t>Cominciate</a:t>
            </a:r>
            <a:r>
              <a:rPr lang="en-US" sz="8000" b="1" i="1" dirty="0">
                <a:solidFill>
                  <a:schemeClr val="tx2"/>
                </a:solidFill>
                <a:latin typeface="Garamond" panose="02020404030301010803" pitchFamily="18" charset="0"/>
              </a:rPr>
              <a:t> col fare il </a:t>
            </a:r>
            <a:r>
              <a:rPr lang="en-US" sz="8000" b="1" i="1" dirty="0" err="1">
                <a:solidFill>
                  <a:schemeClr val="tx2"/>
                </a:solidFill>
                <a:latin typeface="Garamond" panose="02020404030301010803" pitchFamily="18" charset="0"/>
              </a:rPr>
              <a:t>necessario</a:t>
            </a:r>
            <a:r>
              <a:rPr lang="en-US" sz="8000" b="1" i="1" dirty="0">
                <a:solidFill>
                  <a:schemeClr val="tx2"/>
                </a:solidFill>
                <a:latin typeface="Garamond" panose="02020404030301010803" pitchFamily="18" charset="0"/>
              </a:rPr>
              <a:t>,</a:t>
            </a:r>
          </a:p>
          <a:p>
            <a:pPr algn="r">
              <a:lnSpc>
                <a:spcPct val="150000"/>
              </a:lnSpc>
            </a:pPr>
            <a:r>
              <a:rPr lang="en-US" sz="8000" b="1" i="1" dirty="0">
                <a:solidFill>
                  <a:schemeClr val="tx2"/>
                </a:solidFill>
                <a:latin typeface="Garamond" panose="02020404030301010803" pitchFamily="18" charset="0"/>
              </a:rPr>
              <a:t>poi </a:t>
            </a:r>
            <a:r>
              <a:rPr lang="en-US" sz="8000" b="1" i="1" dirty="0" err="1">
                <a:solidFill>
                  <a:schemeClr val="tx2"/>
                </a:solidFill>
                <a:latin typeface="Garamond" panose="02020404030301010803" pitchFamily="18" charset="0"/>
              </a:rPr>
              <a:t>ciò</a:t>
            </a:r>
            <a:r>
              <a:rPr lang="en-US" sz="8000" b="1" i="1" dirty="0">
                <a:solidFill>
                  <a:schemeClr val="tx2"/>
                </a:solidFill>
                <a:latin typeface="Garamond" panose="02020404030301010803" pitchFamily="18" charset="0"/>
              </a:rPr>
              <a:t> </a:t>
            </a:r>
            <a:r>
              <a:rPr lang="en-US" sz="8000" b="1" i="1" dirty="0" err="1">
                <a:solidFill>
                  <a:schemeClr val="tx2"/>
                </a:solidFill>
                <a:latin typeface="Garamond" panose="02020404030301010803" pitchFamily="18" charset="0"/>
              </a:rPr>
              <a:t>che</a:t>
            </a:r>
            <a:r>
              <a:rPr lang="en-US" sz="8000" b="1" i="1" dirty="0">
                <a:solidFill>
                  <a:schemeClr val="tx2"/>
                </a:solidFill>
                <a:latin typeface="Garamond" panose="02020404030301010803" pitchFamily="18" charset="0"/>
              </a:rPr>
              <a:t> è possible e </a:t>
            </a:r>
            <a:r>
              <a:rPr lang="en-US" sz="8000" b="1" i="1" dirty="0" err="1">
                <a:solidFill>
                  <a:schemeClr val="tx2"/>
                </a:solidFill>
                <a:latin typeface="Garamond" panose="02020404030301010803" pitchFamily="18" charset="0"/>
              </a:rPr>
              <a:t>all’improvviso</a:t>
            </a:r>
            <a:endParaRPr lang="en-US" sz="8000" b="1" i="1" dirty="0">
              <a:solidFill>
                <a:schemeClr val="tx2"/>
              </a:solidFill>
              <a:latin typeface="Garamond" panose="02020404030301010803" pitchFamily="18" charset="0"/>
            </a:endParaRPr>
          </a:p>
          <a:p>
            <a:pPr algn="r">
              <a:lnSpc>
                <a:spcPct val="150000"/>
              </a:lnSpc>
            </a:pPr>
            <a:r>
              <a:rPr lang="en-US" sz="8000" b="1" i="1" dirty="0">
                <a:solidFill>
                  <a:schemeClr val="tx2"/>
                </a:solidFill>
                <a:latin typeface="Garamond" panose="02020404030301010803" pitchFamily="18" charset="0"/>
              </a:rPr>
              <a:t>vi </a:t>
            </a:r>
            <a:r>
              <a:rPr lang="en-US" sz="8000" b="1" i="1" dirty="0" err="1">
                <a:solidFill>
                  <a:schemeClr val="tx2"/>
                </a:solidFill>
                <a:latin typeface="Garamond" panose="02020404030301010803" pitchFamily="18" charset="0"/>
              </a:rPr>
              <a:t>sorprenderete</a:t>
            </a:r>
            <a:r>
              <a:rPr lang="en-US" sz="8000" b="1" i="1" dirty="0">
                <a:solidFill>
                  <a:schemeClr val="tx2"/>
                </a:solidFill>
                <a:latin typeface="Garamond" panose="02020404030301010803" pitchFamily="18" charset="0"/>
              </a:rPr>
              <a:t> a fare </a:t>
            </a:r>
            <a:r>
              <a:rPr lang="en-US" sz="8000" b="1" i="1" dirty="0" err="1">
                <a:solidFill>
                  <a:schemeClr val="tx2"/>
                </a:solidFill>
                <a:latin typeface="Garamond" panose="02020404030301010803" pitchFamily="18" charset="0"/>
              </a:rPr>
              <a:t>l’impossibile</a:t>
            </a:r>
            <a:r>
              <a:rPr lang="en-US" sz="8000" i="1" dirty="0">
                <a:solidFill>
                  <a:schemeClr val="tx2"/>
                </a:solidFill>
                <a:latin typeface="Garamond" panose="02020404030301010803" pitchFamily="18" charset="0"/>
              </a:rPr>
              <a:t>”</a:t>
            </a:r>
          </a:p>
          <a:p>
            <a:pPr algn="r">
              <a:lnSpc>
                <a:spcPct val="150000"/>
              </a:lnSpc>
            </a:pPr>
            <a:r>
              <a:rPr lang="en-US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San Francesco </a:t>
            </a:r>
            <a:r>
              <a:rPr lang="en-US" sz="8000" b="1" dirty="0" err="1">
                <a:solidFill>
                  <a:schemeClr val="tx2"/>
                </a:solidFill>
                <a:latin typeface="Garamond" panose="02020404030301010803" pitchFamily="18" charset="0"/>
              </a:rPr>
              <a:t>d’Assisi</a:t>
            </a:r>
            <a:r>
              <a:rPr lang="en-US" sz="8000" b="1" dirty="0">
                <a:solidFill>
                  <a:schemeClr val="tx2"/>
                </a:solidFill>
                <a:latin typeface="Garamond" panose="02020404030301010803" pitchFamily="18" charset="0"/>
              </a:rPr>
              <a:t>, 1182 - 1226</a:t>
            </a:r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601F5188-DD18-084E-6A3F-5E081CD89AA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33" t="14889" r="19000" b="24000"/>
          <a:stretch/>
        </p:blipFill>
        <p:spPr>
          <a:xfrm>
            <a:off x="24860203" y="3434350"/>
            <a:ext cx="23626492" cy="20177908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E1B09076-B42A-8664-E18D-D37C633D9DF9}"/>
              </a:ext>
            </a:extLst>
          </p:cNvPr>
          <p:cNvSpPr txBox="1"/>
          <p:nvPr/>
        </p:nvSpPr>
        <p:spPr>
          <a:xfrm>
            <a:off x="1196975" y="4704899"/>
            <a:ext cx="19330776" cy="29782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3800" b="1" i="1" dirty="0">
                <a:solidFill>
                  <a:schemeClr val="tx2"/>
                </a:solidFill>
                <a:latin typeface="Garamond" panose="02020404030301010803" pitchFamily="18" charset="0"/>
              </a:rPr>
              <a:t>Grazie per </a:t>
            </a:r>
            <a:r>
              <a:rPr lang="en-US" sz="13800" b="1" i="1" dirty="0" err="1">
                <a:solidFill>
                  <a:schemeClr val="tx2"/>
                </a:solidFill>
                <a:latin typeface="Garamond" panose="02020404030301010803" pitchFamily="18" charset="0"/>
              </a:rPr>
              <a:t>l’attenzione</a:t>
            </a:r>
            <a:endParaRPr lang="en-US" sz="13800" b="1" dirty="0">
              <a:solidFill>
                <a:schemeClr val="tx2"/>
              </a:solidFill>
              <a:latin typeface="Garamond" panose="020204040303010108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5837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4497</TotalTime>
  <Words>364</Words>
  <Application>Microsoft Office PowerPoint</Application>
  <PresentationFormat>Personalizzato</PresentationFormat>
  <Paragraphs>80</Paragraphs>
  <Slides>12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12</vt:i4>
      </vt:variant>
    </vt:vector>
  </HeadingPairs>
  <TitlesOfParts>
    <vt:vector size="18" baseType="lpstr">
      <vt:lpstr>Barlow Ultra-Bold</vt:lpstr>
      <vt:lpstr>Calibri</vt:lpstr>
      <vt:lpstr>Barlow Bold</vt:lpstr>
      <vt:lpstr>Arial</vt:lpstr>
      <vt:lpstr>Garamond</vt:lpstr>
      <vt:lpstr>Office Theme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PC</dc:creator>
  <cp:lastModifiedBy>Pietro Lombardi</cp:lastModifiedBy>
  <cp:revision>10</cp:revision>
  <dcterms:created xsi:type="dcterms:W3CDTF">2006-08-16T00:00:00Z</dcterms:created>
  <dcterms:modified xsi:type="dcterms:W3CDTF">2026-01-09T23:49:09Z</dcterms:modified>
  <dc:identifier>DAG35qkUN5c</dc:identifier>
</cp:coreProperties>
</file>