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75" r:id="rId3"/>
    <p:sldId id="276" r:id="rId4"/>
    <p:sldId id="280" r:id="rId5"/>
    <p:sldId id="281" r:id="rId6"/>
    <p:sldId id="279" r:id="rId7"/>
    <p:sldId id="277" r:id="rId8"/>
    <p:sldId id="278" r:id="rId9"/>
    <p:sldId id="271" r:id="rId10"/>
  </p:sldIdLst>
  <p:sldSz cx="50399950" cy="28440063"/>
  <p:notesSz cx="6858000" cy="9144000"/>
  <p:embeddedFontLst>
    <p:embeddedFont>
      <p:font typeface="Barlow Bold" pitchFamily="2" charset="77"/>
      <p:regular r:id="rId11"/>
      <p:bold r:id="rId12"/>
    </p:embeddedFont>
    <p:embeddedFont>
      <p:font typeface="Barlow Ultra-Bold" pitchFamily="2" charset="77"/>
      <p:regular r:id="rId13"/>
      <p:bold r:id="rId14"/>
      <p:italic r:id="rId15"/>
      <p:boldItalic r:id="rId16"/>
    </p:embeddedFont>
  </p:embeddedFontLst>
  <p:defaultTextStyle>
    <a:defPPr>
      <a:defRPr lang="en-US"/>
    </a:defPPr>
    <a:lvl1pPr marL="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1pPr>
    <a:lvl2pPr marL="1261415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2pPr>
    <a:lvl3pPr marL="252283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3pPr>
    <a:lvl4pPr marL="378424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4pPr>
    <a:lvl5pPr marL="504565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5pPr>
    <a:lvl6pPr marL="630707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6pPr>
    <a:lvl7pPr marL="756848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7pPr>
    <a:lvl8pPr marL="882990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8pPr>
    <a:lvl9pPr marL="10091318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972" userDrawn="1">
          <p15:clr>
            <a:srgbClr val="A4A3A4"/>
          </p15:clr>
        </p15:guide>
        <p15:guide id="2" pos="793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51" autoAdjust="0"/>
    <p:restoredTop sz="94626" autoAdjust="0"/>
  </p:normalViewPr>
  <p:slideViewPr>
    <p:cSldViewPr>
      <p:cViewPr varScale="1">
        <p:scale>
          <a:sx n="28" d="100"/>
          <a:sy n="28" d="100"/>
        </p:scale>
        <p:origin x="1088" y="192"/>
      </p:cViewPr>
      <p:guideLst>
        <p:guide orient="horz" pos="5972"/>
        <p:guide pos="793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9998" y="5889903"/>
            <a:ext cx="21419979" cy="4064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79996" y="10744024"/>
            <a:ext cx="17639983" cy="4845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5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519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779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299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559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81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0624" y="12183584"/>
            <a:ext cx="21419979" cy="3765675"/>
          </a:xfrm>
        </p:spPr>
        <p:txBody>
          <a:bodyPr anchor="t"/>
          <a:lstStyle>
            <a:lvl1pPr algn="l">
              <a:defRPr sz="11024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90624" y="8036076"/>
            <a:ext cx="21419979" cy="4147508"/>
          </a:xfrm>
        </p:spPr>
        <p:txBody>
          <a:bodyPr anchor="b"/>
          <a:lstStyle>
            <a:lvl1pPr marL="0" indent="0">
              <a:buNone/>
              <a:defRPr sz="5512">
                <a:solidFill>
                  <a:schemeClr val="tx1">
                    <a:tint val="75000"/>
                  </a:schemeClr>
                </a:solidFill>
              </a:defRPr>
            </a:lvl1pPr>
            <a:lvl2pPr marL="125999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2pPr>
            <a:lvl3pPr marL="2519995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3pPr>
            <a:lvl4pPr marL="377999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4pPr>
            <a:lvl5pPr marL="503999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5pPr>
            <a:lvl6pPr marL="6299987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6pPr>
            <a:lvl7pPr marL="7559985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7pPr>
            <a:lvl8pPr marL="881998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9999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809987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244066"/>
            <a:ext cx="11134365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999" y="6012791"/>
            <a:ext cx="11134365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801239" y="4244066"/>
            <a:ext cx="11138739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801239" y="6012791"/>
            <a:ext cx="11138739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0000" y="754890"/>
            <a:ext cx="8290618" cy="3212674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52490" y="754892"/>
            <a:ext cx="14087486" cy="16181871"/>
          </a:xfrm>
        </p:spPr>
        <p:txBody>
          <a:bodyPr/>
          <a:lstStyle>
            <a:lvl1pPr>
              <a:defRPr sz="8819"/>
            </a:lvl1pPr>
            <a:lvl2pPr>
              <a:defRPr sz="7717"/>
            </a:lvl2pPr>
            <a:lvl3pPr>
              <a:defRPr sz="6614"/>
            </a:lvl3pPr>
            <a:lvl4pPr>
              <a:defRPr sz="5512"/>
            </a:lvl4pPr>
            <a:lvl5pPr>
              <a:defRPr sz="5512"/>
            </a:lvl5pPr>
            <a:lvl6pPr>
              <a:defRPr sz="5512"/>
            </a:lvl6pPr>
            <a:lvl7pPr>
              <a:defRPr sz="5512"/>
            </a:lvl7pPr>
            <a:lvl8pPr>
              <a:defRPr sz="5512"/>
            </a:lvl8pPr>
            <a:lvl9pPr>
              <a:defRPr sz="551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60000" y="3967566"/>
            <a:ext cx="8290618" cy="12969197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9371" y="13272029"/>
            <a:ext cx="15119985" cy="1566838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9371" y="1694115"/>
            <a:ext cx="15119985" cy="11376025"/>
          </a:xfrm>
        </p:spPr>
        <p:txBody>
          <a:bodyPr/>
          <a:lstStyle>
            <a:lvl1pPr marL="0" indent="0">
              <a:buNone/>
              <a:defRPr sz="8819"/>
            </a:lvl1pPr>
            <a:lvl2pPr marL="1259997" indent="0">
              <a:buNone/>
              <a:defRPr sz="7717"/>
            </a:lvl2pPr>
            <a:lvl3pPr marL="2519995" indent="0">
              <a:buNone/>
              <a:defRPr sz="6614"/>
            </a:lvl3pPr>
            <a:lvl4pPr marL="3779992" indent="0">
              <a:buNone/>
              <a:defRPr sz="5512"/>
            </a:lvl4pPr>
            <a:lvl5pPr marL="5039990" indent="0">
              <a:buNone/>
              <a:defRPr sz="5512"/>
            </a:lvl5pPr>
            <a:lvl6pPr marL="6299987" indent="0">
              <a:buNone/>
              <a:defRPr sz="5512"/>
            </a:lvl6pPr>
            <a:lvl7pPr marL="7559985" indent="0">
              <a:buNone/>
              <a:defRPr sz="5512"/>
            </a:lvl7pPr>
            <a:lvl8pPr marL="8819982" indent="0">
              <a:buNone/>
              <a:defRPr sz="5512"/>
            </a:lvl8pPr>
            <a:lvl9pPr marL="10079980" indent="0">
              <a:buNone/>
              <a:defRPr sz="5512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9371" y="14838868"/>
            <a:ext cx="15119985" cy="2225170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8269982" y="759282"/>
            <a:ext cx="5669994" cy="16177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9999" y="759282"/>
            <a:ext cx="16589984" cy="16177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9999" y="759281"/>
            <a:ext cx="22679978" cy="31600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424011"/>
            <a:ext cx="22679978" cy="125127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9999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609992" y="17573151"/>
            <a:ext cx="7979992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8059982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519995" rtl="0" eaLnBrk="1" latinLnBrk="0" hangingPunct="1">
        <a:spcBef>
          <a:spcPct val="0"/>
        </a:spcBef>
        <a:buNone/>
        <a:defRPr sz="1212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44998" indent="-944998" algn="l" defTabSz="2519995" rtl="0" eaLnBrk="1" latinLnBrk="0" hangingPunct="1">
        <a:spcBef>
          <a:spcPct val="20000"/>
        </a:spcBef>
        <a:buFont typeface="Arial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047496" indent="-787498" algn="l" defTabSz="2519995" rtl="0" eaLnBrk="1" latinLnBrk="0" hangingPunct="1">
        <a:spcBef>
          <a:spcPct val="20000"/>
        </a:spcBef>
        <a:buFont typeface="Arial" pitchFamily="34" charset="0"/>
        <a:buChar char="–"/>
        <a:defRPr sz="7717" kern="1200">
          <a:solidFill>
            <a:schemeClr val="tx1"/>
          </a:solidFill>
          <a:latin typeface="+mn-lt"/>
          <a:ea typeface="+mn-ea"/>
          <a:cs typeface="+mn-cs"/>
        </a:defRPr>
      </a:lvl2pPr>
      <a:lvl3pPr marL="314999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3pPr>
      <a:lvl4pPr marL="4409991" indent="-629999" algn="l" defTabSz="2519995" rtl="0" eaLnBrk="1" latinLnBrk="0" hangingPunct="1">
        <a:spcBef>
          <a:spcPct val="20000"/>
        </a:spcBef>
        <a:buFont typeface="Arial" pitchFamily="34" charset="0"/>
        <a:buChar char="–"/>
        <a:defRPr sz="5512" kern="1200">
          <a:solidFill>
            <a:schemeClr val="tx1"/>
          </a:solidFill>
          <a:latin typeface="+mn-lt"/>
          <a:ea typeface="+mn-ea"/>
          <a:cs typeface="+mn-cs"/>
        </a:defRPr>
      </a:lvl4pPr>
      <a:lvl5pPr marL="5669989" indent="-629999" algn="l" defTabSz="2519995" rtl="0" eaLnBrk="1" latinLnBrk="0" hangingPunct="1">
        <a:spcBef>
          <a:spcPct val="20000"/>
        </a:spcBef>
        <a:buFont typeface="Arial" pitchFamily="34" charset="0"/>
        <a:buChar char="»"/>
        <a:defRPr sz="5512" kern="1200">
          <a:solidFill>
            <a:schemeClr val="tx1"/>
          </a:solidFill>
          <a:latin typeface="+mn-lt"/>
          <a:ea typeface="+mn-ea"/>
          <a:cs typeface="+mn-cs"/>
        </a:defRPr>
      </a:lvl5pPr>
      <a:lvl6pPr marL="6929986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6pPr>
      <a:lvl7pPr marL="818998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7pPr>
      <a:lvl8pPr marL="9449981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8pPr>
      <a:lvl9pPr marL="10709979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1pPr>
      <a:lvl2pPr marL="125999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2pPr>
      <a:lvl3pPr marL="251999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03999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29998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755998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881998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07998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id="{8DA36808-6BD1-0772-5C0C-317A6217F234}"/>
              </a:ext>
            </a:extLst>
          </p:cNvPr>
          <p:cNvSpPr/>
          <p:nvPr/>
        </p:nvSpPr>
        <p:spPr>
          <a:xfrm>
            <a:off x="20472383" y="12860970"/>
            <a:ext cx="30659970" cy="3240537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id="{5A77AE0C-C061-1E59-70CD-3F147890BCA4}"/>
              </a:ext>
            </a:extLst>
          </p:cNvPr>
          <p:cNvSpPr/>
          <p:nvPr/>
        </p:nvSpPr>
        <p:spPr>
          <a:xfrm>
            <a:off x="20397638" y="24090023"/>
            <a:ext cx="30659970" cy="227769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grpSp>
        <p:nvGrpSpPr>
          <p:cNvPr id="2" name="Group 2"/>
          <p:cNvGrpSpPr/>
          <p:nvPr/>
        </p:nvGrpSpPr>
        <p:grpSpPr>
          <a:xfrm>
            <a:off x="-13564148" y="-6730878"/>
            <a:ext cx="49227349" cy="49227349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18179212" y="-8578019"/>
            <a:ext cx="49227349" cy="49227349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7961650" y="-2383232"/>
            <a:ext cx="35876433" cy="35876433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24675847" y="25868179"/>
            <a:ext cx="26237754" cy="2486177"/>
          </a:xfrm>
          <a:prstGeom prst="rect">
            <a:avLst/>
          </a:prstGeom>
        </p:spPr>
        <p:txBody>
          <a:bodyPr lIns="140000" tIns="140000" rIns="140000" bIns="140000" rtlCol="0" anchor="ctr"/>
          <a:lstStyle/>
          <a:p>
            <a:pPr algn="ctr">
              <a:lnSpc>
                <a:spcPts val="9174"/>
              </a:lnSpc>
            </a:pPr>
            <a:endParaRPr sz="13686"/>
          </a:p>
        </p:txBody>
      </p:sp>
      <p:sp>
        <p:nvSpPr>
          <p:cNvPr id="23" name="TextBox 23"/>
          <p:cNvSpPr txBox="1"/>
          <p:nvPr/>
        </p:nvSpPr>
        <p:spPr>
          <a:xfrm>
            <a:off x="24392443" y="4138265"/>
            <a:ext cx="24383139" cy="64190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ct val="150000"/>
              </a:lnSpc>
            </a:pPr>
            <a:r>
              <a:rPr lang="it-IT" sz="9600" b="1" spc="-626" dirty="0">
                <a:solidFill>
                  <a:srgbClr val="00255F"/>
                </a:solidFill>
                <a:latin typeface="Barlow Ultra-Bold"/>
              </a:rPr>
              <a:t>A </a:t>
            </a:r>
            <a:r>
              <a:rPr lang="it-IT" sz="9600" b="1" spc="-626" dirty="0" err="1">
                <a:solidFill>
                  <a:srgbClr val="00255F"/>
                </a:solidFill>
                <a:latin typeface="Barlow Ultra-Bold"/>
              </a:rPr>
              <a:t>standardized</a:t>
            </a:r>
            <a:r>
              <a:rPr lang="it-IT" sz="9600" b="1" spc="-626" dirty="0">
                <a:solidFill>
                  <a:srgbClr val="00255F"/>
                </a:solidFill>
                <a:latin typeface="Barlow Ultra-Bold"/>
              </a:rPr>
              <a:t> technique for </a:t>
            </a:r>
            <a:r>
              <a:rPr lang="it-IT" sz="9600" b="1" spc="-626" dirty="0" err="1">
                <a:solidFill>
                  <a:srgbClr val="00255F"/>
                </a:solidFill>
                <a:latin typeface="Barlow Ultra-Bold"/>
              </a:rPr>
              <a:t>laparoscopic</a:t>
            </a:r>
            <a:r>
              <a:rPr lang="it-IT" sz="9600" b="1" spc="-626" dirty="0">
                <a:solidFill>
                  <a:srgbClr val="00255F"/>
                </a:solidFill>
                <a:latin typeface="Barlow Ultra-Bold"/>
              </a:rPr>
              <a:t> </a:t>
            </a:r>
            <a:r>
              <a:rPr lang="it-IT" sz="9600" b="1" spc="-626" dirty="0" err="1">
                <a:solidFill>
                  <a:srgbClr val="00255F"/>
                </a:solidFill>
                <a:latin typeface="Barlow Ultra-Bold"/>
              </a:rPr>
              <a:t>total</a:t>
            </a:r>
            <a:r>
              <a:rPr lang="it-IT" sz="9600" b="1" spc="-626" dirty="0">
                <a:solidFill>
                  <a:srgbClr val="00255F"/>
                </a:solidFill>
                <a:latin typeface="Barlow Ultra-Bold"/>
              </a:rPr>
              <a:t> </a:t>
            </a:r>
            <a:r>
              <a:rPr lang="it-IT" sz="9600" b="1" spc="-626" dirty="0" err="1">
                <a:solidFill>
                  <a:srgbClr val="00255F"/>
                </a:solidFill>
                <a:latin typeface="Barlow Ultra-Bold"/>
              </a:rPr>
              <a:t>colectomy</a:t>
            </a:r>
            <a:r>
              <a:rPr lang="it-IT" sz="9600" b="1" spc="-626" dirty="0">
                <a:solidFill>
                  <a:srgbClr val="00255F"/>
                </a:solidFill>
                <a:latin typeface="Barlow Ultra-Bold"/>
              </a:rPr>
              <a:t> in acute severe ulcerative </a:t>
            </a:r>
            <a:r>
              <a:rPr lang="it-IT" sz="9600" b="1" spc="-626" dirty="0" err="1">
                <a:solidFill>
                  <a:srgbClr val="00255F"/>
                </a:solidFill>
                <a:latin typeface="Barlow Ultra-Bold"/>
              </a:rPr>
              <a:t>colitis</a:t>
            </a:r>
            <a:r>
              <a:rPr lang="it-IT" sz="9600" b="1" spc="-626" dirty="0">
                <a:solidFill>
                  <a:srgbClr val="00255F"/>
                </a:solidFill>
                <a:latin typeface="Barlow Ultra-Bold"/>
              </a:rPr>
              <a:t>:</a:t>
            </a:r>
          </a:p>
          <a:p>
            <a:pPr algn="r">
              <a:lnSpc>
                <a:spcPct val="150000"/>
              </a:lnSpc>
            </a:pPr>
            <a:r>
              <a:rPr lang="it-IT" sz="9600" b="1" spc="-626" dirty="0">
                <a:solidFill>
                  <a:srgbClr val="00255F"/>
                </a:solidFill>
                <a:latin typeface="Barlow Ultra-Bold"/>
              </a:rPr>
              <a:t>a technical note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27773230" y="13057150"/>
            <a:ext cx="20078538" cy="22856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8950"/>
              </a:lnSpc>
            </a:pPr>
            <a:r>
              <a:rPr lang="en-US" sz="13534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Carlo Alberto Manzo, MD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40947953" y="24498153"/>
            <a:ext cx="7016435" cy="11111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9728"/>
              </a:lnSpc>
            </a:pPr>
            <a:r>
              <a:rPr lang="en-US" sz="6948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X Maggio 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38787" y="-430169"/>
            <a:ext cx="20715195" cy="29310354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145" t="6403" r="2294" b="69619"/>
          <a:stretch/>
        </p:blipFill>
        <p:spPr>
          <a:xfrm rot="5400000">
            <a:off x="5845569" y="12406784"/>
            <a:ext cx="29357648" cy="3668820"/>
          </a:xfrm>
          <a:prstGeom prst="rect">
            <a:avLst/>
          </a:prstGeom>
        </p:spPr>
      </p:pic>
      <p:sp>
        <p:nvSpPr>
          <p:cNvPr id="35" name="TextBox 16">
            <a:extLst>
              <a:ext uri="{FF2B5EF4-FFF2-40B4-BE49-F238E27FC236}">
                <a16:creationId xmlns:a16="http://schemas.microsoft.com/office/drawing/2014/main" id="{540F9CB0-DD0A-F5CF-1E67-8A80E8FFB8E2}"/>
              </a:ext>
            </a:extLst>
          </p:cNvPr>
          <p:cNvSpPr txBox="1"/>
          <p:nvPr/>
        </p:nvSpPr>
        <p:spPr>
          <a:xfrm>
            <a:off x="27418323" y="17054493"/>
            <a:ext cx="20781068" cy="6570082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algn="r">
              <a:lnSpc>
                <a:spcPct val="150000"/>
              </a:lnSpc>
            </a:pPr>
            <a:r>
              <a:rPr lang="en-US" sz="72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Struttura</a:t>
            </a:r>
            <a:r>
              <a:rPr lang="en-US" sz="72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</a:t>
            </a:r>
            <a:r>
              <a:rPr lang="en-US" sz="72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complessa</a:t>
            </a:r>
            <a:r>
              <a:rPr lang="en-US" sz="72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di </a:t>
            </a:r>
            <a:r>
              <a:rPr lang="en-US" sz="72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chirurgia</a:t>
            </a:r>
            <a:r>
              <a:rPr lang="en-US" sz="72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generale</a:t>
            </a:r>
          </a:p>
          <a:p>
            <a:pPr algn="r">
              <a:lnSpc>
                <a:spcPct val="150000"/>
              </a:lnSpc>
            </a:pPr>
            <a:r>
              <a:rPr lang="en-US" sz="72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Ospedale di </a:t>
            </a:r>
            <a:r>
              <a:rPr lang="en-US" sz="72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Circolo</a:t>
            </a:r>
            <a:r>
              <a:rPr lang="en-US" sz="72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di Rho</a:t>
            </a:r>
          </a:p>
          <a:p>
            <a:pPr algn="r">
              <a:lnSpc>
                <a:spcPct val="150000"/>
              </a:lnSpc>
            </a:pPr>
            <a:r>
              <a:rPr lang="en-US" sz="72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Rho, Milano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4F10CE-5166-09D8-1FB8-BE94C2465C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BCED4D40-4B67-4331-AC48-79B82B4A47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0399950" cy="284400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15E7EC26-C383-919A-3B3F-710E15C0BA88}"/>
              </a:ext>
            </a:extLst>
          </p:cNvPr>
          <p:cNvSpPr txBox="1"/>
          <p:nvPr/>
        </p:nvSpPr>
        <p:spPr>
          <a:xfrm>
            <a:off x="2641040" y="1731683"/>
            <a:ext cx="45098861" cy="51812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73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Background &amp; Rationale</a:t>
            </a:r>
          </a:p>
        </p:txBody>
      </p:sp>
      <p:sp>
        <p:nvSpPr>
          <p:cNvPr id="14" name="sketch line">
            <a:extLst>
              <a:ext uri="{FF2B5EF4-FFF2-40B4-BE49-F238E27FC236}">
                <a16:creationId xmlns:a16="http://schemas.microsoft.com/office/drawing/2014/main" id="{670CEDEF-4F34-412E-84EE-329C1E936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740484" y="7188617"/>
            <a:ext cx="18899982" cy="75840"/>
          </a:xfrm>
          <a:custGeom>
            <a:avLst/>
            <a:gdLst>
              <a:gd name="csX0" fmla="*/ 0 w 18899982"/>
              <a:gd name="csY0" fmla="*/ 0 h 75840"/>
              <a:gd name="csX1" fmla="*/ 133000 w 18899982"/>
              <a:gd name="csY1" fmla="*/ 0 h 75840"/>
              <a:gd name="csX2" fmla="*/ 1210999 w 18899982"/>
              <a:gd name="csY2" fmla="*/ 0 h 75840"/>
              <a:gd name="csX3" fmla="*/ 1343999 w 18899982"/>
              <a:gd name="csY3" fmla="*/ 0 h 75840"/>
              <a:gd name="csX4" fmla="*/ 1665998 w 18899982"/>
              <a:gd name="csY4" fmla="*/ 0 h 75840"/>
              <a:gd name="csX5" fmla="*/ 2176998 w 18899982"/>
              <a:gd name="csY5" fmla="*/ 0 h 75840"/>
              <a:gd name="csX6" fmla="*/ 2687997 w 18899982"/>
              <a:gd name="csY6" fmla="*/ 0 h 75840"/>
              <a:gd name="csX7" fmla="*/ 3576997 w 18899982"/>
              <a:gd name="csY7" fmla="*/ 0 h 75840"/>
              <a:gd name="csX8" fmla="*/ 4654996 w 18899982"/>
              <a:gd name="csY8" fmla="*/ 0 h 75840"/>
              <a:gd name="csX9" fmla="*/ 5543995 w 18899982"/>
              <a:gd name="csY9" fmla="*/ 0 h 75840"/>
              <a:gd name="csX10" fmla="*/ 5865994 w 18899982"/>
              <a:gd name="csY10" fmla="*/ 0 h 75840"/>
              <a:gd name="csX11" fmla="*/ 5998994 w 18899982"/>
              <a:gd name="csY11" fmla="*/ 0 h 75840"/>
              <a:gd name="csX12" fmla="*/ 6131994 w 18899982"/>
              <a:gd name="csY12" fmla="*/ 0 h 75840"/>
              <a:gd name="csX13" fmla="*/ 6453994 w 18899982"/>
              <a:gd name="csY13" fmla="*/ 0 h 75840"/>
              <a:gd name="csX14" fmla="*/ 6964993 w 18899982"/>
              <a:gd name="csY14" fmla="*/ 0 h 75840"/>
              <a:gd name="csX15" fmla="*/ 7853993 w 18899982"/>
              <a:gd name="csY15" fmla="*/ 0 h 75840"/>
              <a:gd name="csX16" fmla="*/ 8175992 w 18899982"/>
              <a:gd name="csY16" fmla="*/ 0 h 75840"/>
              <a:gd name="csX17" fmla="*/ 8875992 w 18899982"/>
              <a:gd name="csY17" fmla="*/ 0 h 75840"/>
              <a:gd name="csX18" fmla="*/ 9953991 w 18899982"/>
              <a:gd name="csY18" fmla="*/ 0 h 75840"/>
              <a:gd name="csX19" fmla="*/ 10275990 w 18899982"/>
              <a:gd name="csY19" fmla="*/ 0 h 75840"/>
              <a:gd name="csX20" fmla="*/ 10975990 w 18899982"/>
              <a:gd name="csY20" fmla="*/ 0 h 75840"/>
              <a:gd name="csX21" fmla="*/ 11675989 w 18899982"/>
              <a:gd name="csY21" fmla="*/ 0 h 75840"/>
              <a:gd name="csX22" fmla="*/ 11808989 w 18899982"/>
              <a:gd name="csY22" fmla="*/ 0 h 75840"/>
              <a:gd name="csX23" fmla="*/ 12130988 w 18899982"/>
              <a:gd name="csY23" fmla="*/ 0 h 75840"/>
              <a:gd name="csX24" fmla="*/ 12452988 w 18899982"/>
              <a:gd name="csY24" fmla="*/ 0 h 75840"/>
              <a:gd name="csX25" fmla="*/ 13152987 w 18899982"/>
              <a:gd name="csY25" fmla="*/ 0 h 75840"/>
              <a:gd name="csX26" fmla="*/ 14230986 w 18899982"/>
              <a:gd name="csY26" fmla="*/ 0 h 75840"/>
              <a:gd name="csX27" fmla="*/ 14552986 w 18899982"/>
              <a:gd name="csY27" fmla="*/ 0 h 75840"/>
              <a:gd name="csX28" fmla="*/ 15630985 w 18899982"/>
              <a:gd name="csY28" fmla="*/ 0 h 75840"/>
              <a:gd name="csX29" fmla="*/ 15952985 w 18899982"/>
              <a:gd name="csY29" fmla="*/ 0 h 75840"/>
              <a:gd name="csX30" fmla="*/ 16652984 w 18899982"/>
              <a:gd name="csY30" fmla="*/ 0 h 75840"/>
              <a:gd name="csX31" fmla="*/ 16974984 w 18899982"/>
              <a:gd name="csY31" fmla="*/ 0 h 75840"/>
              <a:gd name="csX32" fmla="*/ 17485983 w 18899982"/>
              <a:gd name="csY32" fmla="*/ 0 h 75840"/>
              <a:gd name="csX33" fmla="*/ 18185983 w 18899982"/>
              <a:gd name="csY33" fmla="*/ 0 h 75840"/>
              <a:gd name="csX34" fmla="*/ 18899982 w 18899982"/>
              <a:gd name="csY34" fmla="*/ 0 h 75840"/>
              <a:gd name="csX35" fmla="*/ 18899982 w 18899982"/>
              <a:gd name="csY35" fmla="*/ 75840 h 75840"/>
              <a:gd name="csX36" fmla="*/ 18577982 w 18899982"/>
              <a:gd name="csY36" fmla="*/ 75840 h 75840"/>
              <a:gd name="csX37" fmla="*/ 17877983 w 18899982"/>
              <a:gd name="csY37" fmla="*/ 75840 h 75840"/>
              <a:gd name="csX38" fmla="*/ 17555983 w 18899982"/>
              <a:gd name="csY38" fmla="*/ 75840 h 75840"/>
              <a:gd name="csX39" fmla="*/ 17233984 w 18899982"/>
              <a:gd name="csY39" fmla="*/ 75840 h 75840"/>
              <a:gd name="csX40" fmla="*/ 16911984 w 18899982"/>
              <a:gd name="csY40" fmla="*/ 75840 h 75840"/>
              <a:gd name="csX41" fmla="*/ 16211985 w 18899982"/>
              <a:gd name="csY41" fmla="*/ 75840 h 75840"/>
              <a:gd name="csX42" fmla="*/ 15889985 w 18899982"/>
              <a:gd name="csY42" fmla="*/ 75840 h 75840"/>
              <a:gd name="csX43" fmla="*/ 15378985 w 18899982"/>
              <a:gd name="csY43" fmla="*/ 75840 h 75840"/>
              <a:gd name="csX44" fmla="*/ 14867986 w 18899982"/>
              <a:gd name="csY44" fmla="*/ 75840 h 75840"/>
              <a:gd name="csX45" fmla="*/ 13789987 w 18899982"/>
              <a:gd name="csY45" fmla="*/ 75840 h 75840"/>
              <a:gd name="csX46" fmla="*/ 13278987 w 18899982"/>
              <a:gd name="csY46" fmla="*/ 75840 h 75840"/>
              <a:gd name="csX47" fmla="*/ 12767988 w 18899982"/>
              <a:gd name="csY47" fmla="*/ 75840 h 75840"/>
              <a:gd name="csX48" fmla="*/ 11689989 w 18899982"/>
              <a:gd name="csY48" fmla="*/ 75840 h 75840"/>
              <a:gd name="csX49" fmla="*/ 11556989 w 18899982"/>
              <a:gd name="csY49" fmla="*/ 75840 h 75840"/>
              <a:gd name="csX50" fmla="*/ 10856990 w 18899982"/>
              <a:gd name="csY50" fmla="*/ 75840 h 75840"/>
              <a:gd name="csX51" fmla="*/ 9778991 w 18899982"/>
              <a:gd name="csY51" fmla="*/ 75840 h 75840"/>
              <a:gd name="csX52" fmla="*/ 9645991 w 18899982"/>
              <a:gd name="csY52" fmla="*/ 75840 h 75840"/>
              <a:gd name="csX53" fmla="*/ 9134991 w 18899982"/>
              <a:gd name="csY53" fmla="*/ 75840 h 75840"/>
              <a:gd name="csX54" fmla="*/ 9001991 w 18899982"/>
              <a:gd name="csY54" fmla="*/ 75840 h 75840"/>
              <a:gd name="csX55" fmla="*/ 8112992 w 18899982"/>
              <a:gd name="csY55" fmla="*/ 75840 h 75840"/>
              <a:gd name="csX56" fmla="*/ 7223993 w 18899982"/>
              <a:gd name="csY56" fmla="*/ 75840 h 75840"/>
              <a:gd name="csX57" fmla="*/ 6523994 w 18899982"/>
              <a:gd name="csY57" fmla="*/ 75840 h 75840"/>
              <a:gd name="csX58" fmla="*/ 6201994 w 18899982"/>
              <a:gd name="csY58" fmla="*/ 75840 h 75840"/>
              <a:gd name="csX59" fmla="*/ 5501995 w 18899982"/>
              <a:gd name="csY59" fmla="*/ 75840 h 75840"/>
              <a:gd name="csX60" fmla="*/ 4612996 w 18899982"/>
              <a:gd name="csY60" fmla="*/ 75840 h 75840"/>
              <a:gd name="csX61" fmla="*/ 3723996 w 18899982"/>
              <a:gd name="csY61" fmla="*/ 75840 h 75840"/>
              <a:gd name="csX62" fmla="*/ 3401997 w 18899982"/>
              <a:gd name="csY62" fmla="*/ 75840 h 75840"/>
              <a:gd name="csX63" fmla="*/ 2323998 w 18899982"/>
              <a:gd name="csY63" fmla="*/ 75840 h 75840"/>
              <a:gd name="csX64" fmla="*/ 2190998 w 18899982"/>
              <a:gd name="csY64" fmla="*/ 75840 h 75840"/>
              <a:gd name="csX65" fmla="*/ 1868998 w 18899982"/>
              <a:gd name="csY65" fmla="*/ 75840 h 75840"/>
              <a:gd name="csX66" fmla="*/ 1357999 w 18899982"/>
              <a:gd name="csY66" fmla="*/ 75840 h 75840"/>
              <a:gd name="csX67" fmla="*/ 0 w 18899982"/>
              <a:gd name="csY67" fmla="*/ 75840 h 75840"/>
              <a:gd name="csX68" fmla="*/ 0 w 18899982"/>
              <a:gd name="csY68" fmla="*/ 0 h 7584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  <a:cxn ang="0">
                <a:pos x="csX57" y="csY57"/>
              </a:cxn>
              <a:cxn ang="0">
                <a:pos x="csX58" y="csY58"/>
              </a:cxn>
              <a:cxn ang="0">
                <a:pos x="csX59" y="csY59"/>
              </a:cxn>
              <a:cxn ang="0">
                <a:pos x="csX60" y="csY60"/>
              </a:cxn>
              <a:cxn ang="0">
                <a:pos x="csX61" y="csY61"/>
              </a:cxn>
              <a:cxn ang="0">
                <a:pos x="csX62" y="csY62"/>
              </a:cxn>
              <a:cxn ang="0">
                <a:pos x="csX63" y="csY63"/>
              </a:cxn>
              <a:cxn ang="0">
                <a:pos x="csX64" y="csY64"/>
              </a:cxn>
              <a:cxn ang="0">
                <a:pos x="csX65" y="csY65"/>
              </a:cxn>
              <a:cxn ang="0">
                <a:pos x="csX66" y="csY66"/>
              </a:cxn>
              <a:cxn ang="0">
                <a:pos x="csX67" y="csY67"/>
              </a:cxn>
              <a:cxn ang="0">
                <a:pos x="csX68" y="csY68"/>
              </a:cxn>
            </a:cxnLst>
            <a:rect l="l" t="t" r="r" b="b"/>
            <a:pathLst>
              <a:path w="18899982" h="75840" fill="none" extrusionOk="0">
                <a:moveTo>
                  <a:pt x="0" y="0"/>
                </a:moveTo>
                <a:cubicBezTo>
                  <a:pt x="51664" y="-3909"/>
                  <a:pt x="80293" y="-1904"/>
                  <a:pt x="133000" y="0"/>
                </a:cubicBezTo>
                <a:cubicBezTo>
                  <a:pt x="185707" y="1904"/>
                  <a:pt x="722839" y="46395"/>
                  <a:pt x="1210999" y="0"/>
                </a:cubicBezTo>
                <a:cubicBezTo>
                  <a:pt x="1699159" y="-46395"/>
                  <a:pt x="1288449" y="4701"/>
                  <a:pt x="1343999" y="0"/>
                </a:cubicBezTo>
                <a:cubicBezTo>
                  <a:pt x="1399549" y="-4701"/>
                  <a:pt x="1601146" y="-9240"/>
                  <a:pt x="1665998" y="0"/>
                </a:cubicBezTo>
                <a:cubicBezTo>
                  <a:pt x="1730850" y="9240"/>
                  <a:pt x="1942424" y="2602"/>
                  <a:pt x="2176998" y="0"/>
                </a:cubicBezTo>
                <a:cubicBezTo>
                  <a:pt x="2411572" y="-2602"/>
                  <a:pt x="2550051" y="25498"/>
                  <a:pt x="2687997" y="0"/>
                </a:cubicBezTo>
                <a:cubicBezTo>
                  <a:pt x="2825943" y="-25498"/>
                  <a:pt x="3184817" y="-18620"/>
                  <a:pt x="3576997" y="0"/>
                </a:cubicBezTo>
                <a:cubicBezTo>
                  <a:pt x="3969177" y="18620"/>
                  <a:pt x="4136237" y="31434"/>
                  <a:pt x="4654996" y="0"/>
                </a:cubicBezTo>
                <a:cubicBezTo>
                  <a:pt x="5173755" y="-31434"/>
                  <a:pt x="5120988" y="34557"/>
                  <a:pt x="5543995" y="0"/>
                </a:cubicBezTo>
                <a:cubicBezTo>
                  <a:pt x="5967002" y="-34557"/>
                  <a:pt x="5715225" y="10385"/>
                  <a:pt x="5865994" y="0"/>
                </a:cubicBezTo>
                <a:cubicBezTo>
                  <a:pt x="6016763" y="-10385"/>
                  <a:pt x="5938775" y="-6109"/>
                  <a:pt x="5998994" y="0"/>
                </a:cubicBezTo>
                <a:cubicBezTo>
                  <a:pt x="6059213" y="6109"/>
                  <a:pt x="6098141" y="6022"/>
                  <a:pt x="6131994" y="0"/>
                </a:cubicBezTo>
                <a:cubicBezTo>
                  <a:pt x="6165847" y="-6022"/>
                  <a:pt x="6333032" y="-6775"/>
                  <a:pt x="6453994" y="0"/>
                </a:cubicBezTo>
                <a:cubicBezTo>
                  <a:pt x="6574956" y="6775"/>
                  <a:pt x="6830760" y="945"/>
                  <a:pt x="6964993" y="0"/>
                </a:cubicBezTo>
                <a:cubicBezTo>
                  <a:pt x="7099226" y="-945"/>
                  <a:pt x="7671828" y="-30083"/>
                  <a:pt x="7853993" y="0"/>
                </a:cubicBezTo>
                <a:cubicBezTo>
                  <a:pt x="8036158" y="30083"/>
                  <a:pt x="8040275" y="-15601"/>
                  <a:pt x="8175992" y="0"/>
                </a:cubicBezTo>
                <a:cubicBezTo>
                  <a:pt x="8311709" y="15601"/>
                  <a:pt x="8567553" y="-9761"/>
                  <a:pt x="8875992" y="0"/>
                </a:cubicBezTo>
                <a:cubicBezTo>
                  <a:pt x="9184431" y="9761"/>
                  <a:pt x="9637147" y="52223"/>
                  <a:pt x="9953991" y="0"/>
                </a:cubicBezTo>
                <a:cubicBezTo>
                  <a:pt x="10270835" y="-52223"/>
                  <a:pt x="10139304" y="-1479"/>
                  <a:pt x="10275990" y="0"/>
                </a:cubicBezTo>
                <a:cubicBezTo>
                  <a:pt x="10412676" y="1479"/>
                  <a:pt x="10627604" y="2037"/>
                  <a:pt x="10975990" y="0"/>
                </a:cubicBezTo>
                <a:cubicBezTo>
                  <a:pt x="11324376" y="-2037"/>
                  <a:pt x="11483918" y="-7604"/>
                  <a:pt x="11675989" y="0"/>
                </a:cubicBezTo>
                <a:cubicBezTo>
                  <a:pt x="11868060" y="7604"/>
                  <a:pt x="11742838" y="-1781"/>
                  <a:pt x="11808989" y="0"/>
                </a:cubicBezTo>
                <a:cubicBezTo>
                  <a:pt x="11875140" y="1781"/>
                  <a:pt x="11996220" y="14681"/>
                  <a:pt x="12130988" y="0"/>
                </a:cubicBezTo>
                <a:cubicBezTo>
                  <a:pt x="12265756" y="-14681"/>
                  <a:pt x="12333074" y="-6626"/>
                  <a:pt x="12452988" y="0"/>
                </a:cubicBezTo>
                <a:cubicBezTo>
                  <a:pt x="12572902" y="6626"/>
                  <a:pt x="13004590" y="-27881"/>
                  <a:pt x="13152987" y="0"/>
                </a:cubicBezTo>
                <a:cubicBezTo>
                  <a:pt x="13301384" y="27881"/>
                  <a:pt x="13797350" y="48890"/>
                  <a:pt x="14230986" y="0"/>
                </a:cubicBezTo>
                <a:cubicBezTo>
                  <a:pt x="14664622" y="-48890"/>
                  <a:pt x="14481640" y="7215"/>
                  <a:pt x="14552986" y="0"/>
                </a:cubicBezTo>
                <a:cubicBezTo>
                  <a:pt x="14624332" y="-7215"/>
                  <a:pt x="15219578" y="27163"/>
                  <a:pt x="15630985" y="0"/>
                </a:cubicBezTo>
                <a:cubicBezTo>
                  <a:pt x="16042392" y="-27163"/>
                  <a:pt x="15864159" y="-1699"/>
                  <a:pt x="15952985" y="0"/>
                </a:cubicBezTo>
                <a:cubicBezTo>
                  <a:pt x="16041811" y="1699"/>
                  <a:pt x="16439744" y="13195"/>
                  <a:pt x="16652984" y="0"/>
                </a:cubicBezTo>
                <a:cubicBezTo>
                  <a:pt x="16866224" y="-13195"/>
                  <a:pt x="16882328" y="-13880"/>
                  <a:pt x="16974984" y="0"/>
                </a:cubicBezTo>
                <a:cubicBezTo>
                  <a:pt x="17067640" y="13880"/>
                  <a:pt x="17261148" y="9110"/>
                  <a:pt x="17485983" y="0"/>
                </a:cubicBezTo>
                <a:cubicBezTo>
                  <a:pt x="17710818" y="-9110"/>
                  <a:pt x="18023048" y="-17024"/>
                  <a:pt x="18185983" y="0"/>
                </a:cubicBezTo>
                <a:cubicBezTo>
                  <a:pt x="18348918" y="17024"/>
                  <a:pt x="18567295" y="-9540"/>
                  <a:pt x="18899982" y="0"/>
                </a:cubicBezTo>
                <a:cubicBezTo>
                  <a:pt x="18902571" y="19138"/>
                  <a:pt x="18896687" y="46659"/>
                  <a:pt x="18899982" y="75840"/>
                </a:cubicBezTo>
                <a:cubicBezTo>
                  <a:pt x="18794116" y="78082"/>
                  <a:pt x="18681116" y="76072"/>
                  <a:pt x="18577982" y="75840"/>
                </a:cubicBezTo>
                <a:cubicBezTo>
                  <a:pt x="18474848" y="75608"/>
                  <a:pt x="18128333" y="76472"/>
                  <a:pt x="17877983" y="75840"/>
                </a:cubicBezTo>
                <a:cubicBezTo>
                  <a:pt x="17627633" y="75208"/>
                  <a:pt x="17671880" y="77442"/>
                  <a:pt x="17555983" y="75840"/>
                </a:cubicBezTo>
                <a:cubicBezTo>
                  <a:pt x="17440086" y="74238"/>
                  <a:pt x="17338331" y="90026"/>
                  <a:pt x="17233984" y="75840"/>
                </a:cubicBezTo>
                <a:cubicBezTo>
                  <a:pt x="17129637" y="61654"/>
                  <a:pt x="16988358" y="85683"/>
                  <a:pt x="16911984" y="75840"/>
                </a:cubicBezTo>
                <a:cubicBezTo>
                  <a:pt x="16835610" y="65997"/>
                  <a:pt x="16476216" y="85274"/>
                  <a:pt x="16211985" y="75840"/>
                </a:cubicBezTo>
                <a:cubicBezTo>
                  <a:pt x="15947754" y="66406"/>
                  <a:pt x="15969640" y="79636"/>
                  <a:pt x="15889985" y="75840"/>
                </a:cubicBezTo>
                <a:cubicBezTo>
                  <a:pt x="15810330" y="72044"/>
                  <a:pt x="15561701" y="57420"/>
                  <a:pt x="15378985" y="75840"/>
                </a:cubicBezTo>
                <a:cubicBezTo>
                  <a:pt x="15196269" y="94260"/>
                  <a:pt x="15079703" y="62502"/>
                  <a:pt x="14867986" y="75840"/>
                </a:cubicBezTo>
                <a:cubicBezTo>
                  <a:pt x="14656269" y="89178"/>
                  <a:pt x="14310153" y="26605"/>
                  <a:pt x="13789987" y="75840"/>
                </a:cubicBezTo>
                <a:cubicBezTo>
                  <a:pt x="13269821" y="125075"/>
                  <a:pt x="13490233" y="82413"/>
                  <a:pt x="13278987" y="75840"/>
                </a:cubicBezTo>
                <a:cubicBezTo>
                  <a:pt x="13067741" y="69267"/>
                  <a:pt x="13019143" y="51894"/>
                  <a:pt x="12767988" y="75840"/>
                </a:cubicBezTo>
                <a:cubicBezTo>
                  <a:pt x="12516833" y="99786"/>
                  <a:pt x="11967936" y="95925"/>
                  <a:pt x="11689989" y="75840"/>
                </a:cubicBezTo>
                <a:cubicBezTo>
                  <a:pt x="11412042" y="55755"/>
                  <a:pt x="11620168" y="76199"/>
                  <a:pt x="11556989" y="75840"/>
                </a:cubicBezTo>
                <a:cubicBezTo>
                  <a:pt x="11493810" y="75481"/>
                  <a:pt x="11075113" y="90300"/>
                  <a:pt x="10856990" y="75840"/>
                </a:cubicBezTo>
                <a:cubicBezTo>
                  <a:pt x="10638867" y="61380"/>
                  <a:pt x="10279681" y="122487"/>
                  <a:pt x="9778991" y="75840"/>
                </a:cubicBezTo>
                <a:cubicBezTo>
                  <a:pt x="9278301" y="29193"/>
                  <a:pt x="9712175" y="80137"/>
                  <a:pt x="9645991" y="75840"/>
                </a:cubicBezTo>
                <a:cubicBezTo>
                  <a:pt x="9579807" y="71543"/>
                  <a:pt x="9388983" y="72790"/>
                  <a:pt x="9134991" y="75840"/>
                </a:cubicBezTo>
                <a:cubicBezTo>
                  <a:pt x="8880999" y="78890"/>
                  <a:pt x="9049206" y="70037"/>
                  <a:pt x="9001991" y="75840"/>
                </a:cubicBezTo>
                <a:cubicBezTo>
                  <a:pt x="8954776" y="81643"/>
                  <a:pt x="8550696" y="104880"/>
                  <a:pt x="8112992" y="75840"/>
                </a:cubicBezTo>
                <a:cubicBezTo>
                  <a:pt x="7675288" y="46800"/>
                  <a:pt x="7476870" y="84489"/>
                  <a:pt x="7223993" y="75840"/>
                </a:cubicBezTo>
                <a:cubicBezTo>
                  <a:pt x="6971116" y="67191"/>
                  <a:pt x="6837897" y="50666"/>
                  <a:pt x="6523994" y="75840"/>
                </a:cubicBezTo>
                <a:cubicBezTo>
                  <a:pt x="6210091" y="101014"/>
                  <a:pt x="6280908" y="62366"/>
                  <a:pt x="6201994" y="75840"/>
                </a:cubicBezTo>
                <a:cubicBezTo>
                  <a:pt x="6123080" y="89314"/>
                  <a:pt x="5643796" y="83821"/>
                  <a:pt x="5501995" y="75840"/>
                </a:cubicBezTo>
                <a:cubicBezTo>
                  <a:pt x="5360194" y="67859"/>
                  <a:pt x="4997708" y="45348"/>
                  <a:pt x="4612996" y="75840"/>
                </a:cubicBezTo>
                <a:cubicBezTo>
                  <a:pt x="4228284" y="106332"/>
                  <a:pt x="3902884" y="92984"/>
                  <a:pt x="3723996" y="75840"/>
                </a:cubicBezTo>
                <a:cubicBezTo>
                  <a:pt x="3545108" y="58696"/>
                  <a:pt x="3515509" y="66040"/>
                  <a:pt x="3401997" y="75840"/>
                </a:cubicBezTo>
                <a:cubicBezTo>
                  <a:pt x="3288485" y="85640"/>
                  <a:pt x="2803095" y="122042"/>
                  <a:pt x="2323998" y="75840"/>
                </a:cubicBezTo>
                <a:cubicBezTo>
                  <a:pt x="1844901" y="29638"/>
                  <a:pt x="2244234" y="78107"/>
                  <a:pt x="2190998" y="75840"/>
                </a:cubicBezTo>
                <a:cubicBezTo>
                  <a:pt x="2137762" y="73573"/>
                  <a:pt x="2001500" y="61994"/>
                  <a:pt x="1868998" y="75840"/>
                </a:cubicBezTo>
                <a:cubicBezTo>
                  <a:pt x="1736496" y="89686"/>
                  <a:pt x="1502210" y="79547"/>
                  <a:pt x="1357999" y="75840"/>
                </a:cubicBezTo>
                <a:cubicBezTo>
                  <a:pt x="1213788" y="72133"/>
                  <a:pt x="593680" y="69866"/>
                  <a:pt x="0" y="75840"/>
                </a:cubicBezTo>
                <a:cubicBezTo>
                  <a:pt x="-2292" y="40719"/>
                  <a:pt x="1871" y="24309"/>
                  <a:pt x="0" y="0"/>
                </a:cubicBezTo>
                <a:close/>
              </a:path>
              <a:path w="18899982" h="75840" stroke="0" extrusionOk="0">
                <a:moveTo>
                  <a:pt x="0" y="0"/>
                </a:moveTo>
                <a:cubicBezTo>
                  <a:pt x="152042" y="-4691"/>
                  <a:pt x="250418" y="11291"/>
                  <a:pt x="322000" y="0"/>
                </a:cubicBezTo>
                <a:cubicBezTo>
                  <a:pt x="393582" y="-11291"/>
                  <a:pt x="404141" y="909"/>
                  <a:pt x="455000" y="0"/>
                </a:cubicBezTo>
                <a:cubicBezTo>
                  <a:pt x="505859" y="-909"/>
                  <a:pt x="682166" y="4200"/>
                  <a:pt x="776999" y="0"/>
                </a:cubicBezTo>
                <a:cubicBezTo>
                  <a:pt x="871832" y="-4200"/>
                  <a:pt x="1252192" y="-15469"/>
                  <a:pt x="1476999" y="0"/>
                </a:cubicBezTo>
                <a:cubicBezTo>
                  <a:pt x="1701806" y="15469"/>
                  <a:pt x="2116968" y="-3063"/>
                  <a:pt x="2365998" y="0"/>
                </a:cubicBezTo>
                <a:cubicBezTo>
                  <a:pt x="2615028" y="3063"/>
                  <a:pt x="2957739" y="-3431"/>
                  <a:pt x="3443997" y="0"/>
                </a:cubicBezTo>
                <a:cubicBezTo>
                  <a:pt x="3930255" y="3431"/>
                  <a:pt x="4179851" y="50296"/>
                  <a:pt x="4521996" y="0"/>
                </a:cubicBezTo>
                <a:cubicBezTo>
                  <a:pt x="4864141" y="-50296"/>
                  <a:pt x="4845301" y="24928"/>
                  <a:pt x="5032995" y="0"/>
                </a:cubicBezTo>
                <a:cubicBezTo>
                  <a:pt x="5220689" y="-24928"/>
                  <a:pt x="5487246" y="-19870"/>
                  <a:pt x="5921994" y="0"/>
                </a:cubicBezTo>
                <a:cubicBezTo>
                  <a:pt x="6356742" y="19870"/>
                  <a:pt x="6343192" y="2101"/>
                  <a:pt x="6621994" y="0"/>
                </a:cubicBezTo>
                <a:cubicBezTo>
                  <a:pt x="6900796" y="-2101"/>
                  <a:pt x="6964570" y="-17490"/>
                  <a:pt x="7132993" y="0"/>
                </a:cubicBezTo>
                <a:cubicBezTo>
                  <a:pt x="7301416" y="17490"/>
                  <a:pt x="7727630" y="21209"/>
                  <a:pt x="8021992" y="0"/>
                </a:cubicBezTo>
                <a:cubicBezTo>
                  <a:pt x="8316354" y="-21209"/>
                  <a:pt x="8101098" y="6039"/>
                  <a:pt x="8154992" y="0"/>
                </a:cubicBezTo>
                <a:cubicBezTo>
                  <a:pt x="8208886" y="-6039"/>
                  <a:pt x="8438072" y="-5070"/>
                  <a:pt x="8665992" y="0"/>
                </a:cubicBezTo>
                <a:cubicBezTo>
                  <a:pt x="8893912" y="5070"/>
                  <a:pt x="9145736" y="17091"/>
                  <a:pt x="9365991" y="0"/>
                </a:cubicBezTo>
                <a:cubicBezTo>
                  <a:pt x="9586246" y="-17091"/>
                  <a:pt x="9884494" y="29743"/>
                  <a:pt x="10254990" y="0"/>
                </a:cubicBezTo>
                <a:cubicBezTo>
                  <a:pt x="10625486" y="-29743"/>
                  <a:pt x="10658484" y="27517"/>
                  <a:pt x="10954990" y="0"/>
                </a:cubicBezTo>
                <a:cubicBezTo>
                  <a:pt x="11251496" y="-27517"/>
                  <a:pt x="11505879" y="-34331"/>
                  <a:pt x="12032989" y="0"/>
                </a:cubicBezTo>
                <a:cubicBezTo>
                  <a:pt x="12560099" y="34331"/>
                  <a:pt x="12111733" y="-6438"/>
                  <a:pt x="12165988" y="0"/>
                </a:cubicBezTo>
                <a:cubicBezTo>
                  <a:pt x="12220243" y="6438"/>
                  <a:pt x="12599080" y="20022"/>
                  <a:pt x="12865988" y="0"/>
                </a:cubicBezTo>
                <a:cubicBezTo>
                  <a:pt x="13132896" y="-20022"/>
                  <a:pt x="12965648" y="-6320"/>
                  <a:pt x="12998988" y="0"/>
                </a:cubicBezTo>
                <a:cubicBezTo>
                  <a:pt x="13032328" y="6320"/>
                  <a:pt x="13633885" y="-22396"/>
                  <a:pt x="14076987" y="0"/>
                </a:cubicBezTo>
                <a:cubicBezTo>
                  <a:pt x="14520089" y="22396"/>
                  <a:pt x="14309932" y="7000"/>
                  <a:pt x="14398986" y="0"/>
                </a:cubicBezTo>
                <a:cubicBezTo>
                  <a:pt x="14488040" y="-7000"/>
                  <a:pt x="14498415" y="3585"/>
                  <a:pt x="14531986" y="0"/>
                </a:cubicBezTo>
                <a:cubicBezTo>
                  <a:pt x="14565557" y="-3585"/>
                  <a:pt x="14986816" y="-18390"/>
                  <a:pt x="15231985" y="0"/>
                </a:cubicBezTo>
                <a:cubicBezTo>
                  <a:pt x="15477154" y="18390"/>
                  <a:pt x="15409646" y="15530"/>
                  <a:pt x="15553985" y="0"/>
                </a:cubicBezTo>
                <a:cubicBezTo>
                  <a:pt x="15698324" y="-15530"/>
                  <a:pt x="16040473" y="-22677"/>
                  <a:pt x="16442984" y="0"/>
                </a:cubicBezTo>
                <a:cubicBezTo>
                  <a:pt x="16845495" y="22677"/>
                  <a:pt x="16651844" y="11121"/>
                  <a:pt x="16764984" y="0"/>
                </a:cubicBezTo>
                <a:cubicBezTo>
                  <a:pt x="16878124" y="-11121"/>
                  <a:pt x="17419491" y="-39941"/>
                  <a:pt x="17842983" y="0"/>
                </a:cubicBezTo>
                <a:cubicBezTo>
                  <a:pt x="18266475" y="39941"/>
                  <a:pt x="18023620" y="10030"/>
                  <a:pt x="18164983" y="0"/>
                </a:cubicBezTo>
                <a:cubicBezTo>
                  <a:pt x="18306346" y="-10030"/>
                  <a:pt x="18702978" y="7524"/>
                  <a:pt x="18899982" y="0"/>
                </a:cubicBezTo>
                <a:cubicBezTo>
                  <a:pt x="18900337" y="34369"/>
                  <a:pt x="18902258" y="51128"/>
                  <a:pt x="18899982" y="75840"/>
                </a:cubicBezTo>
                <a:cubicBezTo>
                  <a:pt x="18659576" y="28894"/>
                  <a:pt x="18221429" y="122868"/>
                  <a:pt x="17821983" y="75840"/>
                </a:cubicBezTo>
                <a:cubicBezTo>
                  <a:pt x="17422537" y="28812"/>
                  <a:pt x="17655268" y="65432"/>
                  <a:pt x="17499983" y="75840"/>
                </a:cubicBezTo>
                <a:cubicBezTo>
                  <a:pt x="17344698" y="86248"/>
                  <a:pt x="17431580" y="78626"/>
                  <a:pt x="17366983" y="75840"/>
                </a:cubicBezTo>
                <a:cubicBezTo>
                  <a:pt x="17302386" y="73054"/>
                  <a:pt x="16918252" y="92296"/>
                  <a:pt x="16666984" y="75840"/>
                </a:cubicBezTo>
                <a:cubicBezTo>
                  <a:pt x="16415716" y="59384"/>
                  <a:pt x="15981701" y="87817"/>
                  <a:pt x="15777985" y="75840"/>
                </a:cubicBezTo>
                <a:cubicBezTo>
                  <a:pt x="15574269" y="63863"/>
                  <a:pt x="15401836" y="52377"/>
                  <a:pt x="15077986" y="75840"/>
                </a:cubicBezTo>
                <a:cubicBezTo>
                  <a:pt x="14754136" y="99303"/>
                  <a:pt x="14420773" y="98626"/>
                  <a:pt x="13999987" y="75840"/>
                </a:cubicBezTo>
                <a:cubicBezTo>
                  <a:pt x="13579201" y="53054"/>
                  <a:pt x="13720434" y="99404"/>
                  <a:pt x="13488987" y="75840"/>
                </a:cubicBezTo>
                <a:cubicBezTo>
                  <a:pt x="13257540" y="52276"/>
                  <a:pt x="13390663" y="73153"/>
                  <a:pt x="13355987" y="75840"/>
                </a:cubicBezTo>
                <a:cubicBezTo>
                  <a:pt x="13321311" y="78527"/>
                  <a:pt x="13260090" y="78043"/>
                  <a:pt x="13222987" y="75840"/>
                </a:cubicBezTo>
                <a:cubicBezTo>
                  <a:pt x="13185884" y="73637"/>
                  <a:pt x="12555297" y="117933"/>
                  <a:pt x="12333988" y="75840"/>
                </a:cubicBezTo>
                <a:cubicBezTo>
                  <a:pt x="12112679" y="33747"/>
                  <a:pt x="11925792" y="54541"/>
                  <a:pt x="11633989" y="75840"/>
                </a:cubicBezTo>
                <a:cubicBezTo>
                  <a:pt x="11342186" y="97139"/>
                  <a:pt x="11074787" y="27948"/>
                  <a:pt x="10555990" y="75840"/>
                </a:cubicBezTo>
                <a:cubicBezTo>
                  <a:pt x="10037193" y="123732"/>
                  <a:pt x="10027705" y="54152"/>
                  <a:pt x="9855991" y="75840"/>
                </a:cubicBezTo>
                <a:cubicBezTo>
                  <a:pt x="9684277" y="97528"/>
                  <a:pt x="9304862" y="46071"/>
                  <a:pt x="8966991" y="75840"/>
                </a:cubicBezTo>
                <a:cubicBezTo>
                  <a:pt x="8629120" y="105609"/>
                  <a:pt x="8561170" y="54880"/>
                  <a:pt x="8266992" y="75840"/>
                </a:cubicBezTo>
                <a:cubicBezTo>
                  <a:pt x="7972814" y="96800"/>
                  <a:pt x="7728646" y="99299"/>
                  <a:pt x="7566993" y="75840"/>
                </a:cubicBezTo>
                <a:cubicBezTo>
                  <a:pt x="7405340" y="52381"/>
                  <a:pt x="7202946" y="75535"/>
                  <a:pt x="7055993" y="75840"/>
                </a:cubicBezTo>
                <a:cubicBezTo>
                  <a:pt x="6909040" y="76145"/>
                  <a:pt x="6352877" y="104724"/>
                  <a:pt x="6166994" y="75840"/>
                </a:cubicBezTo>
                <a:cubicBezTo>
                  <a:pt x="5981111" y="46956"/>
                  <a:pt x="5758017" y="105487"/>
                  <a:pt x="5466995" y="75840"/>
                </a:cubicBezTo>
                <a:cubicBezTo>
                  <a:pt x="5175973" y="46193"/>
                  <a:pt x="4936139" y="114205"/>
                  <a:pt x="4577996" y="75840"/>
                </a:cubicBezTo>
                <a:cubicBezTo>
                  <a:pt x="4219853" y="37475"/>
                  <a:pt x="4335178" y="62001"/>
                  <a:pt x="4255996" y="75840"/>
                </a:cubicBezTo>
                <a:cubicBezTo>
                  <a:pt x="4176814" y="89679"/>
                  <a:pt x="3876516" y="84032"/>
                  <a:pt x="3744996" y="75840"/>
                </a:cubicBezTo>
                <a:cubicBezTo>
                  <a:pt x="3613476" y="67648"/>
                  <a:pt x="3259838" y="98171"/>
                  <a:pt x="2855997" y="75840"/>
                </a:cubicBezTo>
                <a:cubicBezTo>
                  <a:pt x="2452156" y="53509"/>
                  <a:pt x="2430573" y="72110"/>
                  <a:pt x="2155998" y="75840"/>
                </a:cubicBezTo>
                <a:cubicBezTo>
                  <a:pt x="1881423" y="79570"/>
                  <a:pt x="2074054" y="79927"/>
                  <a:pt x="2022998" y="75840"/>
                </a:cubicBezTo>
                <a:cubicBezTo>
                  <a:pt x="1971942" y="71753"/>
                  <a:pt x="1536408" y="94706"/>
                  <a:pt x="1133999" y="75840"/>
                </a:cubicBezTo>
                <a:cubicBezTo>
                  <a:pt x="731590" y="56974"/>
                  <a:pt x="794269" y="93364"/>
                  <a:pt x="622999" y="75840"/>
                </a:cubicBezTo>
                <a:cubicBezTo>
                  <a:pt x="451729" y="58316"/>
                  <a:pt x="280710" y="48806"/>
                  <a:pt x="0" y="75840"/>
                </a:cubicBezTo>
                <a:cubicBezTo>
                  <a:pt x="2169" y="38244"/>
                  <a:pt x="-734" y="2082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67E6D4FA-5361-26D3-95A5-D47F4D9427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9793" y="23528138"/>
            <a:ext cx="47741353" cy="3180242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D1D6FD65-EA13-70E2-99B6-12035A458012}"/>
              </a:ext>
            </a:extLst>
          </p:cNvPr>
          <p:cNvSpPr txBox="1"/>
          <p:nvPr/>
        </p:nvSpPr>
        <p:spPr>
          <a:xfrm>
            <a:off x="14471977" y="9611348"/>
            <a:ext cx="21455996" cy="115698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57250" indent="-8572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7200" b="1" dirty="0"/>
              <a:t>30% of UC </a:t>
            </a:r>
            <a:r>
              <a:rPr lang="it-IT" sz="7200" b="1" dirty="0" err="1"/>
              <a:t>patients</a:t>
            </a:r>
            <a:r>
              <a:rPr lang="it-IT" sz="7200" b="1" dirty="0"/>
              <a:t> </a:t>
            </a:r>
            <a:r>
              <a:rPr lang="it-IT" sz="7200" b="1" dirty="0" err="1"/>
              <a:t>require</a:t>
            </a:r>
            <a:r>
              <a:rPr lang="it-IT" sz="7200" b="1" dirty="0"/>
              <a:t> </a:t>
            </a:r>
            <a:r>
              <a:rPr lang="it-IT" sz="7200" b="1" dirty="0" err="1"/>
              <a:t>colectomy</a:t>
            </a:r>
            <a:endParaRPr lang="it-IT" sz="7200" dirty="0"/>
          </a:p>
          <a:p>
            <a:pPr marL="857250" indent="-8572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7200" dirty="0"/>
              <a:t>ASUC = </a:t>
            </a:r>
            <a:r>
              <a:rPr lang="it-IT" sz="7200" b="1" dirty="0"/>
              <a:t>high-risk, time-sensitive surgery</a:t>
            </a:r>
            <a:endParaRPr lang="it-IT" sz="7200" dirty="0"/>
          </a:p>
          <a:p>
            <a:pPr marL="857250" indent="-8572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7200" dirty="0"/>
              <a:t>High </a:t>
            </a:r>
            <a:r>
              <a:rPr lang="it-IT" sz="7200" b="1" dirty="0"/>
              <a:t>technical and </a:t>
            </a:r>
            <a:r>
              <a:rPr lang="it-IT" sz="7200" b="1" dirty="0" err="1"/>
              <a:t>anatomical</a:t>
            </a:r>
            <a:r>
              <a:rPr lang="it-IT" sz="7200" b="1" dirty="0"/>
              <a:t> </a:t>
            </a:r>
            <a:r>
              <a:rPr lang="it-IT" sz="7200" b="1" dirty="0" err="1"/>
              <a:t>complexity</a:t>
            </a:r>
            <a:endParaRPr lang="it-IT" sz="7200" dirty="0"/>
          </a:p>
          <a:p>
            <a:pPr marL="857250" indent="-8572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7200" dirty="0" err="1"/>
              <a:t>Need</a:t>
            </a:r>
            <a:r>
              <a:rPr lang="it-IT" sz="7200" dirty="0"/>
              <a:t> for </a:t>
            </a:r>
            <a:r>
              <a:rPr lang="it-IT" sz="7200" b="1" dirty="0" err="1"/>
              <a:t>structured</a:t>
            </a:r>
            <a:r>
              <a:rPr lang="it-IT" sz="7200" b="1" dirty="0"/>
              <a:t> </a:t>
            </a:r>
            <a:r>
              <a:rPr lang="it-IT" sz="7200" b="1" dirty="0" err="1"/>
              <a:t>laparoscopic</a:t>
            </a:r>
            <a:r>
              <a:rPr lang="it-IT" sz="7200" b="1" dirty="0"/>
              <a:t> strategy</a:t>
            </a:r>
            <a:endParaRPr lang="it-IT" sz="7200" dirty="0"/>
          </a:p>
          <a:p>
            <a:pPr>
              <a:lnSpc>
                <a:spcPct val="150000"/>
              </a:lnSpc>
              <a:buNone/>
            </a:pPr>
            <a:endParaRPr lang="it-IT" sz="7200" b="1" dirty="0"/>
          </a:p>
          <a:p>
            <a:pPr>
              <a:lnSpc>
                <a:spcPct val="150000"/>
              </a:lnSpc>
              <a:buNone/>
            </a:pPr>
            <a:r>
              <a:rPr lang="it-IT" sz="7200" b="1" dirty="0"/>
              <a:t>Key </a:t>
            </a:r>
            <a:r>
              <a:rPr lang="it-IT" sz="7200" b="1" dirty="0" err="1"/>
              <a:t>problem</a:t>
            </a:r>
            <a:br>
              <a:rPr lang="it-IT" sz="7200" dirty="0"/>
            </a:br>
            <a:r>
              <a:rPr lang="it-IT" sz="7200" dirty="0"/>
              <a:t>👉 </a:t>
            </a:r>
            <a:r>
              <a:rPr lang="it-IT" sz="7200" i="1" dirty="0" err="1"/>
              <a:t>Lack</a:t>
            </a:r>
            <a:r>
              <a:rPr lang="it-IT" sz="7200" i="1" dirty="0"/>
              <a:t> of </a:t>
            </a:r>
            <a:r>
              <a:rPr lang="it-IT" sz="7200" i="1" dirty="0" err="1"/>
              <a:t>reproducible</a:t>
            </a:r>
            <a:r>
              <a:rPr lang="it-IT" sz="7200" i="1" dirty="0"/>
              <a:t> operative landmarks in ASUC</a:t>
            </a:r>
            <a:endParaRPr lang="it-IT" sz="7200" dirty="0"/>
          </a:p>
        </p:txBody>
      </p:sp>
    </p:spTree>
    <p:extLst>
      <p:ext uri="{BB962C8B-B14F-4D97-AF65-F5344CB8AC3E}">
        <p14:creationId xmlns:p14="http://schemas.microsoft.com/office/powerpoint/2010/main" val="3030700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C46778-2533-3465-ADC0-F09C37DD41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1BDDF6E-CD62-029B-B9ED-A76413BA0E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0399950" cy="284400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8BEB70E9-6EC5-6C4C-DB10-B9C78538C972}"/>
              </a:ext>
            </a:extLst>
          </p:cNvPr>
          <p:cNvSpPr txBox="1"/>
          <p:nvPr/>
        </p:nvSpPr>
        <p:spPr>
          <a:xfrm>
            <a:off x="2641040" y="1731683"/>
            <a:ext cx="45098861" cy="51812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it-IT" sz="27300" dirty="0" err="1"/>
              <a:t>Aim</a:t>
            </a:r>
            <a:r>
              <a:rPr lang="it-IT" sz="27300" dirty="0"/>
              <a:t> &amp; </a:t>
            </a:r>
            <a:r>
              <a:rPr lang="it-IT" sz="27300" dirty="0" err="1"/>
              <a:t>Surgical</a:t>
            </a:r>
            <a:r>
              <a:rPr lang="it-IT" sz="27300" dirty="0"/>
              <a:t> Concept</a:t>
            </a:r>
            <a:endParaRPr lang="en-US" sz="273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4" name="sketch line">
            <a:extLst>
              <a:ext uri="{FF2B5EF4-FFF2-40B4-BE49-F238E27FC236}">
                <a16:creationId xmlns:a16="http://schemas.microsoft.com/office/drawing/2014/main" id="{4EE09274-417F-9197-B523-9A334E091B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740484" y="7188617"/>
            <a:ext cx="18899982" cy="75840"/>
          </a:xfrm>
          <a:custGeom>
            <a:avLst/>
            <a:gdLst>
              <a:gd name="csX0" fmla="*/ 0 w 18899982"/>
              <a:gd name="csY0" fmla="*/ 0 h 75840"/>
              <a:gd name="csX1" fmla="*/ 133000 w 18899982"/>
              <a:gd name="csY1" fmla="*/ 0 h 75840"/>
              <a:gd name="csX2" fmla="*/ 1210999 w 18899982"/>
              <a:gd name="csY2" fmla="*/ 0 h 75840"/>
              <a:gd name="csX3" fmla="*/ 1343999 w 18899982"/>
              <a:gd name="csY3" fmla="*/ 0 h 75840"/>
              <a:gd name="csX4" fmla="*/ 1665998 w 18899982"/>
              <a:gd name="csY4" fmla="*/ 0 h 75840"/>
              <a:gd name="csX5" fmla="*/ 2176998 w 18899982"/>
              <a:gd name="csY5" fmla="*/ 0 h 75840"/>
              <a:gd name="csX6" fmla="*/ 2687997 w 18899982"/>
              <a:gd name="csY6" fmla="*/ 0 h 75840"/>
              <a:gd name="csX7" fmla="*/ 3576997 w 18899982"/>
              <a:gd name="csY7" fmla="*/ 0 h 75840"/>
              <a:gd name="csX8" fmla="*/ 4654996 w 18899982"/>
              <a:gd name="csY8" fmla="*/ 0 h 75840"/>
              <a:gd name="csX9" fmla="*/ 5543995 w 18899982"/>
              <a:gd name="csY9" fmla="*/ 0 h 75840"/>
              <a:gd name="csX10" fmla="*/ 5865994 w 18899982"/>
              <a:gd name="csY10" fmla="*/ 0 h 75840"/>
              <a:gd name="csX11" fmla="*/ 5998994 w 18899982"/>
              <a:gd name="csY11" fmla="*/ 0 h 75840"/>
              <a:gd name="csX12" fmla="*/ 6131994 w 18899982"/>
              <a:gd name="csY12" fmla="*/ 0 h 75840"/>
              <a:gd name="csX13" fmla="*/ 6453994 w 18899982"/>
              <a:gd name="csY13" fmla="*/ 0 h 75840"/>
              <a:gd name="csX14" fmla="*/ 6964993 w 18899982"/>
              <a:gd name="csY14" fmla="*/ 0 h 75840"/>
              <a:gd name="csX15" fmla="*/ 7853993 w 18899982"/>
              <a:gd name="csY15" fmla="*/ 0 h 75840"/>
              <a:gd name="csX16" fmla="*/ 8175992 w 18899982"/>
              <a:gd name="csY16" fmla="*/ 0 h 75840"/>
              <a:gd name="csX17" fmla="*/ 8875992 w 18899982"/>
              <a:gd name="csY17" fmla="*/ 0 h 75840"/>
              <a:gd name="csX18" fmla="*/ 9953991 w 18899982"/>
              <a:gd name="csY18" fmla="*/ 0 h 75840"/>
              <a:gd name="csX19" fmla="*/ 10275990 w 18899982"/>
              <a:gd name="csY19" fmla="*/ 0 h 75840"/>
              <a:gd name="csX20" fmla="*/ 10975990 w 18899982"/>
              <a:gd name="csY20" fmla="*/ 0 h 75840"/>
              <a:gd name="csX21" fmla="*/ 11675989 w 18899982"/>
              <a:gd name="csY21" fmla="*/ 0 h 75840"/>
              <a:gd name="csX22" fmla="*/ 11808989 w 18899982"/>
              <a:gd name="csY22" fmla="*/ 0 h 75840"/>
              <a:gd name="csX23" fmla="*/ 12130988 w 18899982"/>
              <a:gd name="csY23" fmla="*/ 0 h 75840"/>
              <a:gd name="csX24" fmla="*/ 12452988 w 18899982"/>
              <a:gd name="csY24" fmla="*/ 0 h 75840"/>
              <a:gd name="csX25" fmla="*/ 13152987 w 18899982"/>
              <a:gd name="csY25" fmla="*/ 0 h 75840"/>
              <a:gd name="csX26" fmla="*/ 14230986 w 18899982"/>
              <a:gd name="csY26" fmla="*/ 0 h 75840"/>
              <a:gd name="csX27" fmla="*/ 14552986 w 18899982"/>
              <a:gd name="csY27" fmla="*/ 0 h 75840"/>
              <a:gd name="csX28" fmla="*/ 15630985 w 18899982"/>
              <a:gd name="csY28" fmla="*/ 0 h 75840"/>
              <a:gd name="csX29" fmla="*/ 15952985 w 18899982"/>
              <a:gd name="csY29" fmla="*/ 0 h 75840"/>
              <a:gd name="csX30" fmla="*/ 16652984 w 18899982"/>
              <a:gd name="csY30" fmla="*/ 0 h 75840"/>
              <a:gd name="csX31" fmla="*/ 16974984 w 18899982"/>
              <a:gd name="csY31" fmla="*/ 0 h 75840"/>
              <a:gd name="csX32" fmla="*/ 17485983 w 18899982"/>
              <a:gd name="csY32" fmla="*/ 0 h 75840"/>
              <a:gd name="csX33" fmla="*/ 18185983 w 18899982"/>
              <a:gd name="csY33" fmla="*/ 0 h 75840"/>
              <a:gd name="csX34" fmla="*/ 18899982 w 18899982"/>
              <a:gd name="csY34" fmla="*/ 0 h 75840"/>
              <a:gd name="csX35" fmla="*/ 18899982 w 18899982"/>
              <a:gd name="csY35" fmla="*/ 75840 h 75840"/>
              <a:gd name="csX36" fmla="*/ 18577982 w 18899982"/>
              <a:gd name="csY36" fmla="*/ 75840 h 75840"/>
              <a:gd name="csX37" fmla="*/ 17877983 w 18899982"/>
              <a:gd name="csY37" fmla="*/ 75840 h 75840"/>
              <a:gd name="csX38" fmla="*/ 17555983 w 18899982"/>
              <a:gd name="csY38" fmla="*/ 75840 h 75840"/>
              <a:gd name="csX39" fmla="*/ 17233984 w 18899982"/>
              <a:gd name="csY39" fmla="*/ 75840 h 75840"/>
              <a:gd name="csX40" fmla="*/ 16911984 w 18899982"/>
              <a:gd name="csY40" fmla="*/ 75840 h 75840"/>
              <a:gd name="csX41" fmla="*/ 16211985 w 18899982"/>
              <a:gd name="csY41" fmla="*/ 75840 h 75840"/>
              <a:gd name="csX42" fmla="*/ 15889985 w 18899982"/>
              <a:gd name="csY42" fmla="*/ 75840 h 75840"/>
              <a:gd name="csX43" fmla="*/ 15378985 w 18899982"/>
              <a:gd name="csY43" fmla="*/ 75840 h 75840"/>
              <a:gd name="csX44" fmla="*/ 14867986 w 18899982"/>
              <a:gd name="csY44" fmla="*/ 75840 h 75840"/>
              <a:gd name="csX45" fmla="*/ 13789987 w 18899982"/>
              <a:gd name="csY45" fmla="*/ 75840 h 75840"/>
              <a:gd name="csX46" fmla="*/ 13278987 w 18899982"/>
              <a:gd name="csY46" fmla="*/ 75840 h 75840"/>
              <a:gd name="csX47" fmla="*/ 12767988 w 18899982"/>
              <a:gd name="csY47" fmla="*/ 75840 h 75840"/>
              <a:gd name="csX48" fmla="*/ 11689989 w 18899982"/>
              <a:gd name="csY48" fmla="*/ 75840 h 75840"/>
              <a:gd name="csX49" fmla="*/ 11556989 w 18899982"/>
              <a:gd name="csY49" fmla="*/ 75840 h 75840"/>
              <a:gd name="csX50" fmla="*/ 10856990 w 18899982"/>
              <a:gd name="csY50" fmla="*/ 75840 h 75840"/>
              <a:gd name="csX51" fmla="*/ 9778991 w 18899982"/>
              <a:gd name="csY51" fmla="*/ 75840 h 75840"/>
              <a:gd name="csX52" fmla="*/ 9645991 w 18899982"/>
              <a:gd name="csY52" fmla="*/ 75840 h 75840"/>
              <a:gd name="csX53" fmla="*/ 9134991 w 18899982"/>
              <a:gd name="csY53" fmla="*/ 75840 h 75840"/>
              <a:gd name="csX54" fmla="*/ 9001991 w 18899982"/>
              <a:gd name="csY54" fmla="*/ 75840 h 75840"/>
              <a:gd name="csX55" fmla="*/ 8112992 w 18899982"/>
              <a:gd name="csY55" fmla="*/ 75840 h 75840"/>
              <a:gd name="csX56" fmla="*/ 7223993 w 18899982"/>
              <a:gd name="csY56" fmla="*/ 75840 h 75840"/>
              <a:gd name="csX57" fmla="*/ 6523994 w 18899982"/>
              <a:gd name="csY57" fmla="*/ 75840 h 75840"/>
              <a:gd name="csX58" fmla="*/ 6201994 w 18899982"/>
              <a:gd name="csY58" fmla="*/ 75840 h 75840"/>
              <a:gd name="csX59" fmla="*/ 5501995 w 18899982"/>
              <a:gd name="csY59" fmla="*/ 75840 h 75840"/>
              <a:gd name="csX60" fmla="*/ 4612996 w 18899982"/>
              <a:gd name="csY60" fmla="*/ 75840 h 75840"/>
              <a:gd name="csX61" fmla="*/ 3723996 w 18899982"/>
              <a:gd name="csY61" fmla="*/ 75840 h 75840"/>
              <a:gd name="csX62" fmla="*/ 3401997 w 18899982"/>
              <a:gd name="csY62" fmla="*/ 75840 h 75840"/>
              <a:gd name="csX63" fmla="*/ 2323998 w 18899982"/>
              <a:gd name="csY63" fmla="*/ 75840 h 75840"/>
              <a:gd name="csX64" fmla="*/ 2190998 w 18899982"/>
              <a:gd name="csY64" fmla="*/ 75840 h 75840"/>
              <a:gd name="csX65" fmla="*/ 1868998 w 18899982"/>
              <a:gd name="csY65" fmla="*/ 75840 h 75840"/>
              <a:gd name="csX66" fmla="*/ 1357999 w 18899982"/>
              <a:gd name="csY66" fmla="*/ 75840 h 75840"/>
              <a:gd name="csX67" fmla="*/ 0 w 18899982"/>
              <a:gd name="csY67" fmla="*/ 75840 h 75840"/>
              <a:gd name="csX68" fmla="*/ 0 w 18899982"/>
              <a:gd name="csY68" fmla="*/ 0 h 7584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  <a:cxn ang="0">
                <a:pos x="csX57" y="csY57"/>
              </a:cxn>
              <a:cxn ang="0">
                <a:pos x="csX58" y="csY58"/>
              </a:cxn>
              <a:cxn ang="0">
                <a:pos x="csX59" y="csY59"/>
              </a:cxn>
              <a:cxn ang="0">
                <a:pos x="csX60" y="csY60"/>
              </a:cxn>
              <a:cxn ang="0">
                <a:pos x="csX61" y="csY61"/>
              </a:cxn>
              <a:cxn ang="0">
                <a:pos x="csX62" y="csY62"/>
              </a:cxn>
              <a:cxn ang="0">
                <a:pos x="csX63" y="csY63"/>
              </a:cxn>
              <a:cxn ang="0">
                <a:pos x="csX64" y="csY64"/>
              </a:cxn>
              <a:cxn ang="0">
                <a:pos x="csX65" y="csY65"/>
              </a:cxn>
              <a:cxn ang="0">
                <a:pos x="csX66" y="csY66"/>
              </a:cxn>
              <a:cxn ang="0">
                <a:pos x="csX67" y="csY67"/>
              </a:cxn>
              <a:cxn ang="0">
                <a:pos x="csX68" y="csY68"/>
              </a:cxn>
            </a:cxnLst>
            <a:rect l="l" t="t" r="r" b="b"/>
            <a:pathLst>
              <a:path w="18899982" h="75840" fill="none" extrusionOk="0">
                <a:moveTo>
                  <a:pt x="0" y="0"/>
                </a:moveTo>
                <a:cubicBezTo>
                  <a:pt x="51664" y="-3909"/>
                  <a:pt x="80293" y="-1904"/>
                  <a:pt x="133000" y="0"/>
                </a:cubicBezTo>
                <a:cubicBezTo>
                  <a:pt x="185707" y="1904"/>
                  <a:pt x="722839" y="46395"/>
                  <a:pt x="1210999" y="0"/>
                </a:cubicBezTo>
                <a:cubicBezTo>
                  <a:pt x="1699159" y="-46395"/>
                  <a:pt x="1288449" y="4701"/>
                  <a:pt x="1343999" y="0"/>
                </a:cubicBezTo>
                <a:cubicBezTo>
                  <a:pt x="1399549" y="-4701"/>
                  <a:pt x="1601146" y="-9240"/>
                  <a:pt x="1665998" y="0"/>
                </a:cubicBezTo>
                <a:cubicBezTo>
                  <a:pt x="1730850" y="9240"/>
                  <a:pt x="1942424" y="2602"/>
                  <a:pt x="2176998" y="0"/>
                </a:cubicBezTo>
                <a:cubicBezTo>
                  <a:pt x="2411572" y="-2602"/>
                  <a:pt x="2550051" y="25498"/>
                  <a:pt x="2687997" y="0"/>
                </a:cubicBezTo>
                <a:cubicBezTo>
                  <a:pt x="2825943" y="-25498"/>
                  <a:pt x="3184817" y="-18620"/>
                  <a:pt x="3576997" y="0"/>
                </a:cubicBezTo>
                <a:cubicBezTo>
                  <a:pt x="3969177" y="18620"/>
                  <a:pt x="4136237" y="31434"/>
                  <a:pt x="4654996" y="0"/>
                </a:cubicBezTo>
                <a:cubicBezTo>
                  <a:pt x="5173755" y="-31434"/>
                  <a:pt x="5120988" y="34557"/>
                  <a:pt x="5543995" y="0"/>
                </a:cubicBezTo>
                <a:cubicBezTo>
                  <a:pt x="5967002" y="-34557"/>
                  <a:pt x="5715225" y="10385"/>
                  <a:pt x="5865994" y="0"/>
                </a:cubicBezTo>
                <a:cubicBezTo>
                  <a:pt x="6016763" y="-10385"/>
                  <a:pt x="5938775" y="-6109"/>
                  <a:pt x="5998994" y="0"/>
                </a:cubicBezTo>
                <a:cubicBezTo>
                  <a:pt x="6059213" y="6109"/>
                  <a:pt x="6098141" y="6022"/>
                  <a:pt x="6131994" y="0"/>
                </a:cubicBezTo>
                <a:cubicBezTo>
                  <a:pt x="6165847" y="-6022"/>
                  <a:pt x="6333032" y="-6775"/>
                  <a:pt x="6453994" y="0"/>
                </a:cubicBezTo>
                <a:cubicBezTo>
                  <a:pt x="6574956" y="6775"/>
                  <a:pt x="6830760" y="945"/>
                  <a:pt x="6964993" y="0"/>
                </a:cubicBezTo>
                <a:cubicBezTo>
                  <a:pt x="7099226" y="-945"/>
                  <a:pt x="7671828" y="-30083"/>
                  <a:pt x="7853993" y="0"/>
                </a:cubicBezTo>
                <a:cubicBezTo>
                  <a:pt x="8036158" y="30083"/>
                  <a:pt x="8040275" y="-15601"/>
                  <a:pt x="8175992" y="0"/>
                </a:cubicBezTo>
                <a:cubicBezTo>
                  <a:pt x="8311709" y="15601"/>
                  <a:pt x="8567553" y="-9761"/>
                  <a:pt x="8875992" y="0"/>
                </a:cubicBezTo>
                <a:cubicBezTo>
                  <a:pt x="9184431" y="9761"/>
                  <a:pt x="9637147" y="52223"/>
                  <a:pt x="9953991" y="0"/>
                </a:cubicBezTo>
                <a:cubicBezTo>
                  <a:pt x="10270835" y="-52223"/>
                  <a:pt x="10139304" y="-1479"/>
                  <a:pt x="10275990" y="0"/>
                </a:cubicBezTo>
                <a:cubicBezTo>
                  <a:pt x="10412676" y="1479"/>
                  <a:pt x="10627604" y="2037"/>
                  <a:pt x="10975990" y="0"/>
                </a:cubicBezTo>
                <a:cubicBezTo>
                  <a:pt x="11324376" y="-2037"/>
                  <a:pt x="11483918" y="-7604"/>
                  <a:pt x="11675989" y="0"/>
                </a:cubicBezTo>
                <a:cubicBezTo>
                  <a:pt x="11868060" y="7604"/>
                  <a:pt x="11742838" y="-1781"/>
                  <a:pt x="11808989" y="0"/>
                </a:cubicBezTo>
                <a:cubicBezTo>
                  <a:pt x="11875140" y="1781"/>
                  <a:pt x="11996220" y="14681"/>
                  <a:pt x="12130988" y="0"/>
                </a:cubicBezTo>
                <a:cubicBezTo>
                  <a:pt x="12265756" y="-14681"/>
                  <a:pt x="12333074" y="-6626"/>
                  <a:pt x="12452988" y="0"/>
                </a:cubicBezTo>
                <a:cubicBezTo>
                  <a:pt x="12572902" y="6626"/>
                  <a:pt x="13004590" y="-27881"/>
                  <a:pt x="13152987" y="0"/>
                </a:cubicBezTo>
                <a:cubicBezTo>
                  <a:pt x="13301384" y="27881"/>
                  <a:pt x="13797350" y="48890"/>
                  <a:pt x="14230986" y="0"/>
                </a:cubicBezTo>
                <a:cubicBezTo>
                  <a:pt x="14664622" y="-48890"/>
                  <a:pt x="14481640" y="7215"/>
                  <a:pt x="14552986" y="0"/>
                </a:cubicBezTo>
                <a:cubicBezTo>
                  <a:pt x="14624332" y="-7215"/>
                  <a:pt x="15219578" y="27163"/>
                  <a:pt x="15630985" y="0"/>
                </a:cubicBezTo>
                <a:cubicBezTo>
                  <a:pt x="16042392" y="-27163"/>
                  <a:pt x="15864159" y="-1699"/>
                  <a:pt x="15952985" y="0"/>
                </a:cubicBezTo>
                <a:cubicBezTo>
                  <a:pt x="16041811" y="1699"/>
                  <a:pt x="16439744" y="13195"/>
                  <a:pt x="16652984" y="0"/>
                </a:cubicBezTo>
                <a:cubicBezTo>
                  <a:pt x="16866224" y="-13195"/>
                  <a:pt x="16882328" y="-13880"/>
                  <a:pt x="16974984" y="0"/>
                </a:cubicBezTo>
                <a:cubicBezTo>
                  <a:pt x="17067640" y="13880"/>
                  <a:pt x="17261148" y="9110"/>
                  <a:pt x="17485983" y="0"/>
                </a:cubicBezTo>
                <a:cubicBezTo>
                  <a:pt x="17710818" y="-9110"/>
                  <a:pt x="18023048" y="-17024"/>
                  <a:pt x="18185983" y="0"/>
                </a:cubicBezTo>
                <a:cubicBezTo>
                  <a:pt x="18348918" y="17024"/>
                  <a:pt x="18567295" y="-9540"/>
                  <a:pt x="18899982" y="0"/>
                </a:cubicBezTo>
                <a:cubicBezTo>
                  <a:pt x="18902571" y="19138"/>
                  <a:pt x="18896687" y="46659"/>
                  <a:pt x="18899982" y="75840"/>
                </a:cubicBezTo>
                <a:cubicBezTo>
                  <a:pt x="18794116" y="78082"/>
                  <a:pt x="18681116" y="76072"/>
                  <a:pt x="18577982" y="75840"/>
                </a:cubicBezTo>
                <a:cubicBezTo>
                  <a:pt x="18474848" y="75608"/>
                  <a:pt x="18128333" y="76472"/>
                  <a:pt x="17877983" y="75840"/>
                </a:cubicBezTo>
                <a:cubicBezTo>
                  <a:pt x="17627633" y="75208"/>
                  <a:pt x="17671880" y="77442"/>
                  <a:pt x="17555983" y="75840"/>
                </a:cubicBezTo>
                <a:cubicBezTo>
                  <a:pt x="17440086" y="74238"/>
                  <a:pt x="17338331" y="90026"/>
                  <a:pt x="17233984" y="75840"/>
                </a:cubicBezTo>
                <a:cubicBezTo>
                  <a:pt x="17129637" y="61654"/>
                  <a:pt x="16988358" y="85683"/>
                  <a:pt x="16911984" y="75840"/>
                </a:cubicBezTo>
                <a:cubicBezTo>
                  <a:pt x="16835610" y="65997"/>
                  <a:pt x="16476216" y="85274"/>
                  <a:pt x="16211985" y="75840"/>
                </a:cubicBezTo>
                <a:cubicBezTo>
                  <a:pt x="15947754" y="66406"/>
                  <a:pt x="15969640" y="79636"/>
                  <a:pt x="15889985" y="75840"/>
                </a:cubicBezTo>
                <a:cubicBezTo>
                  <a:pt x="15810330" y="72044"/>
                  <a:pt x="15561701" y="57420"/>
                  <a:pt x="15378985" y="75840"/>
                </a:cubicBezTo>
                <a:cubicBezTo>
                  <a:pt x="15196269" y="94260"/>
                  <a:pt x="15079703" y="62502"/>
                  <a:pt x="14867986" y="75840"/>
                </a:cubicBezTo>
                <a:cubicBezTo>
                  <a:pt x="14656269" y="89178"/>
                  <a:pt x="14310153" y="26605"/>
                  <a:pt x="13789987" y="75840"/>
                </a:cubicBezTo>
                <a:cubicBezTo>
                  <a:pt x="13269821" y="125075"/>
                  <a:pt x="13490233" y="82413"/>
                  <a:pt x="13278987" y="75840"/>
                </a:cubicBezTo>
                <a:cubicBezTo>
                  <a:pt x="13067741" y="69267"/>
                  <a:pt x="13019143" y="51894"/>
                  <a:pt x="12767988" y="75840"/>
                </a:cubicBezTo>
                <a:cubicBezTo>
                  <a:pt x="12516833" y="99786"/>
                  <a:pt x="11967936" y="95925"/>
                  <a:pt x="11689989" y="75840"/>
                </a:cubicBezTo>
                <a:cubicBezTo>
                  <a:pt x="11412042" y="55755"/>
                  <a:pt x="11620168" y="76199"/>
                  <a:pt x="11556989" y="75840"/>
                </a:cubicBezTo>
                <a:cubicBezTo>
                  <a:pt x="11493810" y="75481"/>
                  <a:pt x="11075113" y="90300"/>
                  <a:pt x="10856990" y="75840"/>
                </a:cubicBezTo>
                <a:cubicBezTo>
                  <a:pt x="10638867" y="61380"/>
                  <a:pt x="10279681" y="122487"/>
                  <a:pt x="9778991" y="75840"/>
                </a:cubicBezTo>
                <a:cubicBezTo>
                  <a:pt x="9278301" y="29193"/>
                  <a:pt x="9712175" y="80137"/>
                  <a:pt x="9645991" y="75840"/>
                </a:cubicBezTo>
                <a:cubicBezTo>
                  <a:pt x="9579807" y="71543"/>
                  <a:pt x="9388983" y="72790"/>
                  <a:pt x="9134991" y="75840"/>
                </a:cubicBezTo>
                <a:cubicBezTo>
                  <a:pt x="8880999" y="78890"/>
                  <a:pt x="9049206" y="70037"/>
                  <a:pt x="9001991" y="75840"/>
                </a:cubicBezTo>
                <a:cubicBezTo>
                  <a:pt x="8954776" y="81643"/>
                  <a:pt x="8550696" y="104880"/>
                  <a:pt x="8112992" y="75840"/>
                </a:cubicBezTo>
                <a:cubicBezTo>
                  <a:pt x="7675288" y="46800"/>
                  <a:pt x="7476870" y="84489"/>
                  <a:pt x="7223993" y="75840"/>
                </a:cubicBezTo>
                <a:cubicBezTo>
                  <a:pt x="6971116" y="67191"/>
                  <a:pt x="6837897" y="50666"/>
                  <a:pt x="6523994" y="75840"/>
                </a:cubicBezTo>
                <a:cubicBezTo>
                  <a:pt x="6210091" y="101014"/>
                  <a:pt x="6280908" y="62366"/>
                  <a:pt x="6201994" y="75840"/>
                </a:cubicBezTo>
                <a:cubicBezTo>
                  <a:pt x="6123080" y="89314"/>
                  <a:pt x="5643796" y="83821"/>
                  <a:pt x="5501995" y="75840"/>
                </a:cubicBezTo>
                <a:cubicBezTo>
                  <a:pt x="5360194" y="67859"/>
                  <a:pt x="4997708" y="45348"/>
                  <a:pt x="4612996" y="75840"/>
                </a:cubicBezTo>
                <a:cubicBezTo>
                  <a:pt x="4228284" y="106332"/>
                  <a:pt x="3902884" y="92984"/>
                  <a:pt x="3723996" y="75840"/>
                </a:cubicBezTo>
                <a:cubicBezTo>
                  <a:pt x="3545108" y="58696"/>
                  <a:pt x="3515509" y="66040"/>
                  <a:pt x="3401997" y="75840"/>
                </a:cubicBezTo>
                <a:cubicBezTo>
                  <a:pt x="3288485" y="85640"/>
                  <a:pt x="2803095" y="122042"/>
                  <a:pt x="2323998" y="75840"/>
                </a:cubicBezTo>
                <a:cubicBezTo>
                  <a:pt x="1844901" y="29638"/>
                  <a:pt x="2244234" y="78107"/>
                  <a:pt x="2190998" y="75840"/>
                </a:cubicBezTo>
                <a:cubicBezTo>
                  <a:pt x="2137762" y="73573"/>
                  <a:pt x="2001500" y="61994"/>
                  <a:pt x="1868998" y="75840"/>
                </a:cubicBezTo>
                <a:cubicBezTo>
                  <a:pt x="1736496" y="89686"/>
                  <a:pt x="1502210" y="79547"/>
                  <a:pt x="1357999" y="75840"/>
                </a:cubicBezTo>
                <a:cubicBezTo>
                  <a:pt x="1213788" y="72133"/>
                  <a:pt x="593680" y="69866"/>
                  <a:pt x="0" y="75840"/>
                </a:cubicBezTo>
                <a:cubicBezTo>
                  <a:pt x="-2292" y="40719"/>
                  <a:pt x="1871" y="24309"/>
                  <a:pt x="0" y="0"/>
                </a:cubicBezTo>
                <a:close/>
              </a:path>
              <a:path w="18899982" h="75840" stroke="0" extrusionOk="0">
                <a:moveTo>
                  <a:pt x="0" y="0"/>
                </a:moveTo>
                <a:cubicBezTo>
                  <a:pt x="152042" y="-4691"/>
                  <a:pt x="250418" y="11291"/>
                  <a:pt x="322000" y="0"/>
                </a:cubicBezTo>
                <a:cubicBezTo>
                  <a:pt x="393582" y="-11291"/>
                  <a:pt x="404141" y="909"/>
                  <a:pt x="455000" y="0"/>
                </a:cubicBezTo>
                <a:cubicBezTo>
                  <a:pt x="505859" y="-909"/>
                  <a:pt x="682166" y="4200"/>
                  <a:pt x="776999" y="0"/>
                </a:cubicBezTo>
                <a:cubicBezTo>
                  <a:pt x="871832" y="-4200"/>
                  <a:pt x="1252192" y="-15469"/>
                  <a:pt x="1476999" y="0"/>
                </a:cubicBezTo>
                <a:cubicBezTo>
                  <a:pt x="1701806" y="15469"/>
                  <a:pt x="2116968" y="-3063"/>
                  <a:pt x="2365998" y="0"/>
                </a:cubicBezTo>
                <a:cubicBezTo>
                  <a:pt x="2615028" y="3063"/>
                  <a:pt x="2957739" y="-3431"/>
                  <a:pt x="3443997" y="0"/>
                </a:cubicBezTo>
                <a:cubicBezTo>
                  <a:pt x="3930255" y="3431"/>
                  <a:pt x="4179851" y="50296"/>
                  <a:pt x="4521996" y="0"/>
                </a:cubicBezTo>
                <a:cubicBezTo>
                  <a:pt x="4864141" y="-50296"/>
                  <a:pt x="4845301" y="24928"/>
                  <a:pt x="5032995" y="0"/>
                </a:cubicBezTo>
                <a:cubicBezTo>
                  <a:pt x="5220689" y="-24928"/>
                  <a:pt x="5487246" y="-19870"/>
                  <a:pt x="5921994" y="0"/>
                </a:cubicBezTo>
                <a:cubicBezTo>
                  <a:pt x="6356742" y="19870"/>
                  <a:pt x="6343192" y="2101"/>
                  <a:pt x="6621994" y="0"/>
                </a:cubicBezTo>
                <a:cubicBezTo>
                  <a:pt x="6900796" y="-2101"/>
                  <a:pt x="6964570" y="-17490"/>
                  <a:pt x="7132993" y="0"/>
                </a:cubicBezTo>
                <a:cubicBezTo>
                  <a:pt x="7301416" y="17490"/>
                  <a:pt x="7727630" y="21209"/>
                  <a:pt x="8021992" y="0"/>
                </a:cubicBezTo>
                <a:cubicBezTo>
                  <a:pt x="8316354" y="-21209"/>
                  <a:pt x="8101098" y="6039"/>
                  <a:pt x="8154992" y="0"/>
                </a:cubicBezTo>
                <a:cubicBezTo>
                  <a:pt x="8208886" y="-6039"/>
                  <a:pt x="8438072" y="-5070"/>
                  <a:pt x="8665992" y="0"/>
                </a:cubicBezTo>
                <a:cubicBezTo>
                  <a:pt x="8893912" y="5070"/>
                  <a:pt x="9145736" y="17091"/>
                  <a:pt x="9365991" y="0"/>
                </a:cubicBezTo>
                <a:cubicBezTo>
                  <a:pt x="9586246" y="-17091"/>
                  <a:pt x="9884494" y="29743"/>
                  <a:pt x="10254990" y="0"/>
                </a:cubicBezTo>
                <a:cubicBezTo>
                  <a:pt x="10625486" y="-29743"/>
                  <a:pt x="10658484" y="27517"/>
                  <a:pt x="10954990" y="0"/>
                </a:cubicBezTo>
                <a:cubicBezTo>
                  <a:pt x="11251496" y="-27517"/>
                  <a:pt x="11505879" y="-34331"/>
                  <a:pt x="12032989" y="0"/>
                </a:cubicBezTo>
                <a:cubicBezTo>
                  <a:pt x="12560099" y="34331"/>
                  <a:pt x="12111733" y="-6438"/>
                  <a:pt x="12165988" y="0"/>
                </a:cubicBezTo>
                <a:cubicBezTo>
                  <a:pt x="12220243" y="6438"/>
                  <a:pt x="12599080" y="20022"/>
                  <a:pt x="12865988" y="0"/>
                </a:cubicBezTo>
                <a:cubicBezTo>
                  <a:pt x="13132896" y="-20022"/>
                  <a:pt x="12965648" y="-6320"/>
                  <a:pt x="12998988" y="0"/>
                </a:cubicBezTo>
                <a:cubicBezTo>
                  <a:pt x="13032328" y="6320"/>
                  <a:pt x="13633885" y="-22396"/>
                  <a:pt x="14076987" y="0"/>
                </a:cubicBezTo>
                <a:cubicBezTo>
                  <a:pt x="14520089" y="22396"/>
                  <a:pt x="14309932" y="7000"/>
                  <a:pt x="14398986" y="0"/>
                </a:cubicBezTo>
                <a:cubicBezTo>
                  <a:pt x="14488040" y="-7000"/>
                  <a:pt x="14498415" y="3585"/>
                  <a:pt x="14531986" y="0"/>
                </a:cubicBezTo>
                <a:cubicBezTo>
                  <a:pt x="14565557" y="-3585"/>
                  <a:pt x="14986816" y="-18390"/>
                  <a:pt x="15231985" y="0"/>
                </a:cubicBezTo>
                <a:cubicBezTo>
                  <a:pt x="15477154" y="18390"/>
                  <a:pt x="15409646" y="15530"/>
                  <a:pt x="15553985" y="0"/>
                </a:cubicBezTo>
                <a:cubicBezTo>
                  <a:pt x="15698324" y="-15530"/>
                  <a:pt x="16040473" y="-22677"/>
                  <a:pt x="16442984" y="0"/>
                </a:cubicBezTo>
                <a:cubicBezTo>
                  <a:pt x="16845495" y="22677"/>
                  <a:pt x="16651844" y="11121"/>
                  <a:pt x="16764984" y="0"/>
                </a:cubicBezTo>
                <a:cubicBezTo>
                  <a:pt x="16878124" y="-11121"/>
                  <a:pt x="17419491" y="-39941"/>
                  <a:pt x="17842983" y="0"/>
                </a:cubicBezTo>
                <a:cubicBezTo>
                  <a:pt x="18266475" y="39941"/>
                  <a:pt x="18023620" y="10030"/>
                  <a:pt x="18164983" y="0"/>
                </a:cubicBezTo>
                <a:cubicBezTo>
                  <a:pt x="18306346" y="-10030"/>
                  <a:pt x="18702978" y="7524"/>
                  <a:pt x="18899982" y="0"/>
                </a:cubicBezTo>
                <a:cubicBezTo>
                  <a:pt x="18900337" y="34369"/>
                  <a:pt x="18902258" y="51128"/>
                  <a:pt x="18899982" y="75840"/>
                </a:cubicBezTo>
                <a:cubicBezTo>
                  <a:pt x="18659576" y="28894"/>
                  <a:pt x="18221429" y="122868"/>
                  <a:pt x="17821983" y="75840"/>
                </a:cubicBezTo>
                <a:cubicBezTo>
                  <a:pt x="17422537" y="28812"/>
                  <a:pt x="17655268" y="65432"/>
                  <a:pt x="17499983" y="75840"/>
                </a:cubicBezTo>
                <a:cubicBezTo>
                  <a:pt x="17344698" y="86248"/>
                  <a:pt x="17431580" y="78626"/>
                  <a:pt x="17366983" y="75840"/>
                </a:cubicBezTo>
                <a:cubicBezTo>
                  <a:pt x="17302386" y="73054"/>
                  <a:pt x="16918252" y="92296"/>
                  <a:pt x="16666984" y="75840"/>
                </a:cubicBezTo>
                <a:cubicBezTo>
                  <a:pt x="16415716" y="59384"/>
                  <a:pt x="15981701" y="87817"/>
                  <a:pt x="15777985" y="75840"/>
                </a:cubicBezTo>
                <a:cubicBezTo>
                  <a:pt x="15574269" y="63863"/>
                  <a:pt x="15401836" y="52377"/>
                  <a:pt x="15077986" y="75840"/>
                </a:cubicBezTo>
                <a:cubicBezTo>
                  <a:pt x="14754136" y="99303"/>
                  <a:pt x="14420773" y="98626"/>
                  <a:pt x="13999987" y="75840"/>
                </a:cubicBezTo>
                <a:cubicBezTo>
                  <a:pt x="13579201" y="53054"/>
                  <a:pt x="13720434" y="99404"/>
                  <a:pt x="13488987" y="75840"/>
                </a:cubicBezTo>
                <a:cubicBezTo>
                  <a:pt x="13257540" y="52276"/>
                  <a:pt x="13390663" y="73153"/>
                  <a:pt x="13355987" y="75840"/>
                </a:cubicBezTo>
                <a:cubicBezTo>
                  <a:pt x="13321311" y="78527"/>
                  <a:pt x="13260090" y="78043"/>
                  <a:pt x="13222987" y="75840"/>
                </a:cubicBezTo>
                <a:cubicBezTo>
                  <a:pt x="13185884" y="73637"/>
                  <a:pt x="12555297" y="117933"/>
                  <a:pt x="12333988" y="75840"/>
                </a:cubicBezTo>
                <a:cubicBezTo>
                  <a:pt x="12112679" y="33747"/>
                  <a:pt x="11925792" y="54541"/>
                  <a:pt x="11633989" y="75840"/>
                </a:cubicBezTo>
                <a:cubicBezTo>
                  <a:pt x="11342186" y="97139"/>
                  <a:pt x="11074787" y="27948"/>
                  <a:pt x="10555990" y="75840"/>
                </a:cubicBezTo>
                <a:cubicBezTo>
                  <a:pt x="10037193" y="123732"/>
                  <a:pt x="10027705" y="54152"/>
                  <a:pt x="9855991" y="75840"/>
                </a:cubicBezTo>
                <a:cubicBezTo>
                  <a:pt x="9684277" y="97528"/>
                  <a:pt x="9304862" y="46071"/>
                  <a:pt x="8966991" y="75840"/>
                </a:cubicBezTo>
                <a:cubicBezTo>
                  <a:pt x="8629120" y="105609"/>
                  <a:pt x="8561170" y="54880"/>
                  <a:pt x="8266992" y="75840"/>
                </a:cubicBezTo>
                <a:cubicBezTo>
                  <a:pt x="7972814" y="96800"/>
                  <a:pt x="7728646" y="99299"/>
                  <a:pt x="7566993" y="75840"/>
                </a:cubicBezTo>
                <a:cubicBezTo>
                  <a:pt x="7405340" y="52381"/>
                  <a:pt x="7202946" y="75535"/>
                  <a:pt x="7055993" y="75840"/>
                </a:cubicBezTo>
                <a:cubicBezTo>
                  <a:pt x="6909040" y="76145"/>
                  <a:pt x="6352877" y="104724"/>
                  <a:pt x="6166994" y="75840"/>
                </a:cubicBezTo>
                <a:cubicBezTo>
                  <a:pt x="5981111" y="46956"/>
                  <a:pt x="5758017" y="105487"/>
                  <a:pt x="5466995" y="75840"/>
                </a:cubicBezTo>
                <a:cubicBezTo>
                  <a:pt x="5175973" y="46193"/>
                  <a:pt x="4936139" y="114205"/>
                  <a:pt x="4577996" y="75840"/>
                </a:cubicBezTo>
                <a:cubicBezTo>
                  <a:pt x="4219853" y="37475"/>
                  <a:pt x="4335178" y="62001"/>
                  <a:pt x="4255996" y="75840"/>
                </a:cubicBezTo>
                <a:cubicBezTo>
                  <a:pt x="4176814" y="89679"/>
                  <a:pt x="3876516" y="84032"/>
                  <a:pt x="3744996" y="75840"/>
                </a:cubicBezTo>
                <a:cubicBezTo>
                  <a:pt x="3613476" y="67648"/>
                  <a:pt x="3259838" y="98171"/>
                  <a:pt x="2855997" y="75840"/>
                </a:cubicBezTo>
                <a:cubicBezTo>
                  <a:pt x="2452156" y="53509"/>
                  <a:pt x="2430573" y="72110"/>
                  <a:pt x="2155998" y="75840"/>
                </a:cubicBezTo>
                <a:cubicBezTo>
                  <a:pt x="1881423" y="79570"/>
                  <a:pt x="2074054" y="79927"/>
                  <a:pt x="2022998" y="75840"/>
                </a:cubicBezTo>
                <a:cubicBezTo>
                  <a:pt x="1971942" y="71753"/>
                  <a:pt x="1536408" y="94706"/>
                  <a:pt x="1133999" y="75840"/>
                </a:cubicBezTo>
                <a:cubicBezTo>
                  <a:pt x="731590" y="56974"/>
                  <a:pt x="794269" y="93364"/>
                  <a:pt x="622999" y="75840"/>
                </a:cubicBezTo>
                <a:cubicBezTo>
                  <a:pt x="451729" y="58316"/>
                  <a:pt x="280710" y="48806"/>
                  <a:pt x="0" y="75840"/>
                </a:cubicBezTo>
                <a:cubicBezTo>
                  <a:pt x="2169" y="38244"/>
                  <a:pt x="-734" y="2082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B6F5FB34-7BCC-96EF-5655-97CF877EEA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9793" y="23528138"/>
            <a:ext cx="47741353" cy="3180242"/>
          </a:xfrm>
          <a:prstGeom prst="rect">
            <a:avLst/>
          </a:prstGeom>
        </p:spPr>
      </p:pic>
      <p:sp>
        <p:nvSpPr>
          <p:cNvPr id="9" name="CasellaDiTesto 8">
            <a:extLst>
              <a:ext uri="{FF2B5EF4-FFF2-40B4-BE49-F238E27FC236}">
                <a16:creationId xmlns:a16="http://schemas.microsoft.com/office/drawing/2014/main" id="{ECB3F584-45DB-63AD-FD10-2CE5781C6B26}"/>
              </a:ext>
            </a:extLst>
          </p:cNvPr>
          <p:cNvSpPr txBox="1"/>
          <p:nvPr/>
        </p:nvSpPr>
        <p:spPr>
          <a:xfrm>
            <a:off x="14177990" y="8645703"/>
            <a:ext cx="22043971" cy="132318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7200" b="1" dirty="0" err="1"/>
              <a:t>Standardized</a:t>
            </a:r>
            <a:r>
              <a:rPr lang="it-IT" sz="7200" b="1" dirty="0"/>
              <a:t> </a:t>
            </a:r>
            <a:r>
              <a:rPr lang="it-IT" sz="7200" b="1" dirty="0" err="1"/>
              <a:t>laparoscopic</a:t>
            </a:r>
            <a:r>
              <a:rPr lang="it-IT" sz="7200" b="1" dirty="0"/>
              <a:t> </a:t>
            </a:r>
            <a:r>
              <a:rPr lang="it-IT" sz="7200" b="1" dirty="0" err="1"/>
              <a:t>total</a:t>
            </a:r>
            <a:r>
              <a:rPr lang="it-IT" sz="7200" b="1" dirty="0"/>
              <a:t> </a:t>
            </a:r>
            <a:r>
              <a:rPr lang="it-IT" sz="7200" b="1" dirty="0" err="1"/>
              <a:t>colectomy</a:t>
            </a:r>
            <a:endParaRPr lang="it-IT" sz="7200" dirty="0"/>
          </a:p>
          <a:p>
            <a:pPr marL="857250" indent="-8572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7200" dirty="0" err="1"/>
              <a:t>Based</a:t>
            </a:r>
            <a:r>
              <a:rPr lang="it-IT" sz="7200" dirty="0"/>
              <a:t> on </a:t>
            </a:r>
            <a:r>
              <a:rPr lang="it-IT" sz="7200" b="1" dirty="0"/>
              <a:t>Critical </a:t>
            </a:r>
            <a:r>
              <a:rPr lang="it-IT" sz="7200" b="1" dirty="0" err="1"/>
              <a:t>View</a:t>
            </a:r>
            <a:r>
              <a:rPr lang="it-IT" sz="7200" b="1" dirty="0"/>
              <a:t> of </a:t>
            </a:r>
            <a:r>
              <a:rPr lang="it-IT" sz="7200" b="1" dirty="0" err="1"/>
              <a:t>Safety</a:t>
            </a:r>
            <a:endParaRPr lang="it-IT" sz="7200" dirty="0"/>
          </a:p>
          <a:p>
            <a:pPr marL="857250" indent="-8572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7200" dirty="0"/>
              <a:t>Two operative </a:t>
            </a:r>
            <a:r>
              <a:rPr lang="it-IT" sz="7200" dirty="0" err="1"/>
              <a:t>phases</a:t>
            </a:r>
            <a:r>
              <a:rPr lang="it-IT" sz="7200" dirty="0"/>
              <a:t>:</a:t>
            </a:r>
          </a:p>
          <a:p>
            <a:pPr marL="2118665" lvl="1" indent="-8572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7200" dirty="0"/>
              <a:t>Left </a:t>
            </a:r>
            <a:r>
              <a:rPr lang="it-IT" sz="7200" dirty="0" err="1"/>
              <a:t>colectomy</a:t>
            </a:r>
            <a:endParaRPr lang="it-IT" sz="7200" dirty="0"/>
          </a:p>
          <a:p>
            <a:pPr marL="2118665" lvl="1" indent="-8572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7200" dirty="0" err="1"/>
              <a:t>Right</a:t>
            </a:r>
            <a:r>
              <a:rPr lang="it-IT" sz="7200" dirty="0"/>
              <a:t> + </a:t>
            </a:r>
            <a:r>
              <a:rPr lang="it-IT" sz="7200" dirty="0" err="1"/>
              <a:t>transverse</a:t>
            </a:r>
            <a:r>
              <a:rPr lang="it-IT" sz="7200" dirty="0"/>
              <a:t> </a:t>
            </a:r>
            <a:r>
              <a:rPr lang="it-IT" sz="7200" dirty="0" err="1"/>
              <a:t>colectomy</a:t>
            </a:r>
            <a:endParaRPr lang="it-IT" sz="7200" dirty="0"/>
          </a:p>
          <a:p>
            <a:pPr lvl="1">
              <a:lnSpc>
                <a:spcPct val="150000"/>
              </a:lnSpc>
            </a:pPr>
            <a:endParaRPr lang="it-IT" sz="7200" dirty="0"/>
          </a:p>
          <a:p>
            <a:pPr>
              <a:lnSpc>
                <a:spcPct val="150000"/>
              </a:lnSpc>
            </a:pPr>
            <a:r>
              <a:rPr lang="it-IT" sz="7200" b="1" dirty="0"/>
              <a:t>10 </a:t>
            </a:r>
            <a:r>
              <a:rPr lang="it-IT" sz="7200" b="1" dirty="0" err="1"/>
              <a:t>predefined</a:t>
            </a:r>
            <a:r>
              <a:rPr lang="it-IT" sz="7200" b="1" dirty="0"/>
              <a:t> </a:t>
            </a:r>
            <a:r>
              <a:rPr lang="it-IT" sz="7200" b="1" dirty="0" err="1"/>
              <a:t>critical</a:t>
            </a:r>
            <a:r>
              <a:rPr lang="it-IT" sz="7200" b="1" dirty="0"/>
              <a:t> </a:t>
            </a:r>
            <a:r>
              <a:rPr lang="it-IT" sz="7200" b="1" dirty="0" err="1"/>
              <a:t>views</a:t>
            </a:r>
            <a:endParaRPr lang="it-IT" sz="7200" dirty="0"/>
          </a:p>
          <a:p>
            <a:pPr>
              <a:lnSpc>
                <a:spcPct val="150000"/>
              </a:lnSpc>
            </a:pPr>
            <a:r>
              <a:rPr lang="it-IT" sz="7200" dirty="0"/>
              <a:t>📌 </a:t>
            </a:r>
            <a:r>
              <a:rPr lang="it-IT" sz="7200" i="1" dirty="0" err="1"/>
              <a:t>Designed</a:t>
            </a:r>
            <a:r>
              <a:rPr lang="it-IT" sz="7200" i="1" dirty="0"/>
              <a:t> for </a:t>
            </a:r>
            <a:r>
              <a:rPr lang="it-IT" sz="7200" i="1" dirty="0" err="1"/>
              <a:t>elective</a:t>
            </a:r>
            <a:r>
              <a:rPr lang="it-IT" sz="7200" i="1" dirty="0"/>
              <a:t> and </a:t>
            </a:r>
            <a:r>
              <a:rPr lang="it-IT" sz="7200" i="1" dirty="0" err="1"/>
              <a:t>emergency</a:t>
            </a:r>
            <a:r>
              <a:rPr lang="it-IT" sz="7200" i="1" dirty="0"/>
              <a:t> settings</a:t>
            </a:r>
            <a:endParaRPr lang="it-IT" sz="7200" dirty="0"/>
          </a:p>
        </p:txBody>
      </p:sp>
    </p:spTree>
    <p:extLst>
      <p:ext uri="{BB962C8B-B14F-4D97-AF65-F5344CB8AC3E}">
        <p14:creationId xmlns:p14="http://schemas.microsoft.com/office/powerpoint/2010/main" val="27417548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17DCC2-AF77-4BA7-B5A3-E49D407893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6D61B659-1AAD-8B2F-A31E-B448030354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0399950" cy="284400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sketch line">
            <a:extLst>
              <a:ext uri="{FF2B5EF4-FFF2-40B4-BE49-F238E27FC236}">
                <a16:creationId xmlns:a16="http://schemas.microsoft.com/office/drawing/2014/main" id="{EE5C89CB-BEA6-05A6-A964-A87E116CBC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740484" y="7188617"/>
            <a:ext cx="18899982" cy="75840"/>
          </a:xfrm>
          <a:custGeom>
            <a:avLst/>
            <a:gdLst>
              <a:gd name="csX0" fmla="*/ 0 w 18899982"/>
              <a:gd name="csY0" fmla="*/ 0 h 75840"/>
              <a:gd name="csX1" fmla="*/ 133000 w 18899982"/>
              <a:gd name="csY1" fmla="*/ 0 h 75840"/>
              <a:gd name="csX2" fmla="*/ 1210999 w 18899982"/>
              <a:gd name="csY2" fmla="*/ 0 h 75840"/>
              <a:gd name="csX3" fmla="*/ 1343999 w 18899982"/>
              <a:gd name="csY3" fmla="*/ 0 h 75840"/>
              <a:gd name="csX4" fmla="*/ 1665998 w 18899982"/>
              <a:gd name="csY4" fmla="*/ 0 h 75840"/>
              <a:gd name="csX5" fmla="*/ 2176998 w 18899982"/>
              <a:gd name="csY5" fmla="*/ 0 h 75840"/>
              <a:gd name="csX6" fmla="*/ 2687997 w 18899982"/>
              <a:gd name="csY6" fmla="*/ 0 h 75840"/>
              <a:gd name="csX7" fmla="*/ 3576997 w 18899982"/>
              <a:gd name="csY7" fmla="*/ 0 h 75840"/>
              <a:gd name="csX8" fmla="*/ 4654996 w 18899982"/>
              <a:gd name="csY8" fmla="*/ 0 h 75840"/>
              <a:gd name="csX9" fmla="*/ 5543995 w 18899982"/>
              <a:gd name="csY9" fmla="*/ 0 h 75840"/>
              <a:gd name="csX10" fmla="*/ 5865994 w 18899982"/>
              <a:gd name="csY10" fmla="*/ 0 h 75840"/>
              <a:gd name="csX11" fmla="*/ 5998994 w 18899982"/>
              <a:gd name="csY11" fmla="*/ 0 h 75840"/>
              <a:gd name="csX12" fmla="*/ 6131994 w 18899982"/>
              <a:gd name="csY12" fmla="*/ 0 h 75840"/>
              <a:gd name="csX13" fmla="*/ 6453994 w 18899982"/>
              <a:gd name="csY13" fmla="*/ 0 h 75840"/>
              <a:gd name="csX14" fmla="*/ 6964993 w 18899982"/>
              <a:gd name="csY14" fmla="*/ 0 h 75840"/>
              <a:gd name="csX15" fmla="*/ 7853993 w 18899982"/>
              <a:gd name="csY15" fmla="*/ 0 h 75840"/>
              <a:gd name="csX16" fmla="*/ 8175992 w 18899982"/>
              <a:gd name="csY16" fmla="*/ 0 h 75840"/>
              <a:gd name="csX17" fmla="*/ 8875992 w 18899982"/>
              <a:gd name="csY17" fmla="*/ 0 h 75840"/>
              <a:gd name="csX18" fmla="*/ 9953991 w 18899982"/>
              <a:gd name="csY18" fmla="*/ 0 h 75840"/>
              <a:gd name="csX19" fmla="*/ 10275990 w 18899982"/>
              <a:gd name="csY19" fmla="*/ 0 h 75840"/>
              <a:gd name="csX20" fmla="*/ 10975990 w 18899982"/>
              <a:gd name="csY20" fmla="*/ 0 h 75840"/>
              <a:gd name="csX21" fmla="*/ 11675989 w 18899982"/>
              <a:gd name="csY21" fmla="*/ 0 h 75840"/>
              <a:gd name="csX22" fmla="*/ 11808989 w 18899982"/>
              <a:gd name="csY22" fmla="*/ 0 h 75840"/>
              <a:gd name="csX23" fmla="*/ 12130988 w 18899982"/>
              <a:gd name="csY23" fmla="*/ 0 h 75840"/>
              <a:gd name="csX24" fmla="*/ 12452988 w 18899982"/>
              <a:gd name="csY24" fmla="*/ 0 h 75840"/>
              <a:gd name="csX25" fmla="*/ 13152987 w 18899982"/>
              <a:gd name="csY25" fmla="*/ 0 h 75840"/>
              <a:gd name="csX26" fmla="*/ 14230986 w 18899982"/>
              <a:gd name="csY26" fmla="*/ 0 h 75840"/>
              <a:gd name="csX27" fmla="*/ 14552986 w 18899982"/>
              <a:gd name="csY27" fmla="*/ 0 h 75840"/>
              <a:gd name="csX28" fmla="*/ 15630985 w 18899982"/>
              <a:gd name="csY28" fmla="*/ 0 h 75840"/>
              <a:gd name="csX29" fmla="*/ 15952985 w 18899982"/>
              <a:gd name="csY29" fmla="*/ 0 h 75840"/>
              <a:gd name="csX30" fmla="*/ 16652984 w 18899982"/>
              <a:gd name="csY30" fmla="*/ 0 h 75840"/>
              <a:gd name="csX31" fmla="*/ 16974984 w 18899982"/>
              <a:gd name="csY31" fmla="*/ 0 h 75840"/>
              <a:gd name="csX32" fmla="*/ 17485983 w 18899982"/>
              <a:gd name="csY32" fmla="*/ 0 h 75840"/>
              <a:gd name="csX33" fmla="*/ 18185983 w 18899982"/>
              <a:gd name="csY33" fmla="*/ 0 h 75840"/>
              <a:gd name="csX34" fmla="*/ 18899982 w 18899982"/>
              <a:gd name="csY34" fmla="*/ 0 h 75840"/>
              <a:gd name="csX35" fmla="*/ 18899982 w 18899982"/>
              <a:gd name="csY35" fmla="*/ 75840 h 75840"/>
              <a:gd name="csX36" fmla="*/ 18577982 w 18899982"/>
              <a:gd name="csY36" fmla="*/ 75840 h 75840"/>
              <a:gd name="csX37" fmla="*/ 17877983 w 18899982"/>
              <a:gd name="csY37" fmla="*/ 75840 h 75840"/>
              <a:gd name="csX38" fmla="*/ 17555983 w 18899982"/>
              <a:gd name="csY38" fmla="*/ 75840 h 75840"/>
              <a:gd name="csX39" fmla="*/ 17233984 w 18899982"/>
              <a:gd name="csY39" fmla="*/ 75840 h 75840"/>
              <a:gd name="csX40" fmla="*/ 16911984 w 18899982"/>
              <a:gd name="csY40" fmla="*/ 75840 h 75840"/>
              <a:gd name="csX41" fmla="*/ 16211985 w 18899982"/>
              <a:gd name="csY41" fmla="*/ 75840 h 75840"/>
              <a:gd name="csX42" fmla="*/ 15889985 w 18899982"/>
              <a:gd name="csY42" fmla="*/ 75840 h 75840"/>
              <a:gd name="csX43" fmla="*/ 15378985 w 18899982"/>
              <a:gd name="csY43" fmla="*/ 75840 h 75840"/>
              <a:gd name="csX44" fmla="*/ 14867986 w 18899982"/>
              <a:gd name="csY44" fmla="*/ 75840 h 75840"/>
              <a:gd name="csX45" fmla="*/ 13789987 w 18899982"/>
              <a:gd name="csY45" fmla="*/ 75840 h 75840"/>
              <a:gd name="csX46" fmla="*/ 13278987 w 18899982"/>
              <a:gd name="csY46" fmla="*/ 75840 h 75840"/>
              <a:gd name="csX47" fmla="*/ 12767988 w 18899982"/>
              <a:gd name="csY47" fmla="*/ 75840 h 75840"/>
              <a:gd name="csX48" fmla="*/ 11689989 w 18899982"/>
              <a:gd name="csY48" fmla="*/ 75840 h 75840"/>
              <a:gd name="csX49" fmla="*/ 11556989 w 18899982"/>
              <a:gd name="csY49" fmla="*/ 75840 h 75840"/>
              <a:gd name="csX50" fmla="*/ 10856990 w 18899982"/>
              <a:gd name="csY50" fmla="*/ 75840 h 75840"/>
              <a:gd name="csX51" fmla="*/ 9778991 w 18899982"/>
              <a:gd name="csY51" fmla="*/ 75840 h 75840"/>
              <a:gd name="csX52" fmla="*/ 9645991 w 18899982"/>
              <a:gd name="csY52" fmla="*/ 75840 h 75840"/>
              <a:gd name="csX53" fmla="*/ 9134991 w 18899982"/>
              <a:gd name="csY53" fmla="*/ 75840 h 75840"/>
              <a:gd name="csX54" fmla="*/ 9001991 w 18899982"/>
              <a:gd name="csY54" fmla="*/ 75840 h 75840"/>
              <a:gd name="csX55" fmla="*/ 8112992 w 18899982"/>
              <a:gd name="csY55" fmla="*/ 75840 h 75840"/>
              <a:gd name="csX56" fmla="*/ 7223993 w 18899982"/>
              <a:gd name="csY56" fmla="*/ 75840 h 75840"/>
              <a:gd name="csX57" fmla="*/ 6523994 w 18899982"/>
              <a:gd name="csY57" fmla="*/ 75840 h 75840"/>
              <a:gd name="csX58" fmla="*/ 6201994 w 18899982"/>
              <a:gd name="csY58" fmla="*/ 75840 h 75840"/>
              <a:gd name="csX59" fmla="*/ 5501995 w 18899982"/>
              <a:gd name="csY59" fmla="*/ 75840 h 75840"/>
              <a:gd name="csX60" fmla="*/ 4612996 w 18899982"/>
              <a:gd name="csY60" fmla="*/ 75840 h 75840"/>
              <a:gd name="csX61" fmla="*/ 3723996 w 18899982"/>
              <a:gd name="csY61" fmla="*/ 75840 h 75840"/>
              <a:gd name="csX62" fmla="*/ 3401997 w 18899982"/>
              <a:gd name="csY62" fmla="*/ 75840 h 75840"/>
              <a:gd name="csX63" fmla="*/ 2323998 w 18899982"/>
              <a:gd name="csY63" fmla="*/ 75840 h 75840"/>
              <a:gd name="csX64" fmla="*/ 2190998 w 18899982"/>
              <a:gd name="csY64" fmla="*/ 75840 h 75840"/>
              <a:gd name="csX65" fmla="*/ 1868998 w 18899982"/>
              <a:gd name="csY65" fmla="*/ 75840 h 75840"/>
              <a:gd name="csX66" fmla="*/ 1357999 w 18899982"/>
              <a:gd name="csY66" fmla="*/ 75840 h 75840"/>
              <a:gd name="csX67" fmla="*/ 0 w 18899982"/>
              <a:gd name="csY67" fmla="*/ 75840 h 75840"/>
              <a:gd name="csX68" fmla="*/ 0 w 18899982"/>
              <a:gd name="csY68" fmla="*/ 0 h 7584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  <a:cxn ang="0">
                <a:pos x="csX57" y="csY57"/>
              </a:cxn>
              <a:cxn ang="0">
                <a:pos x="csX58" y="csY58"/>
              </a:cxn>
              <a:cxn ang="0">
                <a:pos x="csX59" y="csY59"/>
              </a:cxn>
              <a:cxn ang="0">
                <a:pos x="csX60" y="csY60"/>
              </a:cxn>
              <a:cxn ang="0">
                <a:pos x="csX61" y="csY61"/>
              </a:cxn>
              <a:cxn ang="0">
                <a:pos x="csX62" y="csY62"/>
              </a:cxn>
              <a:cxn ang="0">
                <a:pos x="csX63" y="csY63"/>
              </a:cxn>
              <a:cxn ang="0">
                <a:pos x="csX64" y="csY64"/>
              </a:cxn>
              <a:cxn ang="0">
                <a:pos x="csX65" y="csY65"/>
              </a:cxn>
              <a:cxn ang="0">
                <a:pos x="csX66" y="csY66"/>
              </a:cxn>
              <a:cxn ang="0">
                <a:pos x="csX67" y="csY67"/>
              </a:cxn>
              <a:cxn ang="0">
                <a:pos x="csX68" y="csY68"/>
              </a:cxn>
            </a:cxnLst>
            <a:rect l="l" t="t" r="r" b="b"/>
            <a:pathLst>
              <a:path w="18899982" h="75840" fill="none" extrusionOk="0">
                <a:moveTo>
                  <a:pt x="0" y="0"/>
                </a:moveTo>
                <a:cubicBezTo>
                  <a:pt x="51664" y="-3909"/>
                  <a:pt x="80293" y="-1904"/>
                  <a:pt x="133000" y="0"/>
                </a:cubicBezTo>
                <a:cubicBezTo>
                  <a:pt x="185707" y="1904"/>
                  <a:pt x="722839" y="46395"/>
                  <a:pt x="1210999" y="0"/>
                </a:cubicBezTo>
                <a:cubicBezTo>
                  <a:pt x="1699159" y="-46395"/>
                  <a:pt x="1288449" y="4701"/>
                  <a:pt x="1343999" y="0"/>
                </a:cubicBezTo>
                <a:cubicBezTo>
                  <a:pt x="1399549" y="-4701"/>
                  <a:pt x="1601146" y="-9240"/>
                  <a:pt x="1665998" y="0"/>
                </a:cubicBezTo>
                <a:cubicBezTo>
                  <a:pt x="1730850" y="9240"/>
                  <a:pt x="1942424" y="2602"/>
                  <a:pt x="2176998" y="0"/>
                </a:cubicBezTo>
                <a:cubicBezTo>
                  <a:pt x="2411572" y="-2602"/>
                  <a:pt x="2550051" y="25498"/>
                  <a:pt x="2687997" y="0"/>
                </a:cubicBezTo>
                <a:cubicBezTo>
                  <a:pt x="2825943" y="-25498"/>
                  <a:pt x="3184817" y="-18620"/>
                  <a:pt x="3576997" y="0"/>
                </a:cubicBezTo>
                <a:cubicBezTo>
                  <a:pt x="3969177" y="18620"/>
                  <a:pt x="4136237" y="31434"/>
                  <a:pt x="4654996" y="0"/>
                </a:cubicBezTo>
                <a:cubicBezTo>
                  <a:pt x="5173755" y="-31434"/>
                  <a:pt x="5120988" y="34557"/>
                  <a:pt x="5543995" y="0"/>
                </a:cubicBezTo>
                <a:cubicBezTo>
                  <a:pt x="5967002" y="-34557"/>
                  <a:pt x="5715225" y="10385"/>
                  <a:pt x="5865994" y="0"/>
                </a:cubicBezTo>
                <a:cubicBezTo>
                  <a:pt x="6016763" y="-10385"/>
                  <a:pt x="5938775" y="-6109"/>
                  <a:pt x="5998994" y="0"/>
                </a:cubicBezTo>
                <a:cubicBezTo>
                  <a:pt x="6059213" y="6109"/>
                  <a:pt x="6098141" y="6022"/>
                  <a:pt x="6131994" y="0"/>
                </a:cubicBezTo>
                <a:cubicBezTo>
                  <a:pt x="6165847" y="-6022"/>
                  <a:pt x="6333032" y="-6775"/>
                  <a:pt x="6453994" y="0"/>
                </a:cubicBezTo>
                <a:cubicBezTo>
                  <a:pt x="6574956" y="6775"/>
                  <a:pt x="6830760" y="945"/>
                  <a:pt x="6964993" y="0"/>
                </a:cubicBezTo>
                <a:cubicBezTo>
                  <a:pt x="7099226" y="-945"/>
                  <a:pt x="7671828" y="-30083"/>
                  <a:pt x="7853993" y="0"/>
                </a:cubicBezTo>
                <a:cubicBezTo>
                  <a:pt x="8036158" y="30083"/>
                  <a:pt x="8040275" y="-15601"/>
                  <a:pt x="8175992" y="0"/>
                </a:cubicBezTo>
                <a:cubicBezTo>
                  <a:pt x="8311709" y="15601"/>
                  <a:pt x="8567553" y="-9761"/>
                  <a:pt x="8875992" y="0"/>
                </a:cubicBezTo>
                <a:cubicBezTo>
                  <a:pt x="9184431" y="9761"/>
                  <a:pt x="9637147" y="52223"/>
                  <a:pt x="9953991" y="0"/>
                </a:cubicBezTo>
                <a:cubicBezTo>
                  <a:pt x="10270835" y="-52223"/>
                  <a:pt x="10139304" y="-1479"/>
                  <a:pt x="10275990" y="0"/>
                </a:cubicBezTo>
                <a:cubicBezTo>
                  <a:pt x="10412676" y="1479"/>
                  <a:pt x="10627604" y="2037"/>
                  <a:pt x="10975990" y="0"/>
                </a:cubicBezTo>
                <a:cubicBezTo>
                  <a:pt x="11324376" y="-2037"/>
                  <a:pt x="11483918" y="-7604"/>
                  <a:pt x="11675989" y="0"/>
                </a:cubicBezTo>
                <a:cubicBezTo>
                  <a:pt x="11868060" y="7604"/>
                  <a:pt x="11742838" y="-1781"/>
                  <a:pt x="11808989" y="0"/>
                </a:cubicBezTo>
                <a:cubicBezTo>
                  <a:pt x="11875140" y="1781"/>
                  <a:pt x="11996220" y="14681"/>
                  <a:pt x="12130988" y="0"/>
                </a:cubicBezTo>
                <a:cubicBezTo>
                  <a:pt x="12265756" y="-14681"/>
                  <a:pt x="12333074" y="-6626"/>
                  <a:pt x="12452988" y="0"/>
                </a:cubicBezTo>
                <a:cubicBezTo>
                  <a:pt x="12572902" y="6626"/>
                  <a:pt x="13004590" y="-27881"/>
                  <a:pt x="13152987" y="0"/>
                </a:cubicBezTo>
                <a:cubicBezTo>
                  <a:pt x="13301384" y="27881"/>
                  <a:pt x="13797350" y="48890"/>
                  <a:pt x="14230986" y="0"/>
                </a:cubicBezTo>
                <a:cubicBezTo>
                  <a:pt x="14664622" y="-48890"/>
                  <a:pt x="14481640" y="7215"/>
                  <a:pt x="14552986" y="0"/>
                </a:cubicBezTo>
                <a:cubicBezTo>
                  <a:pt x="14624332" y="-7215"/>
                  <a:pt x="15219578" y="27163"/>
                  <a:pt x="15630985" y="0"/>
                </a:cubicBezTo>
                <a:cubicBezTo>
                  <a:pt x="16042392" y="-27163"/>
                  <a:pt x="15864159" y="-1699"/>
                  <a:pt x="15952985" y="0"/>
                </a:cubicBezTo>
                <a:cubicBezTo>
                  <a:pt x="16041811" y="1699"/>
                  <a:pt x="16439744" y="13195"/>
                  <a:pt x="16652984" y="0"/>
                </a:cubicBezTo>
                <a:cubicBezTo>
                  <a:pt x="16866224" y="-13195"/>
                  <a:pt x="16882328" y="-13880"/>
                  <a:pt x="16974984" y="0"/>
                </a:cubicBezTo>
                <a:cubicBezTo>
                  <a:pt x="17067640" y="13880"/>
                  <a:pt x="17261148" y="9110"/>
                  <a:pt x="17485983" y="0"/>
                </a:cubicBezTo>
                <a:cubicBezTo>
                  <a:pt x="17710818" y="-9110"/>
                  <a:pt x="18023048" y="-17024"/>
                  <a:pt x="18185983" y="0"/>
                </a:cubicBezTo>
                <a:cubicBezTo>
                  <a:pt x="18348918" y="17024"/>
                  <a:pt x="18567295" y="-9540"/>
                  <a:pt x="18899982" y="0"/>
                </a:cubicBezTo>
                <a:cubicBezTo>
                  <a:pt x="18902571" y="19138"/>
                  <a:pt x="18896687" y="46659"/>
                  <a:pt x="18899982" y="75840"/>
                </a:cubicBezTo>
                <a:cubicBezTo>
                  <a:pt x="18794116" y="78082"/>
                  <a:pt x="18681116" y="76072"/>
                  <a:pt x="18577982" y="75840"/>
                </a:cubicBezTo>
                <a:cubicBezTo>
                  <a:pt x="18474848" y="75608"/>
                  <a:pt x="18128333" y="76472"/>
                  <a:pt x="17877983" y="75840"/>
                </a:cubicBezTo>
                <a:cubicBezTo>
                  <a:pt x="17627633" y="75208"/>
                  <a:pt x="17671880" y="77442"/>
                  <a:pt x="17555983" y="75840"/>
                </a:cubicBezTo>
                <a:cubicBezTo>
                  <a:pt x="17440086" y="74238"/>
                  <a:pt x="17338331" y="90026"/>
                  <a:pt x="17233984" y="75840"/>
                </a:cubicBezTo>
                <a:cubicBezTo>
                  <a:pt x="17129637" y="61654"/>
                  <a:pt x="16988358" y="85683"/>
                  <a:pt x="16911984" y="75840"/>
                </a:cubicBezTo>
                <a:cubicBezTo>
                  <a:pt x="16835610" y="65997"/>
                  <a:pt x="16476216" y="85274"/>
                  <a:pt x="16211985" y="75840"/>
                </a:cubicBezTo>
                <a:cubicBezTo>
                  <a:pt x="15947754" y="66406"/>
                  <a:pt x="15969640" y="79636"/>
                  <a:pt x="15889985" y="75840"/>
                </a:cubicBezTo>
                <a:cubicBezTo>
                  <a:pt x="15810330" y="72044"/>
                  <a:pt x="15561701" y="57420"/>
                  <a:pt x="15378985" y="75840"/>
                </a:cubicBezTo>
                <a:cubicBezTo>
                  <a:pt x="15196269" y="94260"/>
                  <a:pt x="15079703" y="62502"/>
                  <a:pt x="14867986" y="75840"/>
                </a:cubicBezTo>
                <a:cubicBezTo>
                  <a:pt x="14656269" y="89178"/>
                  <a:pt x="14310153" y="26605"/>
                  <a:pt x="13789987" y="75840"/>
                </a:cubicBezTo>
                <a:cubicBezTo>
                  <a:pt x="13269821" y="125075"/>
                  <a:pt x="13490233" y="82413"/>
                  <a:pt x="13278987" y="75840"/>
                </a:cubicBezTo>
                <a:cubicBezTo>
                  <a:pt x="13067741" y="69267"/>
                  <a:pt x="13019143" y="51894"/>
                  <a:pt x="12767988" y="75840"/>
                </a:cubicBezTo>
                <a:cubicBezTo>
                  <a:pt x="12516833" y="99786"/>
                  <a:pt x="11967936" y="95925"/>
                  <a:pt x="11689989" y="75840"/>
                </a:cubicBezTo>
                <a:cubicBezTo>
                  <a:pt x="11412042" y="55755"/>
                  <a:pt x="11620168" y="76199"/>
                  <a:pt x="11556989" y="75840"/>
                </a:cubicBezTo>
                <a:cubicBezTo>
                  <a:pt x="11493810" y="75481"/>
                  <a:pt x="11075113" y="90300"/>
                  <a:pt x="10856990" y="75840"/>
                </a:cubicBezTo>
                <a:cubicBezTo>
                  <a:pt x="10638867" y="61380"/>
                  <a:pt x="10279681" y="122487"/>
                  <a:pt x="9778991" y="75840"/>
                </a:cubicBezTo>
                <a:cubicBezTo>
                  <a:pt x="9278301" y="29193"/>
                  <a:pt x="9712175" y="80137"/>
                  <a:pt x="9645991" y="75840"/>
                </a:cubicBezTo>
                <a:cubicBezTo>
                  <a:pt x="9579807" y="71543"/>
                  <a:pt x="9388983" y="72790"/>
                  <a:pt x="9134991" y="75840"/>
                </a:cubicBezTo>
                <a:cubicBezTo>
                  <a:pt x="8880999" y="78890"/>
                  <a:pt x="9049206" y="70037"/>
                  <a:pt x="9001991" y="75840"/>
                </a:cubicBezTo>
                <a:cubicBezTo>
                  <a:pt x="8954776" y="81643"/>
                  <a:pt x="8550696" y="104880"/>
                  <a:pt x="8112992" y="75840"/>
                </a:cubicBezTo>
                <a:cubicBezTo>
                  <a:pt x="7675288" y="46800"/>
                  <a:pt x="7476870" y="84489"/>
                  <a:pt x="7223993" y="75840"/>
                </a:cubicBezTo>
                <a:cubicBezTo>
                  <a:pt x="6971116" y="67191"/>
                  <a:pt x="6837897" y="50666"/>
                  <a:pt x="6523994" y="75840"/>
                </a:cubicBezTo>
                <a:cubicBezTo>
                  <a:pt x="6210091" y="101014"/>
                  <a:pt x="6280908" y="62366"/>
                  <a:pt x="6201994" y="75840"/>
                </a:cubicBezTo>
                <a:cubicBezTo>
                  <a:pt x="6123080" y="89314"/>
                  <a:pt x="5643796" y="83821"/>
                  <a:pt x="5501995" y="75840"/>
                </a:cubicBezTo>
                <a:cubicBezTo>
                  <a:pt x="5360194" y="67859"/>
                  <a:pt x="4997708" y="45348"/>
                  <a:pt x="4612996" y="75840"/>
                </a:cubicBezTo>
                <a:cubicBezTo>
                  <a:pt x="4228284" y="106332"/>
                  <a:pt x="3902884" y="92984"/>
                  <a:pt x="3723996" y="75840"/>
                </a:cubicBezTo>
                <a:cubicBezTo>
                  <a:pt x="3545108" y="58696"/>
                  <a:pt x="3515509" y="66040"/>
                  <a:pt x="3401997" y="75840"/>
                </a:cubicBezTo>
                <a:cubicBezTo>
                  <a:pt x="3288485" y="85640"/>
                  <a:pt x="2803095" y="122042"/>
                  <a:pt x="2323998" y="75840"/>
                </a:cubicBezTo>
                <a:cubicBezTo>
                  <a:pt x="1844901" y="29638"/>
                  <a:pt x="2244234" y="78107"/>
                  <a:pt x="2190998" y="75840"/>
                </a:cubicBezTo>
                <a:cubicBezTo>
                  <a:pt x="2137762" y="73573"/>
                  <a:pt x="2001500" y="61994"/>
                  <a:pt x="1868998" y="75840"/>
                </a:cubicBezTo>
                <a:cubicBezTo>
                  <a:pt x="1736496" y="89686"/>
                  <a:pt x="1502210" y="79547"/>
                  <a:pt x="1357999" y="75840"/>
                </a:cubicBezTo>
                <a:cubicBezTo>
                  <a:pt x="1213788" y="72133"/>
                  <a:pt x="593680" y="69866"/>
                  <a:pt x="0" y="75840"/>
                </a:cubicBezTo>
                <a:cubicBezTo>
                  <a:pt x="-2292" y="40719"/>
                  <a:pt x="1871" y="24309"/>
                  <a:pt x="0" y="0"/>
                </a:cubicBezTo>
                <a:close/>
              </a:path>
              <a:path w="18899982" h="75840" stroke="0" extrusionOk="0">
                <a:moveTo>
                  <a:pt x="0" y="0"/>
                </a:moveTo>
                <a:cubicBezTo>
                  <a:pt x="152042" y="-4691"/>
                  <a:pt x="250418" y="11291"/>
                  <a:pt x="322000" y="0"/>
                </a:cubicBezTo>
                <a:cubicBezTo>
                  <a:pt x="393582" y="-11291"/>
                  <a:pt x="404141" y="909"/>
                  <a:pt x="455000" y="0"/>
                </a:cubicBezTo>
                <a:cubicBezTo>
                  <a:pt x="505859" y="-909"/>
                  <a:pt x="682166" y="4200"/>
                  <a:pt x="776999" y="0"/>
                </a:cubicBezTo>
                <a:cubicBezTo>
                  <a:pt x="871832" y="-4200"/>
                  <a:pt x="1252192" y="-15469"/>
                  <a:pt x="1476999" y="0"/>
                </a:cubicBezTo>
                <a:cubicBezTo>
                  <a:pt x="1701806" y="15469"/>
                  <a:pt x="2116968" y="-3063"/>
                  <a:pt x="2365998" y="0"/>
                </a:cubicBezTo>
                <a:cubicBezTo>
                  <a:pt x="2615028" y="3063"/>
                  <a:pt x="2957739" y="-3431"/>
                  <a:pt x="3443997" y="0"/>
                </a:cubicBezTo>
                <a:cubicBezTo>
                  <a:pt x="3930255" y="3431"/>
                  <a:pt x="4179851" y="50296"/>
                  <a:pt x="4521996" y="0"/>
                </a:cubicBezTo>
                <a:cubicBezTo>
                  <a:pt x="4864141" y="-50296"/>
                  <a:pt x="4845301" y="24928"/>
                  <a:pt x="5032995" y="0"/>
                </a:cubicBezTo>
                <a:cubicBezTo>
                  <a:pt x="5220689" y="-24928"/>
                  <a:pt x="5487246" y="-19870"/>
                  <a:pt x="5921994" y="0"/>
                </a:cubicBezTo>
                <a:cubicBezTo>
                  <a:pt x="6356742" y="19870"/>
                  <a:pt x="6343192" y="2101"/>
                  <a:pt x="6621994" y="0"/>
                </a:cubicBezTo>
                <a:cubicBezTo>
                  <a:pt x="6900796" y="-2101"/>
                  <a:pt x="6964570" y="-17490"/>
                  <a:pt x="7132993" y="0"/>
                </a:cubicBezTo>
                <a:cubicBezTo>
                  <a:pt x="7301416" y="17490"/>
                  <a:pt x="7727630" y="21209"/>
                  <a:pt x="8021992" y="0"/>
                </a:cubicBezTo>
                <a:cubicBezTo>
                  <a:pt x="8316354" y="-21209"/>
                  <a:pt x="8101098" y="6039"/>
                  <a:pt x="8154992" y="0"/>
                </a:cubicBezTo>
                <a:cubicBezTo>
                  <a:pt x="8208886" y="-6039"/>
                  <a:pt x="8438072" y="-5070"/>
                  <a:pt x="8665992" y="0"/>
                </a:cubicBezTo>
                <a:cubicBezTo>
                  <a:pt x="8893912" y="5070"/>
                  <a:pt x="9145736" y="17091"/>
                  <a:pt x="9365991" y="0"/>
                </a:cubicBezTo>
                <a:cubicBezTo>
                  <a:pt x="9586246" y="-17091"/>
                  <a:pt x="9884494" y="29743"/>
                  <a:pt x="10254990" y="0"/>
                </a:cubicBezTo>
                <a:cubicBezTo>
                  <a:pt x="10625486" y="-29743"/>
                  <a:pt x="10658484" y="27517"/>
                  <a:pt x="10954990" y="0"/>
                </a:cubicBezTo>
                <a:cubicBezTo>
                  <a:pt x="11251496" y="-27517"/>
                  <a:pt x="11505879" y="-34331"/>
                  <a:pt x="12032989" y="0"/>
                </a:cubicBezTo>
                <a:cubicBezTo>
                  <a:pt x="12560099" y="34331"/>
                  <a:pt x="12111733" y="-6438"/>
                  <a:pt x="12165988" y="0"/>
                </a:cubicBezTo>
                <a:cubicBezTo>
                  <a:pt x="12220243" y="6438"/>
                  <a:pt x="12599080" y="20022"/>
                  <a:pt x="12865988" y="0"/>
                </a:cubicBezTo>
                <a:cubicBezTo>
                  <a:pt x="13132896" y="-20022"/>
                  <a:pt x="12965648" y="-6320"/>
                  <a:pt x="12998988" y="0"/>
                </a:cubicBezTo>
                <a:cubicBezTo>
                  <a:pt x="13032328" y="6320"/>
                  <a:pt x="13633885" y="-22396"/>
                  <a:pt x="14076987" y="0"/>
                </a:cubicBezTo>
                <a:cubicBezTo>
                  <a:pt x="14520089" y="22396"/>
                  <a:pt x="14309932" y="7000"/>
                  <a:pt x="14398986" y="0"/>
                </a:cubicBezTo>
                <a:cubicBezTo>
                  <a:pt x="14488040" y="-7000"/>
                  <a:pt x="14498415" y="3585"/>
                  <a:pt x="14531986" y="0"/>
                </a:cubicBezTo>
                <a:cubicBezTo>
                  <a:pt x="14565557" y="-3585"/>
                  <a:pt x="14986816" y="-18390"/>
                  <a:pt x="15231985" y="0"/>
                </a:cubicBezTo>
                <a:cubicBezTo>
                  <a:pt x="15477154" y="18390"/>
                  <a:pt x="15409646" y="15530"/>
                  <a:pt x="15553985" y="0"/>
                </a:cubicBezTo>
                <a:cubicBezTo>
                  <a:pt x="15698324" y="-15530"/>
                  <a:pt x="16040473" y="-22677"/>
                  <a:pt x="16442984" y="0"/>
                </a:cubicBezTo>
                <a:cubicBezTo>
                  <a:pt x="16845495" y="22677"/>
                  <a:pt x="16651844" y="11121"/>
                  <a:pt x="16764984" y="0"/>
                </a:cubicBezTo>
                <a:cubicBezTo>
                  <a:pt x="16878124" y="-11121"/>
                  <a:pt x="17419491" y="-39941"/>
                  <a:pt x="17842983" y="0"/>
                </a:cubicBezTo>
                <a:cubicBezTo>
                  <a:pt x="18266475" y="39941"/>
                  <a:pt x="18023620" y="10030"/>
                  <a:pt x="18164983" y="0"/>
                </a:cubicBezTo>
                <a:cubicBezTo>
                  <a:pt x="18306346" y="-10030"/>
                  <a:pt x="18702978" y="7524"/>
                  <a:pt x="18899982" y="0"/>
                </a:cubicBezTo>
                <a:cubicBezTo>
                  <a:pt x="18900337" y="34369"/>
                  <a:pt x="18902258" y="51128"/>
                  <a:pt x="18899982" y="75840"/>
                </a:cubicBezTo>
                <a:cubicBezTo>
                  <a:pt x="18659576" y="28894"/>
                  <a:pt x="18221429" y="122868"/>
                  <a:pt x="17821983" y="75840"/>
                </a:cubicBezTo>
                <a:cubicBezTo>
                  <a:pt x="17422537" y="28812"/>
                  <a:pt x="17655268" y="65432"/>
                  <a:pt x="17499983" y="75840"/>
                </a:cubicBezTo>
                <a:cubicBezTo>
                  <a:pt x="17344698" y="86248"/>
                  <a:pt x="17431580" y="78626"/>
                  <a:pt x="17366983" y="75840"/>
                </a:cubicBezTo>
                <a:cubicBezTo>
                  <a:pt x="17302386" y="73054"/>
                  <a:pt x="16918252" y="92296"/>
                  <a:pt x="16666984" y="75840"/>
                </a:cubicBezTo>
                <a:cubicBezTo>
                  <a:pt x="16415716" y="59384"/>
                  <a:pt x="15981701" y="87817"/>
                  <a:pt x="15777985" y="75840"/>
                </a:cubicBezTo>
                <a:cubicBezTo>
                  <a:pt x="15574269" y="63863"/>
                  <a:pt x="15401836" y="52377"/>
                  <a:pt x="15077986" y="75840"/>
                </a:cubicBezTo>
                <a:cubicBezTo>
                  <a:pt x="14754136" y="99303"/>
                  <a:pt x="14420773" y="98626"/>
                  <a:pt x="13999987" y="75840"/>
                </a:cubicBezTo>
                <a:cubicBezTo>
                  <a:pt x="13579201" y="53054"/>
                  <a:pt x="13720434" y="99404"/>
                  <a:pt x="13488987" y="75840"/>
                </a:cubicBezTo>
                <a:cubicBezTo>
                  <a:pt x="13257540" y="52276"/>
                  <a:pt x="13390663" y="73153"/>
                  <a:pt x="13355987" y="75840"/>
                </a:cubicBezTo>
                <a:cubicBezTo>
                  <a:pt x="13321311" y="78527"/>
                  <a:pt x="13260090" y="78043"/>
                  <a:pt x="13222987" y="75840"/>
                </a:cubicBezTo>
                <a:cubicBezTo>
                  <a:pt x="13185884" y="73637"/>
                  <a:pt x="12555297" y="117933"/>
                  <a:pt x="12333988" y="75840"/>
                </a:cubicBezTo>
                <a:cubicBezTo>
                  <a:pt x="12112679" y="33747"/>
                  <a:pt x="11925792" y="54541"/>
                  <a:pt x="11633989" y="75840"/>
                </a:cubicBezTo>
                <a:cubicBezTo>
                  <a:pt x="11342186" y="97139"/>
                  <a:pt x="11074787" y="27948"/>
                  <a:pt x="10555990" y="75840"/>
                </a:cubicBezTo>
                <a:cubicBezTo>
                  <a:pt x="10037193" y="123732"/>
                  <a:pt x="10027705" y="54152"/>
                  <a:pt x="9855991" y="75840"/>
                </a:cubicBezTo>
                <a:cubicBezTo>
                  <a:pt x="9684277" y="97528"/>
                  <a:pt x="9304862" y="46071"/>
                  <a:pt x="8966991" y="75840"/>
                </a:cubicBezTo>
                <a:cubicBezTo>
                  <a:pt x="8629120" y="105609"/>
                  <a:pt x="8561170" y="54880"/>
                  <a:pt x="8266992" y="75840"/>
                </a:cubicBezTo>
                <a:cubicBezTo>
                  <a:pt x="7972814" y="96800"/>
                  <a:pt x="7728646" y="99299"/>
                  <a:pt x="7566993" y="75840"/>
                </a:cubicBezTo>
                <a:cubicBezTo>
                  <a:pt x="7405340" y="52381"/>
                  <a:pt x="7202946" y="75535"/>
                  <a:pt x="7055993" y="75840"/>
                </a:cubicBezTo>
                <a:cubicBezTo>
                  <a:pt x="6909040" y="76145"/>
                  <a:pt x="6352877" y="104724"/>
                  <a:pt x="6166994" y="75840"/>
                </a:cubicBezTo>
                <a:cubicBezTo>
                  <a:pt x="5981111" y="46956"/>
                  <a:pt x="5758017" y="105487"/>
                  <a:pt x="5466995" y="75840"/>
                </a:cubicBezTo>
                <a:cubicBezTo>
                  <a:pt x="5175973" y="46193"/>
                  <a:pt x="4936139" y="114205"/>
                  <a:pt x="4577996" y="75840"/>
                </a:cubicBezTo>
                <a:cubicBezTo>
                  <a:pt x="4219853" y="37475"/>
                  <a:pt x="4335178" y="62001"/>
                  <a:pt x="4255996" y="75840"/>
                </a:cubicBezTo>
                <a:cubicBezTo>
                  <a:pt x="4176814" y="89679"/>
                  <a:pt x="3876516" y="84032"/>
                  <a:pt x="3744996" y="75840"/>
                </a:cubicBezTo>
                <a:cubicBezTo>
                  <a:pt x="3613476" y="67648"/>
                  <a:pt x="3259838" y="98171"/>
                  <a:pt x="2855997" y="75840"/>
                </a:cubicBezTo>
                <a:cubicBezTo>
                  <a:pt x="2452156" y="53509"/>
                  <a:pt x="2430573" y="72110"/>
                  <a:pt x="2155998" y="75840"/>
                </a:cubicBezTo>
                <a:cubicBezTo>
                  <a:pt x="1881423" y="79570"/>
                  <a:pt x="2074054" y="79927"/>
                  <a:pt x="2022998" y="75840"/>
                </a:cubicBezTo>
                <a:cubicBezTo>
                  <a:pt x="1971942" y="71753"/>
                  <a:pt x="1536408" y="94706"/>
                  <a:pt x="1133999" y="75840"/>
                </a:cubicBezTo>
                <a:cubicBezTo>
                  <a:pt x="731590" y="56974"/>
                  <a:pt x="794269" y="93364"/>
                  <a:pt x="622999" y="75840"/>
                </a:cubicBezTo>
                <a:cubicBezTo>
                  <a:pt x="451729" y="58316"/>
                  <a:pt x="280710" y="48806"/>
                  <a:pt x="0" y="75840"/>
                </a:cubicBezTo>
                <a:cubicBezTo>
                  <a:pt x="2169" y="38244"/>
                  <a:pt x="-734" y="2082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59DBD9CE-E6F8-109F-0990-52117359AC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9793" y="23528138"/>
            <a:ext cx="47741353" cy="3180242"/>
          </a:xfrm>
          <a:prstGeom prst="rect">
            <a:avLst/>
          </a:prstGeom>
        </p:spPr>
      </p:pic>
      <p:sp>
        <p:nvSpPr>
          <p:cNvPr id="5" name="Rettangolo 4">
            <a:extLst>
              <a:ext uri="{FF2B5EF4-FFF2-40B4-BE49-F238E27FC236}">
                <a16:creationId xmlns:a16="http://schemas.microsoft.com/office/drawing/2014/main" id="{A1340DF9-5CB5-4D18-AF03-C716875AD631}"/>
              </a:ext>
            </a:extLst>
          </p:cNvPr>
          <p:cNvSpPr/>
          <p:nvPr/>
        </p:nvSpPr>
        <p:spPr>
          <a:xfrm>
            <a:off x="14455775" y="6219031"/>
            <a:ext cx="21259800" cy="2057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7501D267-03BF-B1A8-B42C-7D82EBACD7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7978" y="5699188"/>
            <a:ext cx="22430811" cy="11563710"/>
          </a:xfrm>
          <a:prstGeom prst="rect">
            <a:avLst/>
          </a:prstGeom>
        </p:spPr>
      </p:pic>
      <p:pic>
        <p:nvPicPr>
          <p:cNvPr id="13" name="Immagine 12">
            <a:extLst>
              <a:ext uri="{FF2B5EF4-FFF2-40B4-BE49-F238E27FC236}">
                <a16:creationId xmlns:a16="http://schemas.microsoft.com/office/drawing/2014/main" id="{AAF9A359-9091-7D6B-29AF-908574764F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09975" y="1352473"/>
            <a:ext cx="14649452" cy="20868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9250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4F3310A-A7AA-60AF-0A4C-43647E068F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311184F-8855-5546-FD35-B7D312FE42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0399950" cy="284400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81EC180E-04AC-2B63-B898-922F8DDD4D91}"/>
              </a:ext>
            </a:extLst>
          </p:cNvPr>
          <p:cNvSpPr txBox="1"/>
          <p:nvPr/>
        </p:nvSpPr>
        <p:spPr>
          <a:xfrm>
            <a:off x="2641040" y="1731683"/>
            <a:ext cx="45098861" cy="51812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it-IT" sz="27300" dirty="0" err="1"/>
              <a:t>Surgical</a:t>
            </a:r>
            <a:r>
              <a:rPr lang="it-IT" sz="27300" dirty="0"/>
              <a:t> video</a:t>
            </a:r>
            <a:endParaRPr lang="en-US" sz="273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4" name="sketch line">
            <a:extLst>
              <a:ext uri="{FF2B5EF4-FFF2-40B4-BE49-F238E27FC236}">
                <a16:creationId xmlns:a16="http://schemas.microsoft.com/office/drawing/2014/main" id="{83603F02-2A81-D16C-DA53-6A5FCA88B0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740484" y="7188617"/>
            <a:ext cx="18899982" cy="75840"/>
          </a:xfrm>
          <a:custGeom>
            <a:avLst/>
            <a:gdLst>
              <a:gd name="csX0" fmla="*/ 0 w 18899982"/>
              <a:gd name="csY0" fmla="*/ 0 h 75840"/>
              <a:gd name="csX1" fmla="*/ 133000 w 18899982"/>
              <a:gd name="csY1" fmla="*/ 0 h 75840"/>
              <a:gd name="csX2" fmla="*/ 1210999 w 18899982"/>
              <a:gd name="csY2" fmla="*/ 0 h 75840"/>
              <a:gd name="csX3" fmla="*/ 1343999 w 18899982"/>
              <a:gd name="csY3" fmla="*/ 0 h 75840"/>
              <a:gd name="csX4" fmla="*/ 1665998 w 18899982"/>
              <a:gd name="csY4" fmla="*/ 0 h 75840"/>
              <a:gd name="csX5" fmla="*/ 2176998 w 18899982"/>
              <a:gd name="csY5" fmla="*/ 0 h 75840"/>
              <a:gd name="csX6" fmla="*/ 2687997 w 18899982"/>
              <a:gd name="csY6" fmla="*/ 0 h 75840"/>
              <a:gd name="csX7" fmla="*/ 3576997 w 18899982"/>
              <a:gd name="csY7" fmla="*/ 0 h 75840"/>
              <a:gd name="csX8" fmla="*/ 4654996 w 18899982"/>
              <a:gd name="csY8" fmla="*/ 0 h 75840"/>
              <a:gd name="csX9" fmla="*/ 5543995 w 18899982"/>
              <a:gd name="csY9" fmla="*/ 0 h 75840"/>
              <a:gd name="csX10" fmla="*/ 5865994 w 18899982"/>
              <a:gd name="csY10" fmla="*/ 0 h 75840"/>
              <a:gd name="csX11" fmla="*/ 5998994 w 18899982"/>
              <a:gd name="csY11" fmla="*/ 0 h 75840"/>
              <a:gd name="csX12" fmla="*/ 6131994 w 18899982"/>
              <a:gd name="csY12" fmla="*/ 0 h 75840"/>
              <a:gd name="csX13" fmla="*/ 6453994 w 18899982"/>
              <a:gd name="csY13" fmla="*/ 0 h 75840"/>
              <a:gd name="csX14" fmla="*/ 6964993 w 18899982"/>
              <a:gd name="csY14" fmla="*/ 0 h 75840"/>
              <a:gd name="csX15" fmla="*/ 7853993 w 18899982"/>
              <a:gd name="csY15" fmla="*/ 0 h 75840"/>
              <a:gd name="csX16" fmla="*/ 8175992 w 18899982"/>
              <a:gd name="csY16" fmla="*/ 0 h 75840"/>
              <a:gd name="csX17" fmla="*/ 8875992 w 18899982"/>
              <a:gd name="csY17" fmla="*/ 0 h 75840"/>
              <a:gd name="csX18" fmla="*/ 9953991 w 18899982"/>
              <a:gd name="csY18" fmla="*/ 0 h 75840"/>
              <a:gd name="csX19" fmla="*/ 10275990 w 18899982"/>
              <a:gd name="csY19" fmla="*/ 0 h 75840"/>
              <a:gd name="csX20" fmla="*/ 10975990 w 18899982"/>
              <a:gd name="csY20" fmla="*/ 0 h 75840"/>
              <a:gd name="csX21" fmla="*/ 11675989 w 18899982"/>
              <a:gd name="csY21" fmla="*/ 0 h 75840"/>
              <a:gd name="csX22" fmla="*/ 11808989 w 18899982"/>
              <a:gd name="csY22" fmla="*/ 0 h 75840"/>
              <a:gd name="csX23" fmla="*/ 12130988 w 18899982"/>
              <a:gd name="csY23" fmla="*/ 0 h 75840"/>
              <a:gd name="csX24" fmla="*/ 12452988 w 18899982"/>
              <a:gd name="csY24" fmla="*/ 0 h 75840"/>
              <a:gd name="csX25" fmla="*/ 13152987 w 18899982"/>
              <a:gd name="csY25" fmla="*/ 0 h 75840"/>
              <a:gd name="csX26" fmla="*/ 14230986 w 18899982"/>
              <a:gd name="csY26" fmla="*/ 0 h 75840"/>
              <a:gd name="csX27" fmla="*/ 14552986 w 18899982"/>
              <a:gd name="csY27" fmla="*/ 0 h 75840"/>
              <a:gd name="csX28" fmla="*/ 15630985 w 18899982"/>
              <a:gd name="csY28" fmla="*/ 0 h 75840"/>
              <a:gd name="csX29" fmla="*/ 15952985 w 18899982"/>
              <a:gd name="csY29" fmla="*/ 0 h 75840"/>
              <a:gd name="csX30" fmla="*/ 16652984 w 18899982"/>
              <a:gd name="csY30" fmla="*/ 0 h 75840"/>
              <a:gd name="csX31" fmla="*/ 16974984 w 18899982"/>
              <a:gd name="csY31" fmla="*/ 0 h 75840"/>
              <a:gd name="csX32" fmla="*/ 17485983 w 18899982"/>
              <a:gd name="csY32" fmla="*/ 0 h 75840"/>
              <a:gd name="csX33" fmla="*/ 18185983 w 18899982"/>
              <a:gd name="csY33" fmla="*/ 0 h 75840"/>
              <a:gd name="csX34" fmla="*/ 18899982 w 18899982"/>
              <a:gd name="csY34" fmla="*/ 0 h 75840"/>
              <a:gd name="csX35" fmla="*/ 18899982 w 18899982"/>
              <a:gd name="csY35" fmla="*/ 75840 h 75840"/>
              <a:gd name="csX36" fmla="*/ 18577982 w 18899982"/>
              <a:gd name="csY36" fmla="*/ 75840 h 75840"/>
              <a:gd name="csX37" fmla="*/ 17877983 w 18899982"/>
              <a:gd name="csY37" fmla="*/ 75840 h 75840"/>
              <a:gd name="csX38" fmla="*/ 17555983 w 18899982"/>
              <a:gd name="csY38" fmla="*/ 75840 h 75840"/>
              <a:gd name="csX39" fmla="*/ 17233984 w 18899982"/>
              <a:gd name="csY39" fmla="*/ 75840 h 75840"/>
              <a:gd name="csX40" fmla="*/ 16911984 w 18899982"/>
              <a:gd name="csY40" fmla="*/ 75840 h 75840"/>
              <a:gd name="csX41" fmla="*/ 16211985 w 18899982"/>
              <a:gd name="csY41" fmla="*/ 75840 h 75840"/>
              <a:gd name="csX42" fmla="*/ 15889985 w 18899982"/>
              <a:gd name="csY42" fmla="*/ 75840 h 75840"/>
              <a:gd name="csX43" fmla="*/ 15378985 w 18899982"/>
              <a:gd name="csY43" fmla="*/ 75840 h 75840"/>
              <a:gd name="csX44" fmla="*/ 14867986 w 18899982"/>
              <a:gd name="csY44" fmla="*/ 75840 h 75840"/>
              <a:gd name="csX45" fmla="*/ 13789987 w 18899982"/>
              <a:gd name="csY45" fmla="*/ 75840 h 75840"/>
              <a:gd name="csX46" fmla="*/ 13278987 w 18899982"/>
              <a:gd name="csY46" fmla="*/ 75840 h 75840"/>
              <a:gd name="csX47" fmla="*/ 12767988 w 18899982"/>
              <a:gd name="csY47" fmla="*/ 75840 h 75840"/>
              <a:gd name="csX48" fmla="*/ 11689989 w 18899982"/>
              <a:gd name="csY48" fmla="*/ 75840 h 75840"/>
              <a:gd name="csX49" fmla="*/ 11556989 w 18899982"/>
              <a:gd name="csY49" fmla="*/ 75840 h 75840"/>
              <a:gd name="csX50" fmla="*/ 10856990 w 18899982"/>
              <a:gd name="csY50" fmla="*/ 75840 h 75840"/>
              <a:gd name="csX51" fmla="*/ 9778991 w 18899982"/>
              <a:gd name="csY51" fmla="*/ 75840 h 75840"/>
              <a:gd name="csX52" fmla="*/ 9645991 w 18899982"/>
              <a:gd name="csY52" fmla="*/ 75840 h 75840"/>
              <a:gd name="csX53" fmla="*/ 9134991 w 18899982"/>
              <a:gd name="csY53" fmla="*/ 75840 h 75840"/>
              <a:gd name="csX54" fmla="*/ 9001991 w 18899982"/>
              <a:gd name="csY54" fmla="*/ 75840 h 75840"/>
              <a:gd name="csX55" fmla="*/ 8112992 w 18899982"/>
              <a:gd name="csY55" fmla="*/ 75840 h 75840"/>
              <a:gd name="csX56" fmla="*/ 7223993 w 18899982"/>
              <a:gd name="csY56" fmla="*/ 75840 h 75840"/>
              <a:gd name="csX57" fmla="*/ 6523994 w 18899982"/>
              <a:gd name="csY57" fmla="*/ 75840 h 75840"/>
              <a:gd name="csX58" fmla="*/ 6201994 w 18899982"/>
              <a:gd name="csY58" fmla="*/ 75840 h 75840"/>
              <a:gd name="csX59" fmla="*/ 5501995 w 18899982"/>
              <a:gd name="csY59" fmla="*/ 75840 h 75840"/>
              <a:gd name="csX60" fmla="*/ 4612996 w 18899982"/>
              <a:gd name="csY60" fmla="*/ 75840 h 75840"/>
              <a:gd name="csX61" fmla="*/ 3723996 w 18899982"/>
              <a:gd name="csY61" fmla="*/ 75840 h 75840"/>
              <a:gd name="csX62" fmla="*/ 3401997 w 18899982"/>
              <a:gd name="csY62" fmla="*/ 75840 h 75840"/>
              <a:gd name="csX63" fmla="*/ 2323998 w 18899982"/>
              <a:gd name="csY63" fmla="*/ 75840 h 75840"/>
              <a:gd name="csX64" fmla="*/ 2190998 w 18899982"/>
              <a:gd name="csY64" fmla="*/ 75840 h 75840"/>
              <a:gd name="csX65" fmla="*/ 1868998 w 18899982"/>
              <a:gd name="csY65" fmla="*/ 75840 h 75840"/>
              <a:gd name="csX66" fmla="*/ 1357999 w 18899982"/>
              <a:gd name="csY66" fmla="*/ 75840 h 75840"/>
              <a:gd name="csX67" fmla="*/ 0 w 18899982"/>
              <a:gd name="csY67" fmla="*/ 75840 h 75840"/>
              <a:gd name="csX68" fmla="*/ 0 w 18899982"/>
              <a:gd name="csY68" fmla="*/ 0 h 7584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  <a:cxn ang="0">
                <a:pos x="csX57" y="csY57"/>
              </a:cxn>
              <a:cxn ang="0">
                <a:pos x="csX58" y="csY58"/>
              </a:cxn>
              <a:cxn ang="0">
                <a:pos x="csX59" y="csY59"/>
              </a:cxn>
              <a:cxn ang="0">
                <a:pos x="csX60" y="csY60"/>
              </a:cxn>
              <a:cxn ang="0">
                <a:pos x="csX61" y="csY61"/>
              </a:cxn>
              <a:cxn ang="0">
                <a:pos x="csX62" y="csY62"/>
              </a:cxn>
              <a:cxn ang="0">
                <a:pos x="csX63" y="csY63"/>
              </a:cxn>
              <a:cxn ang="0">
                <a:pos x="csX64" y="csY64"/>
              </a:cxn>
              <a:cxn ang="0">
                <a:pos x="csX65" y="csY65"/>
              </a:cxn>
              <a:cxn ang="0">
                <a:pos x="csX66" y="csY66"/>
              </a:cxn>
              <a:cxn ang="0">
                <a:pos x="csX67" y="csY67"/>
              </a:cxn>
              <a:cxn ang="0">
                <a:pos x="csX68" y="csY68"/>
              </a:cxn>
            </a:cxnLst>
            <a:rect l="l" t="t" r="r" b="b"/>
            <a:pathLst>
              <a:path w="18899982" h="75840" fill="none" extrusionOk="0">
                <a:moveTo>
                  <a:pt x="0" y="0"/>
                </a:moveTo>
                <a:cubicBezTo>
                  <a:pt x="51664" y="-3909"/>
                  <a:pt x="80293" y="-1904"/>
                  <a:pt x="133000" y="0"/>
                </a:cubicBezTo>
                <a:cubicBezTo>
                  <a:pt x="185707" y="1904"/>
                  <a:pt x="722839" y="46395"/>
                  <a:pt x="1210999" y="0"/>
                </a:cubicBezTo>
                <a:cubicBezTo>
                  <a:pt x="1699159" y="-46395"/>
                  <a:pt x="1288449" y="4701"/>
                  <a:pt x="1343999" y="0"/>
                </a:cubicBezTo>
                <a:cubicBezTo>
                  <a:pt x="1399549" y="-4701"/>
                  <a:pt x="1601146" y="-9240"/>
                  <a:pt x="1665998" y="0"/>
                </a:cubicBezTo>
                <a:cubicBezTo>
                  <a:pt x="1730850" y="9240"/>
                  <a:pt x="1942424" y="2602"/>
                  <a:pt x="2176998" y="0"/>
                </a:cubicBezTo>
                <a:cubicBezTo>
                  <a:pt x="2411572" y="-2602"/>
                  <a:pt x="2550051" y="25498"/>
                  <a:pt x="2687997" y="0"/>
                </a:cubicBezTo>
                <a:cubicBezTo>
                  <a:pt x="2825943" y="-25498"/>
                  <a:pt x="3184817" y="-18620"/>
                  <a:pt x="3576997" y="0"/>
                </a:cubicBezTo>
                <a:cubicBezTo>
                  <a:pt x="3969177" y="18620"/>
                  <a:pt x="4136237" y="31434"/>
                  <a:pt x="4654996" y="0"/>
                </a:cubicBezTo>
                <a:cubicBezTo>
                  <a:pt x="5173755" y="-31434"/>
                  <a:pt x="5120988" y="34557"/>
                  <a:pt x="5543995" y="0"/>
                </a:cubicBezTo>
                <a:cubicBezTo>
                  <a:pt x="5967002" y="-34557"/>
                  <a:pt x="5715225" y="10385"/>
                  <a:pt x="5865994" y="0"/>
                </a:cubicBezTo>
                <a:cubicBezTo>
                  <a:pt x="6016763" y="-10385"/>
                  <a:pt x="5938775" y="-6109"/>
                  <a:pt x="5998994" y="0"/>
                </a:cubicBezTo>
                <a:cubicBezTo>
                  <a:pt x="6059213" y="6109"/>
                  <a:pt x="6098141" y="6022"/>
                  <a:pt x="6131994" y="0"/>
                </a:cubicBezTo>
                <a:cubicBezTo>
                  <a:pt x="6165847" y="-6022"/>
                  <a:pt x="6333032" y="-6775"/>
                  <a:pt x="6453994" y="0"/>
                </a:cubicBezTo>
                <a:cubicBezTo>
                  <a:pt x="6574956" y="6775"/>
                  <a:pt x="6830760" y="945"/>
                  <a:pt x="6964993" y="0"/>
                </a:cubicBezTo>
                <a:cubicBezTo>
                  <a:pt x="7099226" y="-945"/>
                  <a:pt x="7671828" y="-30083"/>
                  <a:pt x="7853993" y="0"/>
                </a:cubicBezTo>
                <a:cubicBezTo>
                  <a:pt x="8036158" y="30083"/>
                  <a:pt x="8040275" y="-15601"/>
                  <a:pt x="8175992" y="0"/>
                </a:cubicBezTo>
                <a:cubicBezTo>
                  <a:pt x="8311709" y="15601"/>
                  <a:pt x="8567553" y="-9761"/>
                  <a:pt x="8875992" y="0"/>
                </a:cubicBezTo>
                <a:cubicBezTo>
                  <a:pt x="9184431" y="9761"/>
                  <a:pt x="9637147" y="52223"/>
                  <a:pt x="9953991" y="0"/>
                </a:cubicBezTo>
                <a:cubicBezTo>
                  <a:pt x="10270835" y="-52223"/>
                  <a:pt x="10139304" y="-1479"/>
                  <a:pt x="10275990" y="0"/>
                </a:cubicBezTo>
                <a:cubicBezTo>
                  <a:pt x="10412676" y="1479"/>
                  <a:pt x="10627604" y="2037"/>
                  <a:pt x="10975990" y="0"/>
                </a:cubicBezTo>
                <a:cubicBezTo>
                  <a:pt x="11324376" y="-2037"/>
                  <a:pt x="11483918" y="-7604"/>
                  <a:pt x="11675989" y="0"/>
                </a:cubicBezTo>
                <a:cubicBezTo>
                  <a:pt x="11868060" y="7604"/>
                  <a:pt x="11742838" y="-1781"/>
                  <a:pt x="11808989" y="0"/>
                </a:cubicBezTo>
                <a:cubicBezTo>
                  <a:pt x="11875140" y="1781"/>
                  <a:pt x="11996220" y="14681"/>
                  <a:pt x="12130988" y="0"/>
                </a:cubicBezTo>
                <a:cubicBezTo>
                  <a:pt x="12265756" y="-14681"/>
                  <a:pt x="12333074" y="-6626"/>
                  <a:pt x="12452988" y="0"/>
                </a:cubicBezTo>
                <a:cubicBezTo>
                  <a:pt x="12572902" y="6626"/>
                  <a:pt x="13004590" y="-27881"/>
                  <a:pt x="13152987" y="0"/>
                </a:cubicBezTo>
                <a:cubicBezTo>
                  <a:pt x="13301384" y="27881"/>
                  <a:pt x="13797350" y="48890"/>
                  <a:pt x="14230986" y="0"/>
                </a:cubicBezTo>
                <a:cubicBezTo>
                  <a:pt x="14664622" y="-48890"/>
                  <a:pt x="14481640" y="7215"/>
                  <a:pt x="14552986" y="0"/>
                </a:cubicBezTo>
                <a:cubicBezTo>
                  <a:pt x="14624332" y="-7215"/>
                  <a:pt x="15219578" y="27163"/>
                  <a:pt x="15630985" y="0"/>
                </a:cubicBezTo>
                <a:cubicBezTo>
                  <a:pt x="16042392" y="-27163"/>
                  <a:pt x="15864159" y="-1699"/>
                  <a:pt x="15952985" y="0"/>
                </a:cubicBezTo>
                <a:cubicBezTo>
                  <a:pt x="16041811" y="1699"/>
                  <a:pt x="16439744" y="13195"/>
                  <a:pt x="16652984" y="0"/>
                </a:cubicBezTo>
                <a:cubicBezTo>
                  <a:pt x="16866224" y="-13195"/>
                  <a:pt x="16882328" y="-13880"/>
                  <a:pt x="16974984" y="0"/>
                </a:cubicBezTo>
                <a:cubicBezTo>
                  <a:pt x="17067640" y="13880"/>
                  <a:pt x="17261148" y="9110"/>
                  <a:pt x="17485983" y="0"/>
                </a:cubicBezTo>
                <a:cubicBezTo>
                  <a:pt x="17710818" y="-9110"/>
                  <a:pt x="18023048" y="-17024"/>
                  <a:pt x="18185983" y="0"/>
                </a:cubicBezTo>
                <a:cubicBezTo>
                  <a:pt x="18348918" y="17024"/>
                  <a:pt x="18567295" y="-9540"/>
                  <a:pt x="18899982" y="0"/>
                </a:cubicBezTo>
                <a:cubicBezTo>
                  <a:pt x="18902571" y="19138"/>
                  <a:pt x="18896687" y="46659"/>
                  <a:pt x="18899982" y="75840"/>
                </a:cubicBezTo>
                <a:cubicBezTo>
                  <a:pt x="18794116" y="78082"/>
                  <a:pt x="18681116" y="76072"/>
                  <a:pt x="18577982" y="75840"/>
                </a:cubicBezTo>
                <a:cubicBezTo>
                  <a:pt x="18474848" y="75608"/>
                  <a:pt x="18128333" y="76472"/>
                  <a:pt x="17877983" y="75840"/>
                </a:cubicBezTo>
                <a:cubicBezTo>
                  <a:pt x="17627633" y="75208"/>
                  <a:pt x="17671880" y="77442"/>
                  <a:pt x="17555983" y="75840"/>
                </a:cubicBezTo>
                <a:cubicBezTo>
                  <a:pt x="17440086" y="74238"/>
                  <a:pt x="17338331" y="90026"/>
                  <a:pt x="17233984" y="75840"/>
                </a:cubicBezTo>
                <a:cubicBezTo>
                  <a:pt x="17129637" y="61654"/>
                  <a:pt x="16988358" y="85683"/>
                  <a:pt x="16911984" y="75840"/>
                </a:cubicBezTo>
                <a:cubicBezTo>
                  <a:pt x="16835610" y="65997"/>
                  <a:pt x="16476216" y="85274"/>
                  <a:pt x="16211985" y="75840"/>
                </a:cubicBezTo>
                <a:cubicBezTo>
                  <a:pt x="15947754" y="66406"/>
                  <a:pt x="15969640" y="79636"/>
                  <a:pt x="15889985" y="75840"/>
                </a:cubicBezTo>
                <a:cubicBezTo>
                  <a:pt x="15810330" y="72044"/>
                  <a:pt x="15561701" y="57420"/>
                  <a:pt x="15378985" y="75840"/>
                </a:cubicBezTo>
                <a:cubicBezTo>
                  <a:pt x="15196269" y="94260"/>
                  <a:pt x="15079703" y="62502"/>
                  <a:pt x="14867986" y="75840"/>
                </a:cubicBezTo>
                <a:cubicBezTo>
                  <a:pt x="14656269" y="89178"/>
                  <a:pt x="14310153" y="26605"/>
                  <a:pt x="13789987" y="75840"/>
                </a:cubicBezTo>
                <a:cubicBezTo>
                  <a:pt x="13269821" y="125075"/>
                  <a:pt x="13490233" y="82413"/>
                  <a:pt x="13278987" y="75840"/>
                </a:cubicBezTo>
                <a:cubicBezTo>
                  <a:pt x="13067741" y="69267"/>
                  <a:pt x="13019143" y="51894"/>
                  <a:pt x="12767988" y="75840"/>
                </a:cubicBezTo>
                <a:cubicBezTo>
                  <a:pt x="12516833" y="99786"/>
                  <a:pt x="11967936" y="95925"/>
                  <a:pt x="11689989" y="75840"/>
                </a:cubicBezTo>
                <a:cubicBezTo>
                  <a:pt x="11412042" y="55755"/>
                  <a:pt x="11620168" y="76199"/>
                  <a:pt x="11556989" y="75840"/>
                </a:cubicBezTo>
                <a:cubicBezTo>
                  <a:pt x="11493810" y="75481"/>
                  <a:pt x="11075113" y="90300"/>
                  <a:pt x="10856990" y="75840"/>
                </a:cubicBezTo>
                <a:cubicBezTo>
                  <a:pt x="10638867" y="61380"/>
                  <a:pt x="10279681" y="122487"/>
                  <a:pt x="9778991" y="75840"/>
                </a:cubicBezTo>
                <a:cubicBezTo>
                  <a:pt x="9278301" y="29193"/>
                  <a:pt x="9712175" y="80137"/>
                  <a:pt x="9645991" y="75840"/>
                </a:cubicBezTo>
                <a:cubicBezTo>
                  <a:pt x="9579807" y="71543"/>
                  <a:pt x="9388983" y="72790"/>
                  <a:pt x="9134991" y="75840"/>
                </a:cubicBezTo>
                <a:cubicBezTo>
                  <a:pt x="8880999" y="78890"/>
                  <a:pt x="9049206" y="70037"/>
                  <a:pt x="9001991" y="75840"/>
                </a:cubicBezTo>
                <a:cubicBezTo>
                  <a:pt x="8954776" y="81643"/>
                  <a:pt x="8550696" y="104880"/>
                  <a:pt x="8112992" y="75840"/>
                </a:cubicBezTo>
                <a:cubicBezTo>
                  <a:pt x="7675288" y="46800"/>
                  <a:pt x="7476870" y="84489"/>
                  <a:pt x="7223993" y="75840"/>
                </a:cubicBezTo>
                <a:cubicBezTo>
                  <a:pt x="6971116" y="67191"/>
                  <a:pt x="6837897" y="50666"/>
                  <a:pt x="6523994" y="75840"/>
                </a:cubicBezTo>
                <a:cubicBezTo>
                  <a:pt x="6210091" y="101014"/>
                  <a:pt x="6280908" y="62366"/>
                  <a:pt x="6201994" y="75840"/>
                </a:cubicBezTo>
                <a:cubicBezTo>
                  <a:pt x="6123080" y="89314"/>
                  <a:pt x="5643796" y="83821"/>
                  <a:pt x="5501995" y="75840"/>
                </a:cubicBezTo>
                <a:cubicBezTo>
                  <a:pt x="5360194" y="67859"/>
                  <a:pt x="4997708" y="45348"/>
                  <a:pt x="4612996" y="75840"/>
                </a:cubicBezTo>
                <a:cubicBezTo>
                  <a:pt x="4228284" y="106332"/>
                  <a:pt x="3902884" y="92984"/>
                  <a:pt x="3723996" y="75840"/>
                </a:cubicBezTo>
                <a:cubicBezTo>
                  <a:pt x="3545108" y="58696"/>
                  <a:pt x="3515509" y="66040"/>
                  <a:pt x="3401997" y="75840"/>
                </a:cubicBezTo>
                <a:cubicBezTo>
                  <a:pt x="3288485" y="85640"/>
                  <a:pt x="2803095" y="122042"/>
                  <a:pt x="2323998" y="75840"/>
                </a:cubicBezTo>
                <a:cubicBezTo>
                  <a:pt x="1844901" y="29638"/>
                  <a:pt x="2244234" y="78107"/>
                  <a:pt x="2190998" y="75840"/>
                </a:cubicBezTo>
                <a:cubicBezTo>
                  <a:pt x="2137762" y="73573"/>
                  <a:pt x="2001500" y="61994"/>
                  <a:pt x="1868998" y="75840"/>
                </a:cubicBezTo>
                <a:cubicBezTo>
                  <a:pt x="1736496" y="89686"/>
                  <a:pt x="1502210" y="79547"/>
                  <a:pt x="1357999" y="75840"/>
                </a:cubicBezTo>
                <a:cubicBezTo>
                  <a:pt x="1213788" y="72133"/>
                  <a:pt x="593680" y="69866"/>
                  <a:pt x="0" y="75840"/>
                </a:cubicBezTo>
                <a:cubicBezTo>
                  <a:pt x="-2292" y="40719"/>
                  <a:pt x="1871" y="24309"/>
                  <a:pt x="0" y="0"/>
                </a:cubicBezTo>
                <a:close/>
              </a:path>
              <a:path w="18899982" h="75840" stroke="0" extrusionOk="0">
                <a:moveTo>
                  <a:pt x="0" y="0"/>
                </a:moveTo>
                <a:cubicBezTo>
                  <a:pt x="152042" y="-4691"/>
                  <a:pt x="250418" y="11291"/>
                  <a:pt x="322000" y="0"/>
                </a:cubicBezTo>
                <a:cubicBezTo>
                  <a:pt x="393582" y="-11291"/>
                  <a:pt x="404141" y="909"/>
                  <a:pt x="455000" y="0"/>
                </a:cubicBezTo>
                <a:cubicBezTo>
                  <a:pt x="505859" y="-909"/>
                  <a:pt x="682166" y="4200"/>
                  <a:pt x="776999" y="0"/>
                </a:cubicBezTo>
                <a:cubicBezTo>
                  <a:pt x="871832" y="-4200"/>
                  <a:pt x="1252192" y="-15469"/>
                  <a:pt x="1476999" y="0"/>
                </a:cubicBezTo>
                <a:cubicBezTo>
                  <a:pt x="1701806" y="15469"/>
                  <a:pt x="2116968" y="-3063"/>
                  <a:pt x="2365998" y="0"/>
                </a:cubicBezTo>
                <a:cubicBezTo>
                  <a:pt x="2615028" y="3063"/>
                  <a:pt x="2957739" y="-3431"/>
                  <a:pt x="3443997" y="0"/>
                </a:cubicBezTo>
                <a:cubicBezTo>
                  <a:pt x="3930255" y="3431"/>
                  <a:pt x="4179851" y="50296"/>
                  <a:pt x="4521996" y="0"/>
                </a:cubicBezTo>
                <a:cubicBezTo>
                  <a:pt x="4864141" y="-50296"/>
                  <a:pt x="4845301" y="24928"/>
                  <a:pt x="5032995" y="0"/>
                </a:cubicBezTo>
                <a:cubicBezTo>
                  <a:pt x="5220689" y="-24928"/>
                  <a:pt x="5487246" y="-19870"/>
                  <a:pt x="5921994" y="0"/>
                </a:cubicBezTo>
                <a:cubicBezTo>
                  <a:pt x="6356742" y="19870"/>
                  <a:pt x="6343192" y="2101"/>
                  <a:pt x="6621994" y="0"/>
                </a:cubicBezTo>
                <a:cubicBezTo>
                  <a:pt x="6900796" y="-2101"/>
                  <a:pt x="6964570" y="-17490"/>
                  <a:pt x="7132993" y="0"/>
                </a:cubicBezTo>
                <a:cubicBezTo>
                  <a:pt x="7301416" y="17490"/>
                  <a:pt x="7727630" y="21209"/>
                  <a:pt x="8021992" y="0"/>
                </a:cubicBezTo>
                <a:cubicBezTo>
                  <a:pt x="8316354" y="-21209"/>
                  <a:pt x="8101098" y="6039"/>
                  <a:pt x="8154992" y="0"/>
                </a:cubicBezTo>
                <a:cubicBezTo>
                  <a:pt x="8208886" y="-6039"/>
                  <a:pt x="8438072" y="-5070"/>
                  <a:pt x="8665992" y="0"/>
                </a:cubicBezTo>
                <a:cubicBezTo>
                  <a:pt x="8893912" y="5070"/>
                  <a:pt x="9145736" y="17091"/>
                  <a:pt x="9365991" y="0"/>
                </a:cubicBezTo>
                <a:cubicBezTo>
                  <a:pt x="9586246" y="-17091"/>
                  <a:pt x="9884494" y="29743"/>
                  <a:pt x="10254990" y="0"/>
                </a:cubicBezTo>
                <a:cubicBezTo>
                  <a:pt x="10625486" y="-29743"/>
                  <a:pt x="10658484" y="27517"/>
                  <a:pt x="10954990" y="0"/>
                </a:cubicBezTo>
                <a:cubicBezTo>
                  <a:pt x="11251496" y="-27517"/>
                  <a:pt x="11505879" y="-34331"/>
                  <a:pt x="12032989" y="0"/>
                </a:cubicBezTo>
                <a:cubicBezTo>
                  <a:pt x="12560099" y="34331"/>
                  <a:pt x="12111733" y="-6438"/>
                  <a:pt x="12165988" y="0"/>
                </a:cubicBezTo>
                <a:cubicBezTo>
                  <a:pt x="12220243" y="6438"/>
                  <a:pt x="12599080" y="20022"/>
                  <a:pt x="12865988" y="0"/>
                </a:cubicBezTo>
                <a:cubicBezTo>
                  <a:pt x="13132896" y="-20022"/>
                  <a:pt x="12965648" y="-6320"/>
                  <a:pt x="12998988" y="0"/>
                </a:cubicBezTo>
                <a:cubicBezTo>
                  <a:pt x="13032328" y="6320"/>
                  <a:pt x="13633885" y="-22396"/>
                  <a:pt x="14076987" y="0"/>
                </a:cubicBezTo>
                <a:cubicBezTo>
                  <a:pt x="14520089" y="22396"/>
                  <a:pt x="14309932" y="7000"/>
                  <a:pt x="14398986" y="0"/>
                </a:cubicBezTo>
                <a:cubicBezTo>
                  <a:pt x="14488040" y="-7000"/>
                  <a:pt x="14498415" y="3585"/>
                  <a:pt x="14531986" y="0"/>
                </a:cubicBezTo>
                <a:cubicBezTo>
                  <a:pt x="14565557" y="-3585"/>
                  <a:pt x="14986816" y="-18390"/>
                  <a:pt x="15231985" y="0"/>
                </a:cubicBezTo>
                <a:cubicBezTo>
                  <a:pt x="15477154" y="18390"/>
                  <a:pt x="15409646" y="15530"/>
                  <a:pt x="15553985" y="0"/>
                </a:cubicBezTo>
                <a:cubicBezTo>
                  <a:pt x="15698324" y="-15530"/>
                  <a:pt x="16040473" y="-22677"/>
                  <a:pt x="16442984" y="0"/>
                </a:cubicBezTo>
                <a:cubicBezTo>
                  <a:pt x="16845495" y="22677"/>
                  <a:pt x="16651844" y="11121"/>
                  <a:pt x="16764984" y="0"/>
                </a:cubicBezTo>
                <a:cubicBezTo>
                  <a:pt x="16878124" y="-11121"/>
                  <a:pt x="17419491" y="-39941"/>
                  <a:pt x="17842983" y="0"/>
                </a:cubicBezTo>
                <a:cubicBezTo>
                  <a:pt x="18266475" y="39941"/>
                  <a:pt x="18023620" y="10030"/>
                  <a:pt x="18164983" y="0"/>
                </a:cubicBezTo>
                <a:cubicBezTo>
                  <a:pt x="18306346" y="-10030"/>
                  <a:pt x="18702978" y="7524"/>
                  <a:pt x="18899982" y="0"/>
                </a:cubicBezTo>
                <a:cubicBezTo>
                  <a:pt x="18900337" y="34369"/>
                  <a:pt x="18902258" y="51128"/>
                  <a:pt x="18899982" y="75840"/>
                </a:cubicBezTo>
                <a:cubicBezTo>
                  <a:pt x="18659576" y="28894"/>
                  <a:pt x="18221429" y="122868"/>
                  <a:pt x="17821983" y="75840"/>
                </a:cubicBezTo>
                <a:cubicBezTo>
                  <a:pt x="17422537" y="28812"/>
                  <a:pt x="17655268" y="65432"/>
                  <a:pt x="17499983" y="75840"/>
                </a:cubicBezTo>
                <a:cubicBezTo>
                  <a:pt x="17344698" y="86248"/>
                  <a:pt x="17431580" y="78626"/>
                  <a:pt x="17366983" y="75840"/>
                </a:cubicBezTo>
                <a:cubicBezTo>
                  <a:pt x="17302386" y="73054"/>
                  <a:pt x="16918252" y="92296"/>
                  <a:pt x="16666984" y="75840"/>
                </a:cubicBezTo>
                <a:cubicBezTo>
                  <a:pt x="16415716" y="59384"/>
                  <a:pt x="15981701" y="87817"/>
                  <a:pt x="15777985" y="75840"/>
                </a:cubicBezTo>
                <a:cubicBezTo>
                  <a:pt x="15574269" y="63863"/>
                  <a:pt x="15401836" y="52377"/>
                  <a:pt x="15077986" y="75840"/>
                </a:cubicBezTo>
                <a:cubicBezTo>
                  <a:pt x="14754136" y="99303"/>
                  <a:pt x="14420773" y="98626"/>
                  <a:pt x="13999987" y="75840"/>
                </a:cubicBezTo>
                <a:cubicBezTo>
                  <a:pt x="13579201" y="53054"/>
                  <a:pt x="13720434" y="99404"/>
                  <a:pt x="13488987" y="75840"/>
                </a:cubicBezTo>
                <a:cubicBezTo>
                  <a:pt x="13257540" y="52276"/>
                  <a:pt x="13390663" y="73153"/>
                  <a:pt x="13355987" y="75840"/>
                </a:cubicBezTo>
                <a:cubicBezTo>
                  <a:pt x="13321311" y="78527"/>
                  <a:pt x="13260090" y="78043"/>
                  <a:pt x="13222987" y="75840"/>
                </a:cubicBezTo>
                <a:cubicBezTo>
                  <a:pt x="13185884" y="73637"/>
                  <a:pt x="12555297" y="117933"/>
                  <a:pt x="12333988" y="75840"/>
                </a:cubicBezTo>
                <a:cubicBezTo>
                  <a:pt x="12112679" y="33747"/>
                  <a:pt x="11925792" y="54541"/>
                  <a:pt x="11633989" y="75840"/>
                </a:cubicBezTo>
                <a:cubicBezTo>
                  <a:pt x="11342186" y="97139"/>
                  <a:pt x="11074787" y="27948"/>
                  <a:pt x="10555990" y="75840"/>
                </a:cubicBezTo>
                <a:cubicBezTo>
                  <a:pt x="10037193" y="123732"/>
                  <a:pt x="10027705" y="54152"/>
                  <a:pt x="9855991" y="75840"/>
                </a:cubicBezTo>
                <a:cubicBezTo>
                  <a:pt x="9684277" y="97528"/>
                  <a:pt x="9304862" y="46071"/>
                  <a:pt x="8966991" y="75840"/>
                </a:cubicBezTo>
                <a:cubicBezTo>
                  <a:pt x="8629120" y="105609"/>
                  <a:pt x="8561170" y="54880"/>
                  <a:pt x="8266992" y="75840"/>
                </a:cubicBezTo>
                <a:cubicBezTo>
                  <a:pt x="7972814" y="96800"/>
                  <a:pt x="7728646" y="99299"/>
                  <a:pt x="7566993" y="75840"/>
                </a:cubicBezTo>
                <a:cubicBezTo>
                  <a:pt x="7405340" y="52381"/>
                  <a:pt x="7202946" y="75535"/>
                  <a:pt x="7055993" y="75840"/>
                </a:cubicBezTo>
                <a:cubicBezTo>
                  <a:pt x="6909040" y="76145"/>
                  <a:pt x="6352877" y="104724"/>
                  <a:pt x="6166994" y="75840"/>
                </a:cubicBezTo>
                <a:cubicBezTo>
                  <a:pt x="5981111" y="46956"/>
                  <a:pt x="5758017" y="105487"/>
                  <a:pt x="5466995" y="75840"/>
                </a:cubicBezTo>
                <a:cubicBezTo>
                  <a:pt x="5175973" y="46193"/>
                  <a:pt x="4936139" y="114205"/>
                  <a:pt x="4577996" y="75840"/>
                </a:cubicBezTo>
                <a:cubicBezTo>
                  <a:pt x="4219853" y="37475"/>
                  <a:pt x="4335178" y="62001"/>
                  <a:pt x="4255996" y="75840"/>
                </a:cubicBezTo>
                <a:cubicBezTo>
                  <a:pt x="4176814" y="89679"/>
                  <a:pt x="3876516" y="84032"/>
                  <a:pt x="3744996" y="75840"/>
                </a:cubicBezTo>
                <a:cubicBezTo>
                  <a:pt x="3613476" y="67648"/>
                  <a:pt x="3259838" y="98171"/>
                  <a:pt x="2855997" y="75840"/>
                </a:cubicBezTo>
                <a:cubicBezTo>
                  <a:pt x="2452156" y="53509"/>
                  <a:pt x="2430573" y="72110"/>
                  <a:pt x="2155998" y="75840"/>
                </a:cubicBezTo>
                <a:cubicBezTo>
                  <a:pt x="1881423" y="79570"/>
                  <a:pt x="2074054" y="79927"/>
                  <a:pt x="2022998" y="75840"/>
                </a:cubicBezTo>
                <a:cubicBezTo>
                  <a:pt x="1971942" y="71753"/>
                  <a:pt x="1536408" y="94706"/>
                  <a:pt x="1133999" y="75840"/>
                </a:cubicBezTo>
                <a:cubicBezTo>
                  <a:pt x="731590" y="56974"/>
                  <a:pt x="794269" y="93364"/>
                  <a:pt x="622999" y="75840"/>
                </a:cubicBezTo>
                <a:cubicBezTo>
                  <a:pt x="451729" y="58316"/>
                  <a:pt x="280710" y="48806"/>
                  <a:pt x="0" y="75840"/>
                </a:cubicBezTo>
                <a:cubicBezTo>
                  <a:pt x="2169" y="38244"/>
                  <a:pt x="-734" y="2082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1E09B910-086D-98DA-9CE7-00C3A43337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9793" y="23528138"/>
            <a:ext cx="47741353" cy="3180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6075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1BC4912-F17C-4F1A-6432-ACAE789F78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4CE5E889-D01D-B992-74C4-F7BA1447A2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0399950" cy="284400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sketch line">
            <a:extLst>
              <a:ext uri="{FF2B5EF4-FFF2-40B4-BE49-F238E27FC236}">
                <a16:creationId xmlns:a16="http://schemas.microsoft.com/office/drawing/2014/main" id="{85F86654-FF30-7E83-DDD6-5DB9897437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740484" y="7188617"/>
            <a:ext cx="18899982" cy="75840"/>
          </a:xfrm>
          <a:custGeom>
            <a:avLst/>
            <a:gdLst>
              <a:gd name="csX0" fmla="*/ 0 w 18899982"/>
              <a:gd name="csY0" fmla="*/ 0 h 75840"/>
              <a:gd name="csX1" fmla="*/ 133000 w 18899982"/>
              <a:gd name="csY1" fmla="*/ 0 h 75840"/>
              <a:gd name="csX2" fmla="*/ 1210999 w 18899982"/>
              <a:gd name="csY2" fmla="*/ 0 h 75840"/>
              <a:gd name="csX3" fmla="*/ 1343999 w 18899982"/>
              <a:gd name="csY3" fmla="*/ 0 h 75840"/>
              <a:gd name="csX4" fmla="*/ 1665998 w 18899982"/>
              <a:gd name="csY4" fmla="*/ 0 h 75840"/>
              <a:gd name="csX5" fmla="*/ 2176998 w 18899982"/>
              <a:gd name="csY5" fmla="*/ 0 h 75840"/>
              <a:gd name="csX6" fmla="*/ 2687997 w 18899982"/>
              <a:gd name="csY6" fmla="*/ 0 h 75840"/>
              <a:gd name="csX7" fmla="*/ 3576997 w 18899982"/>
              <a:gd name="csY7" fmla="*/ 0 h 75840"/>
              <a:gd name="csX8" fmla="*/ 4654996 w 18899982"/>
              <a:gd name="csY8" fmla="*/ 0 h 75840"/>
              <a:gd name="csX9" fmla="*/ 5543995 w 18899982"/>
              <a:gd name="csY9" fmla="*/ 0 h 75840"/>
              <a:gd name="csX10" fmla="*/ 5865994 w 18899982"/>
              <a:gd name="csY10" fmla="*/ 0 h 75840"/>
              <a:gd name="csX11" fmla="*/ 5998994 w 18899982"/>
              <a:gd name="csY11" fmla="*/ 0 h 75840"/>
              <a:gd name="csX12" fmla="*/ 6131994 w 18899982"/>
              <a:gd name="csY12" fmla="*/ 0 h 75840"/>
              <a:gd name="csX13" fmla="*/ 6453994 w 18899982"/>
              <a:gd name="csY13" fmla="*/ 0 h 75840"/>
              <a:gd name="csX14" fmla="*/ 6964993 w 18899982"/>
              <a:gd name="csY14" fmla="*/ 0 h 75840"/>
              <a:gd name="csX15" fmla="*/ 7853993 w 18899982"/>
              <a:gd name="csY15" fmla="*/ 0 h 75840"/>
              <a:gd name="csX16" fmla="*/ 8175992 w 18899982"/>
              <a:gd name="csY16" fmla="*/ 0 h 75840"/>
              <a:gd name="csX17" fmla="*/ 8875992 w 18899982"/>
              <a:gd name="csY17" fmla="*/ 0 h 75840"/>
              <a:gd name="csX18" fmla="*/ 9953991 w 18899982"/>
              <a:gd name="csY18" fmla="*/ 0 h 75840"/>
              <a:gd name="csX19" fmla="*/ 10275990 w 18899982"/>
              <a:gd name="csY19" fmla="*/ 0 h 75840"/>
              <a:gd name="csX20" fmla="*/ 10975990 w 18899982"/>
              <a:gd name="csY20" fmla="*/ 0 h 75840"/>
              <a:gd name="csX21" fmla="*/ 11675989 w 18899982"/>
              <a:gd name="csY21" fmla="*/ 0 h 75840"/>
              <a:gd name="csX22" fmla="*/ 11808989 w 18899982"/>
              <a:gd name="csY22" fmla="*/ 0 h 75840"/>
              <a:gd name="csX23" fmla="*/ 12130988 w 18899982"/>
              <a:gd name="csY23" fmla="*/ 0 h 75840"/>
              <a:gd name="csX24" fmla="*/ 12452988 w 18899982"/>
              <a:gd name="csY24" fmla="*/ 0 h 75840"/>
              <a:gd name="csX25" fmla="*/ 13152987 w 18899982"/>
              <a:gd name="csY25" fmla="*/ 0 h 75840"/>
              <a:gd name="csX26" fmla="*/ 14230986 w 18899982"/>
              <a:gd name="csY26" fmla="*/ 0 h 75840"/>
              <a:gd name="csX27" fmla="*/ 14552986 w 18899982"/>
              <a:gd name="csY27" fmla="*/ 0 h 75840"/>
              <a:gd name="csX28" fmla="*/ 15630985 w 18899982"/>
              <a:gd name="csY28" fmla="*/ 0 h 75840"/>
              <a:gd name="csX29" fmla="*/ 15952985 w 18899982"/>
              <a:gd name="csY29" fmla="*/ 0 h 75840"/>
              <a:gd name="csX30" fmla="*/ 16652984 w 18899982"/>
              <a:gd name="csY30" fmla="*/ 0 h 75840"/>
              <a:gd name="csX31" fmla="*/ 16974984 w 18899982"/>
              <a:gd name="csY31" fmla="*/ 0 h 75840"/>
              <a:gd name="csX32" fmla="*/ 17485983 w 18899982"/>
              <a:gd name="csY32" fmla="*/ 0 h 75840"/>
              <a:gd name="csX33" fmla="*/ 18185983 w 18899982"/>
              <a:gd name="csY33" fmla="*/ 0 h 75840"/>
              <a:gd name="csX34" fmla="*/ 18899982 w 18899982"/>
              <a:gd name="csY34" fmla="*/ 0 h 75840"/>
              <a:gd name="csX35" fmla="*/ 18899982 w 18899982"/>
              <a:gd name="csY35" fmla="*/ 75840 h 75840"/>
              <a:gd name="csX36" fmla="*/ 18577982 w 18899982"/>
              <a:gd name="csY36" fmla="*/ 75840 h 75840"/>
              <a:gd name="csX37" fmla="*/ 17877983 w 18899982"/>
              <a:gd name="csY37" fmla="*/ 75840 h 75840"/>
              <a:gd name="csX38" fmla="*/ 17555983 w 18899982"/>
              <a:gd name="csY38" fmla="*/ 75840 h 75840"/>
              <a:gd name="csX39" fmla="*/ 17233984 w 18899982"/>
              <a:gd name="csY39" fmla="*/ 75840 h 75840"/>
              <a:gd name="csX40" fmla="*/ 16911984 w 18899982"/>
              <a:gd name="csY40" fmla="*/ 75840 h 75840"/>
              <a:gd name="csX41" fmla="*/ 16211985 w 18899982"/>
              <a:gd name="csY41" fmla="*/ 75840 h 75840"/>
              <a:gd name="csX42" fmla="*/ 15889985 w 18899982"/>
              <a:gd name="csY42" fmla="*/ 75840 h 75840"/>
              <a:gd name="csX43" fmla="*/ 15378985 w 18899982"/>
              <a:gd name="csY43" fmla="*/ 75840 h 75840"/>
              <a:gd name="csX44" fmla="*/ 14867986 w 18899982"/>
              <a:gd name="csY44" fmla="*/ 75840 h 75840"/>
              <a:gd name="csX45" fmla="*/ 13789987 w 18899982"/>
              <a:gd name="csY45" fmla="*/ 75840 h 75840"/>
              <a:gd name="csX46" fmla="*/ 13278987 w 18899982"/>
              <a:gd name="csY46" fmla="*/ 75840 h 75840"/>
              <a:gd name="csX47" fmla="*/ 12767988 w 18899982"/>
              <a:gd name="csY47" fmla="*/ 75840 h 75840"/>
              <a:gd name="csX48" fmla="*/ 11689989 w 18899982"/>
              <a:gd name="csY48" fmla="*/ 75840 h 75840"/>
              <a:gd name="csX49" fmla="*/ 11556989 w 18899982"/>
              <a:gd name="csY49" fmla="*/ 75840 h 75840"/>
              <a:gd name="csX50" fmla="*/ 10856990 w 18899982"/>
              <a:gd name="csY50" fmla="*/ 75840 h 75840"/>
              <a:gd name="csX51" fmla="*/ 9778991 w 18899982"/>
              <a:gd name="csY51" fmla="*/ 75840 h 75840"/>
              <a:gd name="csX52" fmla="*/ 9645991 w 18899982"/>
              <a:gd name="csY52" fmla="*/ 75840 h 75840"/>
              <a:gd name="csX53" fmla="*/ 9134991 w 18899982"/>
              <a:gd name="csY53" fmla="*/ 75840 h 75840"/>
              <a:gd name="csX54" fmla="*/ 9001991 w 18899982"/>
              <a:gd name="csY54" fmla="*/ 75840 h 75840"/>
              <a:gd name="csX55" fmla="*/ 8112992 w 18899982"/>
              <a:gd name="csY55" fmla="*/ 75840 h 75840"/>
              <a:gd name="csX56" fmla="*/ 7223993 w 18899982"/>
              <a:gd name="csY56" fmla="*/ 75840 h 75840"/>
              <a:gd name="csX57" fmla="*/ 6523994 w 18899982"/>
              <a:gd name="csY57" fmla="*/ 75840 h 75840"/>
              <a:gd name="csX58" fmla="*/ 6201994 w 18899982"/>
              <a:gd name="csY58" fmla="*/ 75840 h 75840"/>
              <a:gd name="csX59" fmla="*/ 5501995 w 18899982"/>
              <a:gd name="csY59" fmla="*/ 75840 h 75840"/>
              <a:gd name="csX60" fmla="*/ 4612996 w 18899982"/>
              <a:gd name="csY60" fmla="*/ 75840 h 75840"/>
              <a:gd name="csX61" fmla="*/ 3723996 w 18899982"/>
              <a:gd name="csY61" fmla="*/ 75840 h 75840"/>
              <a:gd name="csX62" fmla="*/ 3401997 w 18899982"/>
              <a:gd name="csY62" fmla="*/ 75840 h 75840"/>
              <a:gd name="csX63" fmla="*/ 2323998 w 18899982"/>
              <a:gd name="csY63" fmla="*/ 75840 h 75840"/>
              <a:gd name="csX64" fmla="*/ 2190998 w 18899982"/>
              <a:gd name="csY64" fmla="*/ 75840 h 75840"/>
              <a:gd name="csX65" fmla="*/ 1868998 w 18899982"/>
              <a:gd name="csY65" fmla="*/ 75840 h 75840"/>
              <a:gd name="csX66" fmla="*/ 1357999 w 18899982"/>
              <a:gd name="csY66" fmla="*/ 75840 h 75840"/>
              <a:gd name="csX67" fmla="*/ 0 w 18899982"/>
              <a:gd name="csY67" fmla="*/ 75840 h 75840"/>
              <a:gd name="csX68" fmla="*/ 0 w 18899982"/>
              <a:gd name="csY68" fmla="*/ 0 h 7584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  <a:cxn ang="0">
                <a:pos x="csX57" y="csY57"/>
              </a:cxn>
              <a:cxn ang="0">
                <a:pos x="csX58" y="csY58"/>
              </a:cxn>
              <a:cxn ang="0">
                <a:pos x="csX59" y="csY59"/>
              </a:cxn>
              <a:cxn ang="0">
                <a:pos x="csX60" y="csY60"/>
              </a:cxn>
              <a:cxn ang="0">
                <a:pos x="csX61" y="csY61"/>
              </a:cxn>
              <a:cxn ang="0">
                <a:pos x="csX62" y="csY62"/>
              </a:cxn>
              <a:cxn ang="0">
                <a:pos x="csX63" y="csY63"/>
              </a:cxn>
              <a:cxn ang="0">
                <a:pos x="csX64" y="csY64"/>
              </a:cxn>
              <a:cxn ang="0">
                <a:pos x="csX65" y="csY65"/>
              </a:cxn>
              <a:cxn ang="0">
                <a:pos x="csX66" y="csY66"/>
              </a:cxn>
              <a:cxn ang="0">
                <a:pos x="csX67" y="csY67"/>
              </a:cxn>
              <a:cxn ang="0">
                <a:pos x="csX68" y="csY68"/>
              </a:cxn>
            </a:cxnLst>
            <a:rect l="l" t="t" r="r" b="b"/>
            <a:pathLst>
              <a:path w="18899982" h="75840" fill="none" extrusionOk="0">
                <a:moveTo>
                  <a:pt x="0" y="0"/>
                </a:moveTo>
                <a:cubicBezTo>
                  <a:pt x="51664" y="-3909"/>
                  <a:pt x="80293" y="-1904"/>
                  <a:pt x="133000" y="0"/>
                </a:cubicBezTo>
                <a:cubicBezTo>
                  <a:pt x="185707" y="1904"/>
                  <a:pt x="722839" y="46395"/>
                  <a:pt x="1210999" y="0"/>
                </a:cubicBezTo>
                <a:cubicBezTo>
                  <a:pt x="1699159" y="-46395"/>
                  <a:pt x="1288449" y="4701"/>
                  <a:pt x="1343999" y="0"/>
                </a:cubicBezTo>
                <a:cubicBezTo>
                  <a:pt x="1399549" y="-4701"/>
                  <a:pt x="1601146" y="-9240"/>
                  <a:pt x="1665998" y="0"/>
                </a:cubicBezTo>
                <a:cubicBezTo>
                  <a:pt x="1730850" y="9240"/>
                  <a:pt x="1942424" y="2602"/>
                  <a:pt x="2176998" y="0"/>
                </a:cubicBezTo>
                <a:cubicBezTo>
                  <a:pt x="2411572" y="-2602"/>
                  <a:pt x="2550051" y="25498"/>
                  <a:pt x="2687997" y="0"/>
                </a:cubicBezTo>
                <a:cubicBezTo>
                  <a:pt x="2825943" y="-25498"/>
                  <a:pt x="3184817" y="-18620"/>
                  <a:pt x="3576997" y="0"/>
                </a:cubicBezTo>
                <a:cubicBezTo>
                  <a:pt x="3969177" y="18620"/>
                  <a:pt x="4136237" y="31434"/>
                  <a:pt x="4654996" y="0"/>
                </a:cubicBezTo>
                <a:cubicBezTo>
                  <a:pt x="5173755" y="-31434"/>
                  <a:pt x="5120988" y="34557"/>
                  <a:pt x="5543995" y="0"/>
                </a:cubicBezTo>
                <a:cubicBezTo>
                  <a:pt x="5967002" y="-34557"/>
                  <a:pt x="5715225" y="10385"/>
                  <a:pt x="5865994" y="0"/>
                </a:cubicBezTo>
                <a:cubicBezTo>
                  <a:pt x="6016763" y="-10385"/>
                  <a:pt x="5938775" y="-6109"/>
                  <a:pt x="5998994" y="0"/>
                </a:cubicBezTo>
                <a:cubicBezTo>
                  <a:pt x="6059213" y="6109"/>
                  <a:pt x="6098141" y="6022"/>
                  <a:pt x="6131994" y="0"/>
                </a:cubicBezTo>
                <a:cubicBezTo>
                  <a:pt x="6165847" y="-6022"/>
                  <a:pt x="6333032" y="-6775"/>
                  <a:pt x="6453994" y="0"/>
                </a:cubicBezTo>
                <a:cubicBezTo>
                  <a:pt x="6574956" y="6775"/>
                  <a:pt x="6830760" y="945"/>
                  <a:pt x="6964993" y="0"/>
                </a:cubicBezTo>
                <a:cubicBezTo>
                  <a:pt x="7099226" y="-945"/>
                  <a:pt x="7671828" y="-30083"/>
                  <a:pt x="7853993" y="0"/>
                </a:cubicBezTo>
                <a:cubicBezTo>
                  <a:pt x="8036158" y="30083"/>
                  <a:pt x="8040275" y="-15601"/>
                  <a:pt x="8175992" y="0"/>
                </a:cubicBezTo>
                <a:cubicBezTo>
                  <a:pt x="8311709" y="15601"/>
                  <a:pt x="8567553" y="-9761"/>
                  <a:pt x="8875992" y="0"/>
                </a:cubicBezTo>
                <a:cubicBezTo>
                  <a:pt x="9184431" y="9761"/>
                  <a:pt x="9637147" y="52223"/>
                  <a:pt x="9953991" y="0"/>
                </a:cubicBezTo>
                <a:cubicBezTo>
                  <a:pt x="10270835" y="-52223"/>
                  <a:pt x="10139304" y="-1479"/>
                  <a:pt x="10275990" y="0"/>
                </a:cubicBezTo>
                <a:cubicBezTo>
                  <a:pt x="10412676" y="1479"/>
                  <a:pt x="10627604" y="2037"/>
                  <a:pt x="10975990" y="0"/>
                </a:cubicBezTo>
                <a:cubicBezTo>
                  <a:pt x="11324376" y="-2037"/>
                  <a:pt x="11483918" y="-7604"/>
                  <a:pt x="11675989" y="0"/>
                </a:cubicBezTo>
                <a:cubicBezTo>
                  <a:pt x="11868060" y="7604"/>
                  <a:pt x="11742838" y="-1781"/>
                  <a:pt x="11808989" y="0"/>
                </a:cubicBezTo>
                <a:cubicBezTo>
                  <a:pt x="11875140" y="1781"/>
                  <a:pt x="11996220" y="14681"/>
                  <a:pt x="12130988" y="0"/>
                </a:cubicBezTo>
                <a:cubicBezTo>
                  <a:pt x="12265756" y="-14681"/>
                  <a:pt x="12333074" y="-6626"/>
                  <a:pt x="12452988" y="0"/>
                </a:cubicBezTo>
                <a:cubicBezTo>
                  <a:pt x="12572902" y="6626"/>
                  <a:pt x="13004590" y="-27881"/>
                  <a:pt x="13152987" y="0"/>
                </a:cubicBezTo>
                <a:cubicBezTo>
                  <a:pt x="13301384" y="27881"/>
                  <a:pt x="13797350" y="48890"/>
                  <a:pt x="14230986" y="0"/>
                </a:cubicBezTo>
                <a:cubicBezTo>
                  <a:pt x="14664622" y="-48890"/>
                  <a:pt x="14481640" y="7215"/>
                  <a:pt x="14552986" y="0"/>
                </a:cubicBezTo>
                <a:cubicBezTo>
                  <a:pt x="14624332" y="-7215"/>
                  <a:pt x="15219578" y="27163"/>
                  <a:pt x="15630985" y="0"/>
                </a:cubicBezTo>
                <a:cubicBezTo>
                  <a:pt x="16042392" y="-27163"/>
                  <a:pt x="15864159" y="-1699"/>
                  <a:pt x="15952985" y="0"/>
                </a:cubicBezTo>
                <a:cubicBezTo>
                  <a:pt x="16041811" y="1699"/>
                  <a:pt x="16439744" y="13195"/>
                  <a:pt x="16652984" y="0"/>
                </a:cubicBezTo>
                <a:cubicBezTo>
                  <a:pt x="16866224" y="-13195"/>
                  <a:pt x="16882328" y="-13880"/>
                  <a:pt x="16974984" y="0"/>
                </a:cubicBezTo>
                <a:cubicBezTo>
                  <a:pt x="17067640" y="13880"/>
                  <a:pt x="17261148" y="9110"/>
                  <a:pt x="17485983" y="0"/>
                </a:cubicBezTo>
                <a:cubicBezTo>
                  <a:pt x="17710818" y="-9110"/>
                  <a:pt x="18023048" y="-17024"/>
                  <a:pt x="18185983" y="0"/>
                </a:cubicBezTo>
                <a:cubicBezTo>
                  <a:pt x="18348918" y="17024"/>
                  <a:pt x="18567295" y="-9540"/>
                  <a:pt x="18899982" y="0"/>
                </a:cubicBezTo>
                <a:cubicBezTo>
                  <a:pt x="18902571" y="19138"/>
                  <a:pt x="18896687" y="46659"/>
                  <a:pt x="18899982" y="75840"/>
                </a:cubicBezTo>
                <a:cubicBezTo>
                  <a:pt x="18794116" y="78082"/>
                  <a:pt x="18681116" y="76072"/>
                  <a:pt x="18577982" y="75840"/>
                </a:cubicBezTo>
                <a:cubicBezTo>
                  <a:pt x="18474848" y="75608"/>
                  <a:pt x="18128333" y="76472"/>
                  <a:pt x="17877983" y="75840"/>
                </a:cubicBezTo>
                <a:cubicBezTo>
                  <a:pt x="17627633" y="75208"/>
                  <a:pt x="17671880" y="77442"/>
                  <a:pt x="17555983" y="75840"/>
                </a:cubicBezTo>
                <a:cubicBezTo>
                  <a:pt x="17440086" y="74238"/>
                  <a:pt x="17338331" y="90026"/>
                  <a:pt x="17233984" y="75840"/>
                </a:cubicBezTo>
                <a:cubicBezTo>
                  <a:pt x="17129637" y="61654"/>
                  <a:pt x="16988358" y="85683"/>
                  <a:pt x="16911984" y="75840"/>
                </a:cubicBezTo>
                <a:cubicBezTo>
                  <a:pt x="16835610" y="65997"/>
                  <a:pt x="16476216" y="85274"/>
                  <a:pt x="16211985" y="75840"/>
                </a:cubicBezTo>
                <a:cubicBezTo>
                  <a:pt x="15947754" y="66406"/>
                  <a:pt x="15969640" y="79636"/>
                  <a:pt x="15889985" y="75840"/>
                </a:cubicBezTo>
                <a:cubicBezTo>
                  <a:pt x="15810330" y="72044"/>
                  <a:pt x="15561701" y="57420"/>
                  <a:pt x="15378985" y="75840"/>
                </a:cubicBezTo>
                <a:cubicBezTo>
                  <a:pt x="15196269" y="94260"/>
                  <a:pt x="15079703" y="62502"/>
                  <a:pt x="14867986" y="75840"/>
                </a:cubicBezTo>
                <a:cubicBezTo>
                  <a:pt x="14656269" y="89178"/>
                  <a:pt x="14310153" y="26605"/>
                  <a:pt x="13789987" y="75840"/>
                </a:cubicBezTo>
                <a:cubicBezTo>
                  <a:pt x="13269821" y="125075"/>
                  <a:pt x="13490233" y="82413"/>
                  <a:pt x="13278987" y="75840"/>
                </a:cubicBezTo>
                <a:cubicBezTo>
                  <a:pt x="13067741" y="69267"/>
                  <a:pt x="13019143" y="51894"/>
                  <a:pt x="12767988" y="75840"/>
                </a:cubicBezTo>
                <a:cubicBezTo>
                  <a:pt x="12516833" y="99786"/>
                  <a:pt x="11967936" y="95925"/>
                  <a:pt x="11689989" y="75840"/>
                </a:cubicBezTo>
                <a:cubicBezTo>
                  <a:pt x="11412042" y="55755"/>
                  <a:pt x="11620168" y="76199"/>
                  <a:pt x="11556989" y="75840"/>
                </a:cubicBezTo>
                <a:cubicBezTo>
                  <a:pt x="11493810" y="75481"/>
                  <a:pt x="11075113" y="90300"/>
                  <a:pt x="10856990" y="75840"/>
                </a:cubicBezTo>
                <a:cubicBezTo>
                  <a:pt x="10638867" y="61380"/>
                  <a:pt x="10279681" y="122487"/>
                  <a:pt x="9778991" y="75840"/>
                </a:cubicBezTo>
                <a:cubicBezTo>
                  <a:pt x="9278301" y="29193"/>
                  <a:pt x="9712175" y="80137"/>
                  <a:pt x="9645991" y="75840"/>
                </a:cubicBezTo>
                <a:cubicBezTo>
                  <a:pt x="9579807" y="71543"/>
                  <a:pt x="9388983" y="72790"/>
                  <a:pt x="9134991" y="75840"/>
                </a:cubicBezTo>
                <a:cubicBezTo>
                  <a:pt x="8880999" y="78890"/>
                  <a:pt x="9049206" y="70037"/>
                  <a:pt x="9001991" y="75840"/>
                </a:cubicBezTo>
                <a:cubicBezTo>
                  <a:pt x="8954776" y="81643"/>
                  <a:pt x="8550696" y="104880"/>
                  <a:pt x="8112992" y="75840"/>
                </a:cubicBezTo>
                <a:cubicBezTo>
                  <a:pt x="7675288" y="46800"/>
                  <a:pt x="7476870" y="84489"/>
                  <a:pt x="7223993" y="75840"/>
                </a:cubicBezTo>
                <a:cubicBezTo>
                  <a:pt x="6971116" y="67191"/>
                  <a:pt x="6837897" y="50666"/>
                  <a:pt x="6523994" y="75840"/>
                </a:cubicBezTo>
                <a:cubicBezTo>
                  <a:pt x="6210091" y="101014"/>
                  <a:pt x="6280908" y="62366"/>
                  <a:pt x="6201994" y="75840"/>
                </a:cubicBezTo>
                <a:cubicBezTo>
                  <a:pt x="6123080" y="89314"/>
                  <a:pt x="5643796" y="83821"/>
                  <a:pt x="5501995" y="75840"/>
                </a:cubicBezTo>
                <a:cubicBezTo>
                  <a:pt x="5360194" y="67859"/>
                  <a:pt x="4997708" y="45348"/>
                  <a:pt x="4612996" y="75840"/>
                </a:cubicBezTo>
                <a:cubicBezTo>
                  <a:pt x="4228284" y="106332"/>
                  <a:pt x="3902884" y="92984"/>
                  <a:pt x="3723996" y="75840"/>
                </a:cubicBezTo>
                <a:cubicBezTo>
                  <a:pt x="3545108" y="58696"/>
                  <a:pt x="3515509" y="66040"/>
                  <a:pt x="3401997" y="75840"/>
                </a:cubicBezTo>
                <a:cubicBezTo>
                  <a:pt x="3288485" y="85640"/>
                  <a:pt x="2803095" y="122042"/>
                  <a:pt x="2323998" y="75840"/>
                </a:cubicBezTo>
                <a:cubicBezTo>
                  <a:pt x="1844901" y="29638"/>
                  <a:pt x="2244234" y="78107"/>
                  <a:pt x="2190998" y="75840"/>
                </a:cubicBezTo>
                <a:cubicBezTo>
                  <a:pt x="2137762" y="73573"/>
                  <a:pt x="2001500" y="61994"/>
                  <a:pt x="1868998" y="75840"/>
                </a:cubicBezTo>
                <a:cubicBezTo>
                  <a:pt x="1736496" y="89686"/>
                  <a:pt x="1502210" y="79547"/>
                  <a:pt x="1357999" y="75840"/>
                </a:cubicBezTo>
                <a:cubicBezTo>
                  <a:pt x="1213788" y="72133"/>
                  <a:pt x="593680" y="69866"/>
                  <a:pt x="0" y="75840"/>
                </a:cubicBezTo>
                <a:cubicBezTo>
                  <a:pt x="-2292" y="40719"/>
                  <a:pt x="1871" y="24309"/>
                  <a:pt x="0" y="0"/>
                </a:cubicBezTo>
                <a:close/>
              </a:path>
              <a:path w="18899982" h="75840" stroke="0" extrusionOk="0">
                <a:moveTo>
                  <a:pt x="0" y="0"/>
                </a:moveTo>
                <a:cubicBezTo>
                  <a:pt x="152042" y="-4691"/>
                  <a:pt x="250418" y="11291"/>
                  <a:pt x="322000" y="0"/>
                </a:cubicBezTo>
                <a:cubicBezTo>
                  <a:pt x="393582" y="-11291"/>
                  <a:pt x="404141" y="909"/>
                  <a:pt x="455000" y="0"/>
                </a:cubicBezTo>
                <a:cubicBezTo>
                  <a:pt x="505859" y="-909"/>
                  <a:pt x="682166" y="4200"/>
                  <a:pt x="776999" y="0"/>
                </a:cubicBezTo>
                <a:cubicBezTo>
                  <a:pt x="871832" y="-4200"/>
                  <a:pt x="1252192" y="-15469"/>
                  <a:pt x="1476999" y="0"/>
                </a:cubicBezTo>
                <a:cubicBezTo>
                  <a:pt x="1701806" y="15469"/>
                  <a:pt x="2116968" y="-3063"/>
                  <a:pt x="2365998" y="0"/>
                </a:cubicBezTo>
                <a:cubicBezTo>
                  <a:pt x="2615028" y="3063"/>
                  <a:pt x="2957739" y="-3431"/>
                  <a:pt x="3443997" y="0"/>
                </a:cubicBezTo>
                <a:cubicBezTo>
                  <a:pt x="3930255" y="3431"/>
                  <a:pt x="4179851" y="50296"/>
                  <a:pt x="4521996" y="0"/>
                </a:cubicBezTo>
                <a:cubicBezTo>
                  <a:pt x="4864141" y="-50296"/>
                  <a:pt x="4845301" y="24928"/>
                  <a:pt x="5032995" y="0"/>
                </a:cubicBezTo>
                <a:cubicBezTo>
                  <a:pt x="5220689" y="-24928"/>
                  <a:pt x="5487246" y="-19870"/>
                  <a:pt x="5921994" y="0"/>
                </a:cubicBezTo>
                <a:cubicBezTo>
                  <a:pt x="6356742" y="19870"/>
                  <a:pt x="6343192" y="2101"/>
                  <a:pt x="6621994" y="0"/>
                </a:cubicBezTo>
                <a:cubicBezTo>
                  <a:pt x="6900796" y="-2101"/>
                  <a:pt x="6964570" y="-17490"/>
                  <a:pt x="7132993" y="0"/>
                </a:cubicBezTo>
                <a:cubicBezTo>
                  <a:pt x="7301416" y="17490"/>
                  <a:pt x="7727630" y="21209"/>
                  <a:pt x="8021992" y="0"/>
                </a:cubicBezTo>
                <a:cubicBezTo>
                  <a:pt x="8316354" y="-21209"/>
                  <a:pt x="8101098" y="6039"/>
                  <a:pt x="8154992" y="0"/>
                </a:cubicBezTo>
                <a:cubicBezTo>
                  <a:pt x="8208886" y="-6039"/>
                  <a:pt x="8438072" y="-5070"/>
                  <a:pt x="8665992" y="0"/>
                </a:cubicBezTo>
                <a:cubicBezTo>
                  <a:pt x="8893912" y="5070"/>
                  <a:pt x="9145736" y="17091"/>
                  <a:pt x="9365991" y="0"/>
                </a:cubicBezTo>
                <a:cubicBezTo>
                  <a:pt x="9586246" y="-17091"/>
                  <a:pt x="9884494" y="29743"/>
                  <a:pt x="10254990" y="0"/>
                </a:cubicBezTo>
                <a:cubicBezTo>
                  <a:pt x="10625486" y="-29743"/>
                  <a:pt x="10658484" y="27517"/>
                  <a:pt x="10954990" y="0"/>
                </a:cubicBezTo>
                <a:cubicBezTo>
                  <a:pt x="11251496" y="-27517"/>
                  <a:pt x="11505879" y="-34331"/>
                  <a:pt x="12032989" y="0"/>
                </a:cubicBezTo>
                <a:cubicBezTo>
                  <a:pt x="12560099" y="34331"/>
                  <a:pt x="12111733" y="-6438"/>
                  <a:pt x="12165988" y="0"/>
                </a:cubicBezTo>
                <a:cubicBezTo>
                  <a:pt x="12220243" y="6438"/>
                  <a:pt x="12599080" y="20022"/>
                  <a:pt x="12865988" y="0"/>
                </a:cubicBezTo>
                <a:cubicBezTo>
                  <a:pt x="13132896" y="-20022"/>
                  <a:pt x="12965648" y="-6320"/>
                  <a:pt x="12998988" y="0"/>
                </a:cubicBezTo>
                <a:cubicBezTo>
                  <a:pt x="13032328" y="6320"/>
                  <a:pt x="13633885" y="-22396"/>
                  <a:pt x="14076987" y="0"/>
                </a:cubicBezTo>
                <a:cubicBezTo>
                  <a:pt x="14520089" y="22396"/>
                  <a:pt x="14309932" y="7000"/>
                  <a:pt x="14398986" y="0"/>
                </a:cubicBezTo>
                <a:cubicBezTo>
                  <a:pt x="14488040" y="-7000"/>
                  <a:pt x="14498415" y="3585"/>
                  <a:pt x="14531986" y="0"/>
                </a:cubicBezTo>
                <a:cubicBezTo>
                  <a:pt x="14565557" y="-3585"/>
                  <a:pt x="14986816" y="-18390"/>
                  <a:pt x="15231985" y="0"/>
                </a:cubicBezTo>
                <a:cubicBezTo>
                  <a:pt x="15477154" y="18390"/>
                  <a:pt x="15409646" y="15530"/>
                  <a:pt x="15553985" y="0"/>
                </a:cubicBezTo>
                <a:cubicBezTo>
                  <a:pt x="15698324" y="-15530"/>
                  <a:pt x="16040473" y="-22677"/>
                  <a:pt x="16442984" y="0"/>
                </a:cubicBezTo>
                <a:cubicBezTo>
                  <a:pt x="16845495" y="22677"/>
                  <a:pt x="16651844" y="11121"/>
                  <a:pt x="16764984" y="0"/>
                </a:cubicBezTo>
                <a:cubicBezTo>
                  <a:pt x="16878124" y="-11121"/>
                  <a:pt x="17419491" y="-39941"/>
                  <a:pt x="17842983" y="0"/>
                </a:cubicBezTo>
                <a:cubicBezTo>
                  <a:pt x="18266475" y="39941"/>
                  <a:pt x="18023620" y="10030"/>
                  <a:pt x="18164983" y="0"/>
                </a:cubicBezTo>
                <a:cubicBezTo>
                  <a:pt x="18306346" y="-10030"/>
                  <a:pt x="18702978" y="7524"/>
                  <a:pt x="18899982" y="0"/>
                </a:cubicBezTo>
                <a:cubicBezTo>
                  <a:pt x="18900337" y="34369"/>
                  <a:pt x="18902258" y="51128"/>
                  <a:pt x="18899982" y="75840"/>
                </a:cubicBezTo>
                <a:cubicBezTo>
                  <a:pt x="18659576" y="28894"/>
                  <a:pt x="18221429" y="122868"/>
                  <a:pt x="17821983" y="75840"/>
                </a:cubicBezTo>
                <a:cubicBezTo>
                  <a:pt x="17422537" y="28812"/>
                  <a:pt x="17655268" y="65432"/>
                  <a:pt x="17499983" y="75840"/>
                </a:cubicBezTo>
                <a:cubicBezTo>
                  <a:pt x="17344698" y="86248"/>
                  <a:pt x="17431580" y="78626"/>
                  <a:pt x="17366983" y="75840"/>
                </a:cubicBezTo>
                <a:cubicBezTo>
                  <a:pt x="17302386" y="73054"/>
                  <a:pt x="16918252" y="92296"/>
                  <a:pt x="16666984" y="75840"/>
                </a:cubicBezTo>
                <a:cubicBezTo>
                  <a:pt x="16415716" y="59384"/>
                  <a:pt x="15981701" y="87817"/>
                  <a:pt x="15777985" y="75840"/>
                </a:cubicBezTo>
                <a:cubicBezTo>
                  <a:pt x="15574269" y="63863"/>
                  <a:pt x="15401836" y="52377"/>
                  <a:pt x="15077986" y="75840"/>
                </a:cubicBezTo>
                <a:cubicBezTo>
                  <a:pt x="14754136" y="99303"/>
                  <a:pt x="14420773" y="98626"/>
                  <a:pt x="13999987" y="75840"/>
                </a:cubicBezTo>
                <a:cubicBezTo>
                  <a:pt x="13579201" y="53054"/>
                  <a:pt x="13720434" y="99404"/>
                  <a:pt x="13488987" y="75840"/>
                </a:cubicBezTo>
                <a:cubicBezTo>
                  <a:pt x="13257540" y="52276"/>
                  <a:pt x="13390663" y="73153"/>
                  <a:pt x="13355987" y="75840"/>
                </a:cubicBezTo>
                <a:cubicBezTo>
                  <a:pt x="13321311" y="78527"/>
                  <a:pt x="13260090" y="78043"/>
                  <a:pt x="13222987" y="75840"/>
                </a:cubicBezTo>
                <a:cubicBezTo>
                  <a:pt x="13185884" y="73637"/>
                  <a:pt x="12555297" y="117933"/>
                  <a:pt x="12333988" y="75840"/>
                </a:cubicBezTo>
                <a:cubicBezTo>
                  <a:pt x="12112679" y="33747"/>
                  <a:pt x="11925792" y="54541"/>
                  <a:pt x="11633989" y="75840"/>
                </a:cubicBezTo>
                <a:cubicBezTo>
                  <a:pt x="11342186" y="97139"/>
                  <a:pt x="11074787" y="27948"/>
                  <a:pt x="10555990" y="75840"/>
                </a:cubicBezTo>
                <a:cubicBezTo>
                  <a:pt x="10037193" y="123732"/>
                  <a:pt x="10027705" y="54152"/>
                  <a:pt x="9855991" y="75840"/>
                </a:cubicBezTo>
                <a:cubicBezTo>
                  <a:pt x="9684277" y="97528"/>
                  <a:pt x="9304862" y="46071"/>
                  <a:pt x="8966991" y="75840"/>
                </a:cubicBezTo>
                <a:cubicBezTo>
                  <a:pt x="8629120" y="105609"/>
                  <a:pt x="8561170" y="54880"/>
                  <a:pt x="8266992" y="75840"/>
                </a:cubicBezTo>
                <a:cubicBezTo>
                  <a:pt x="7972814" y="96800"/>
                  <a:pt x="7728646" y="99299"/>
                  <a:pt x="7566993" y="75840"/>
                </a:cubicBezTo>
                <a:cubicBezTo>
                  <a:pt x="7405340" y="52381"/>
                  <a:pt x="7202946" y="75535"/>
                  <a:pt x="7055993" y="75840"/>
                </a:cubicBezTo>
                <a:cubicBezTo>
                  <a:pt x="6909040" y="76145"/>
                  <a:pt x="6352877" y="104724"/>
                  <a:pt x="6166994" y="75840"/>
                </a:cubicBezTo>
                <a:cubicBezTo>
                  <a:pt x="5981111" y="46956"/>
                  <a:pt x="5758017" y="105487"/>
                  <a:pt x="5466995" y="75840"/>
                </a:cubicBezTo>
                <a:cubicBezTo>
                  <a:pt x="5175973" y="46193"/>
                  <a:pt x="4936139" y="114205"/>
                  <a:pt x="4577996" y="75840"/>
                </a:cubicBezTo>
                <a:cubicBezTo>
                  <a:pt x="4219853" y="37475"/>
                  <a:pt x="4335178" y="62001"/>
                  <a:pt x="4255996" y="75840"/>
                </a:cubicBezTo>
                <a:cubicBezTo>
                  <a:pt x="4176814" y="89679"/>
                  <a:pt x="3876516" y="84032"/>
                  <a:pt x="3744996" y="75840"/>
                </a:cubicBezTo>
                <a:cubicBezTo>
                  <a:pt x="3613476" y="67648"/>
                  <a:pt x="3259838" y="98171"/>
                  <a:pt x="2855997" y="75840"/>
                </a:cubicBezTo>
                <a:cubicBezTo>
                  <a:pt x="2452156" y="53509"/>
                  <a:pt x="2430573" y="72110"/>
                  <a:pt x="2155998" y="75840"/>
                </a:cubicBezTo>
                <a:cubicBezTo>
                  <a:pt x="1881423" y="79570"/>
                  <a:pt x="2074054" y="79927"/>
                  <a:pt x="2022998" y="75840"/>
                </a:cubicBezTo>
                <a:cubicBezTo>
                  <a:pt x="1971942" y="71753"/>
                  <a:pt x="1536408" y="94706"/>
                  <a:pt x="1133999" y="75840"/>
                </a:cubicBezTo>
                <a:cubicBezTo>
                  <a:pt x="731590" y="56974"/>
                  <a:pt x="794269" y="93364"/>
                  <a:pt x="622999" y="75840"/>
                </a:cubicBezTo>
                <a:cubicBezTo>
                  <a:pt x="451729" y="58316"/>
                  <a:pt x="280710" y="48806"/>
                  <a:pt x="0" y="75840"/>
                </a:cubicBezTo>
                <a:cubicBezTo>
                  <a:pt x="2169" y="38244"/>
                  <a:pt x="-734" y="2082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0E4D2A4D-74EA-6DBB-1273-80A9FC1ED6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9793" y="23528138"/>
            <a:ext cx="47741353" cy="3180242"/>
          </a:xfrm>
          <a:prstGeom prst="rect">
            <a:avLst/>
          </a:prstGeom>
        </p:spPr>
      </p:pic>
      <p:sp>
        <p:nvSpPr>
          <p:cNvPr id="5" name="Rettangolo 4">
            <a:extLst>
              <a:ext uri="{FF2B5EF4-FFF2-40B4-BE49-F238E27FC236}">
                <a16:creationId xmlns:a16="http://schemas.microsoft.com/office/drawing/2014/main" id="{1E48FC66-2015-533E-9DB5-D39D210ED1D4}"/>
              </a:ext>
            </a:extLst>
          </p:cNvPr>
          <p:cNvSpPr/>
          <p:nvPr/>
        </p:nvSpPr>
        <p:spPr>
          <a:xfrm>
            <a:off x="14455775" y="6219031"/>
            <a:ext cx="21259800" cy="2057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E416212E-5083-A4B3-AA04-F35F81E496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0375" y="2256631"/>
            <a:ext cx="22012297" cy="18404473"/>
          </a:xfrm>
          <a:prstGeom prst="rect">
            <a:avLst/>
          </a:prstGeom>
        </p:spPr>
      </p:pic>
      <p:pic>
        <p:nvPicPr>
          <p:cNvPr id="6" name="Immagine 5" descr="Immagine che contiene cibo&#10;&#10;Il contenuto generato dall'IA potrebbe non essere corretto.">
            <a:extLst>
              <a:ext uri="{FF2B5EF4-FFF2-40B4-BE49-F238E27FC236}">
                <a16:creationId xmlns:a16="http://schemas.microsoft.com/office/drawing/2014/main" id="{33A696E9-DCEA-F505-33C3-0BEEAFE619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86766" y="2301043"/>
            <a:ext cx="22169090" cy="18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6195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8078D21-0184-C489-37F8-E867B4B757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7E4282EA-2095-88CA-6E2D-78239FBAFA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0399950" cy="284400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BB66A6B5-C934-E3EC-4603-C3BD609A5BA2}"/>
              </a:ext>
            </a:extLst>
          </p:cNvPr>
          <p:cNvSpPr txBox="1"/>
          <p:nvPr/>
        </p:nvSpPr>
        <p:spPr>
          <a:xfrm>
            <a:off x="2641040" y="1731683"/>
            <a:ext cx="45098861" cy="51812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7300" dirty="0">
                <a:latin typeface="+mj-lt"/>
                <a:ea typeface="+mj-ea"/>
                <a:cs typeface="+mj-cs"/>
              </a:rPr>
              <a:t>Technique </a:t>
            </a:r>
            <a:r>
              <a:rPr lang="en-US" sz="273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&amp; Results</a:t>
            </a:r>
          </a:p>
        </p:txBody>
      </p:sp>
      <p:sp>
        <p:nvSpPr>
          <p:cNvPr id="14" name="sketch line">
            <a:extLst>
              <a:ext uri="{FF2B5EF4-FFF2-40B4-BE49-F238E27FC236}">
                <a16:creationId xmlns:a16="http://schemas.microsoft.com/office/drawing/2014/main" id="{6F98A54F-E242-7307-6C6E-765A202220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740484" y="7188617"/>
            <a:ext cx="18899982" cy="75840"/>
          </a:xfrm>
          <a:custGeom>
            <a:avLst/>
            <a:gdLst>
              <a:gd name="csX0" fmla="*/ 0 w 18899982"/>
              <a:gd name="csY0" fmla="*/ 0 h 75840"/>
              <a:gd name="csX1" fmla="*/ 133000 w 18899982"/>
              <a:gd name="csY1" fmla="*/ 0 h 75840"/>
              <a:gd name="csX2" fmla="*/ 1210999 w 18899982"/>
              <a:gd name="csY2" fmla="*/ 0 h 75840"/>
              <a:gd name="csX3" fmla="*/ 1343999 w 18899982"/>
              <a:gd name="csY3" fmla="*/ 0 h 75840"/>
              <a:gd name="csX4" fmla="*/ 1665998 w 18899982"/>
              <a:gd name="csY4" fmla="*/ 0 h 75840"/>
              <a:gd name="csX5" fmla="*/ 2176998 w 18899982"/>
              <a:gd name="csY5" fmla="*/ 0 h 75840"/>
              <a:gd name="csX6" fmla="*/ 2687997 w 18899982"/>
              <a:gd name="csY6" fmla="*/ 0 h 75840"/>
              <a:gd name="csX7" fmla="*/ 3576997 w 18899982"/>
              <a:gd name="csY7" fmla="*/ 0 h 75840"/>
              <a:gd name="csX8" fmla="*/ 4654996 w 18899982"/>
              <a:gd name="csY8" fmla="*/ 0 h 75840"/>
              <a:gd name="csX9" fmla="*/ 5543995 w 18899982"/>
              <a:gd name="csY9" fmla="*/ 0 h 75840"/>
              <a:gd name="csX10" fmla="*/ 5865994 w 18899982"/>
              <a:gd name="csY10" fmla="*/ 0 h 75840"/>
              <a:gd name="csX11" fmla="*/ 5998994 w 18899982"/>
              <a:gd name="csY11" fmla="*/ 0 h 75840"/>
              <a:gd name="csX12" fmla="*/ 6131994 w 18899982"/>
              <a:gd name="csY12" fmla="*/ 0 h 75840"/>
              <a:gd name="csX13" fmla="*/ 6453994 w 18899982"/>
              <a:gd name="csY13" fmla="*/ 0 h 75840"/>
              <a:gd name="csX14" fmla="*/ 6964993 w 18899982"/>
              <a:gd name="csY14" fmla="*/ 0 h 75840"/>
              <a:gd name="csX15" fmla="*/ 7853993 w 18899982"/>
              <a:gd name="csY15" fmla="*/ 0 h 75840"/>
              <a:gd name="csX16" fmla="*/ 8175992 w 18899982"/>
              <a:gd name="csY16" fmla="*/ 0 h 75840"/>
              <a:gd name="csX17" fmla="*/ 8875992 w 18899982"/>
              <a:gd name="csY17" fmla="*/ 0 h 75840"/>
              <a:gd name="csX18" fmla="*/ 9953991 w 18899982"/>
              <a:gd name="csY18" fmla="*/ 0 h 75840"/>
              <a:gd name="csX19" fmla="*/ 10275990 w 18899982"/>
              <a:gd name="csY19" fmla="*/ 0 h 75840"/>
              <a:gd name="csX20" fmla="*/ 10975990 w 18899982"/>
              <a:gd name="csY20" fmla="*/ 0 h 75840"/>
              <a:gd name="csX21" fmla="*/ 11675989 w 18899982"/>
              <a:gd name="csY21" fmla="*/ 0 h 75840"/>
              <a:gd name="csX22" fmla="*/ 11808989 w 18899982"/>
              <a:gd name="csY22" fmla="*/ 0 h 75840"/>
              <a:gd name="csX23" fmla="*/ 12130988 w 18899982"/>
              <a:gd name="csY23" fmla="*/ 0 h 75840"/>
              <a:gd name="csX24" fmla="*/ 12452988 w 18899982"/>
              <a:gd name="csY24" fmla="*/ 0 h 75840"/>
              <a:gd name="csX25" fmla="*/ 13152987 w 18899982"/>
              <a:gd name="csY25" fmla="*/ 0 h 75840"/>
              <a:gd name="csX26" fmla="*/ 14230986 w 18899982"/>
              <a:gd name="csY26" fmla="*/ 0 h 75840"/>
              <a:gd name="csX27" fmla="*/ 14552986 w 18899982"/>
              <a:gd name="csY27" fmla="*/ 0 h 75840"/>
              <a:gd name="csX28" fmla="*/ 15630985 w 18899982"/>
              <a:gd name="csY28" fmla="*/ 0 h 75840"/>
              <a:gd name="csX29" fmla="*/ 15952985 w 18899982"/>
              <a:gd name="csY29" fmla="*/ 0 h 75840"/>
              <a:gd name="csX30" fmla="*/ 16652984 w 18899982"/>
              <a:gd name="csY30" fmla="*/ 0 h 75840"/>
              <a:gd name="csX31" fmla="*/ 16974984 w 18899982"/>
              <a:gd name="csY31" fmla="*/ 0 h 75840"/>
              <a:gd name="csX32" fmla="*/ 17485983 w 18899982"/>
              <a:gd name="csY32" fmla="*/ 0 h 75840"/>
              <a:gd name="csX33" fmla="*/ 18185983 w 18899982"/>
              <a:gd name="csY33" fmla="*/ 0 h 75840"/>
              <a:gd name="csX34" fmla="*/ 18899982 w 18899982"/>
              <a:gd name="csY34" fmla="*/ 0 h 75840"/>
              <a:gd name="csX35" fmla="*/ 18899982 w 18899982"/>
              <a:gd name="csY35" fmla="*/ 75840 h 75840"/>
              <a:gd name="csX36" fmla="*/ 18577982 w 18899982"/>
              <a:gd name="csY36" fmla="*/ 75840 h 75840"/>
              <a:gd name="csX37" fmla="*/ 17877983 w 18899982"/>
              <a:gd name="csY37" fmla="*/ 75840 h 75840"/>
              <a:gd name="csX38" fmla="*/ 17555983 w 18899982"/>
              <a:gd name="csY38" fmla="*/ 75840 h 75840"/>
              <a:gd name="csX39" fmla="*/ 17233984 w 18899982"/>
              <a:gd name="csY39" fmla="*/ 75840 h 75840"/>
              <a:gd name="csX40" fmla="*/ 16911984 w 18899982"/>
              <a:gd name="csY40" fmla="*/ 75840 h 75840"/>
              <a:gd name="csX41" fmla="*/ 16211985 w 18899982"/>
              <a:gd name="csY41" fmla="*/ 75840 h 75840"/>
              <a:gd name="csX42" fmla="*/ 15889985 w 18899982"/>
              <a:gd name="csY42" fmla="*/ 75840 h 75840"/>
              <a:gd name="csX43" fmla="*/ 15378985 w 18899982"/>
              <a:gd name="csY43" fmla="*/ 75840 h 75840"/>
              <a:gd name="csX44" fmla="*/ 14867986 w 18899982"/>
              <a:gd name="csY44" fmla="*/ 75840 h 75840"/>
              <a:gd name="csX45" fmla="*/ 13789987 w 18899982"/>
              <a:gd name="csY45" fmla="*/ 75840 h 75840"/>
              <a:gd name="csX46" fmla="*/ 13278987 w 18899982"/>
              <a:gd name="csY46" fmla="*/ 75840 h 75840"/>
              <a:gd name="csX47" fmla="*/ 12767988 w 18899982"/>
              <a:gd name="csY47" fmla="*/ 75840 h 75840"/>
              <a:gd name="csX48" fmla="*/ 11689989 w 18899982"/>
              <a:gd name="csY48" fmla="*/ 75840 h 75840"/>
              <a:gd name="csX49" fmla="*/ 11556989 w 18899982"/>
              <a:gd name="csY49" fmla="*/ 75840 h 75840"/>
              <a:gd name="csX50" fmla="*/ 10856990 w 18899982"/>
              <a:gd name="csY50" fmla="*/ 75840 h 75840"/>
              <a:gd name="csX51" fmla="*/ 9778991 w 18899982"/>
              <a:gd name="csY51" fmla="*/ 75840 h 75840"/>
              <a:gd name="csX52" fmla="*/ 9645991 w 18899982"/>
              <a:gd name="csY52" fmla="*/ 75840 h 75840"/>
              <a:gd name="csX53" fmla="*/ 9134991 w 18899982"/>
              <a:gd name="csY53" fmla="*/ 75840 h 75840"/>
              <a:gd name="csX54" fmla="*/ 9001991 w 18899982"/>
              <a:gd name="csY54" fmla="*/ 75840 h 75840"/>
              <a:gd name="csX55" fmla="*/ 8112992 w 18899982"/>
              <a:gd name="csY55" fmla="*/ 75840 h 75840"/>
              <a:gd name="csX56" fmla="*/ 7223993 w 18899982"/>
              <a:gd name="csY56" fmla="*/ 75840 h 75840"/>
              <a:gd name="csX57" fmla="*/ 6523994 w 18899982"/>
              <a:gd name="csY57" fmla="*/ 75840 h 75840"/>
              <a:gd name="csX58" fmla="*/ 6201994 w 18899982"/>
              <a:gd name="csY58" fmla="*/ 75840 h 75840"/>
              <a:gd name="csX59" fmla="*/ 5501995 w 18899982"/>
              <a:gd name="csY59" fmla="*/ 75840 h 75840"/>
              <a:gd name="csX60" fmla="*/ 4612996 w 18899982"/>
              <a:gd name="csY60" fmla="*/ 75840 h 75840"/>
              <a:gd name="csX61" fmla="*/ 3723996 w 18899982"/>
              <a:gd name="csY61" fmla="*/ 75840 h 75840"/>
              <a:gd name="csX62" fmla="*/ 3401997 w 18899982"/>
              <a:gd name="csY62" fmla="*/ 75840 h 75840"/>
              <a:gd name="csX63" fmla="*/ 2323998 w 18899982"/>
              <a:gd name="csY63" fmla="*/ 75840 h 75840"/>
              <a:gd name="csX64" fmla="*/ 2190998 w 18899982"/>
              <a:gd name="csY64" fmla="*/ 75840 h 75840"/>
              <a:gd name="csX65" fmla="*/ 1868998 w 18899982"/>
              <a:gd name="csY65" fmla="*/ 75840 h 75840"/>
              <a:gd name="csX66" fmla="*/ 1357999 w 18899982"/>
              <a:gd name="csY66" fmla="*/ 75840 h 75840"/>
              <a:gd name="csX67" fmla="*/ 0 w 18899982"/>
              <a:gd name="csY67" fmla="*/ 75840 h 75840"/>
              <a:gd name="csX68" fmla="*/ 0 w 18899982"/>
              <a:gd name="csY68" fmla="*/ 0 h 7584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  <a:cxn ang="0">
                <a:pos x="csX57" y="csY57"/>
              </a:cxn>
              <a:cxn ang="0">
                <a:pos x="csX58" y="csY58"/>
              </a:cxn>
              <a:cxn ang="0">
                <a:pos x="csX59" y="csY59"/>
              </a:cxn>
              <a:cxn ang="0">
                <a:pos x="csX60" y="csY60"/>
              </a:cxn>
              <a:cxn ang="0">
                <a:pos x="csX61" y="csY61"/>
              </a:cxn>
              <a:cxn ang="0">
                <a:pos x="csX62" y="csY62"/>
              </a:cxn>
              <a:cxn ang="0">
                <a:pos x="csX63" y="csY63"/>
              </a:cxn>
              <a:cxn ang="0">
                <a:pos x="csX64" y="csY64"/>
              </a:cxn>
              <a:cxn ang="0">
                <a:pos x="csX65" y="csY65"/>
              </a:cxn>
              <a:cxn ang="0">
                <a:pos x="csX66" y="csY66"/>
              </a:cxn>
              <a:cxn ang="0">
                <a:pos x="csX67" y="csY67"/>
              </a:cxn>
              <a:cxn ang="0">
                <a:pos x="csX68" y="csY68"/>
              </a:cxn>
            </a:cxnLst>
            <a:rect l="l" t="t" r="r" b="b"/>
            <a:pathLst>
              <a:path w="18899982" h="75840" fill="none" extrusionOk="0">
                <a:moveTo>
                  <a:pt x="0" y="0"/>
                </a:moveTo>
                <a:cubicBezTo>
                  <a:pt x="51664" y="-3909"/>
                  <a:pt x="80293" y="-1904"/>
                  <a:pt x="133000" y="0"/>
                </a:cubicBezTo>
                <a:cubicBezTo>
                  <a:pt x="185707" y="1904"/>
                  <a:pt x="722839" y="46395"/>
                  <a:pt x="1210999" y="0"/>
                </a:cubicBezTo>
                <a:cubicBezTo>
                  <a:pt x="1699159" y="-46395"/>
                  <a:pt x="1288449" y="4701"/>
                  <a:pt x="1343999" y="0"/>
                </a:cubicBezTo>
                <a:cubicBezTo>
                  <a:pt x="1399549" y="-4701"/>
                  <a:pt x="1601146" y="-9240"/>
                  <a:pt x="1665998" y="0"/>
                </a:cubicBezTo>
                <a:cubicBezTo>
                  <a:pt x="1730850" y="9240"/>
                  <a:pt x="1942424" y="2602"/>
                  <a:pt x="2176998" y="0"/>
                </a:cubicBezTo>
                <a:cubicBezTo>
                  <a:pt x="2411572" y="-2602"/>
                  <a:pt x="2550051" y="25498"/>
                  <a:pt x="2687997" y="0"/>
                </a:cubicBezTo>
                <a:cubicBezTo>
                  <a:pt x="2825943" y="-25498"/>
                  <a:pt x="3184817" y="-18620"/>
                  <a:pt x="3576997" y="0"/>
                </a:cubicBezTo>
                <a:cubicBezTo>
                  <a:pt x="3969177" y="18620"/>
                  <a:pt x="4136237" y="31434"/>
                  <a:pt x="4654996" y="0"/>
                </a:cubicBezTo>
                <a:cubicBezTo>
                  <a:pt x="5173755" y="-31434"/>
                  <a:pt x="5120988" y="34557"/>
                  <a:pt x="5543995" y="0"/>
                </a:cubicBezTo>
                <a:cubicBezTo>
                  <a:pt x="5967002" y="-34557"/>
                  <a:pt x="5715225" y="10385"/>
                  <a:pt x="5865994" y="0"/>
                </a:cubicBezTo>
                <a:cubicBezTo>
                  <a:pt x="6016763" y="-10385"/>
                  <a:pt x="5938775" y="-6109"/>
                  <a:pt x="5998994" y="0"/>
                </a:cubicBezTo>
                <a:cubicBezTo>
                  <a:pt x="6059213" y="6109"/>
                  <a:pt x="6098141" y="6022"/>
                  <a:pt x="6131994" y="0"/>
                </a:cubicBezTo>
                <a:cubicBezTo>
                  <a:pt x="6165847" y="-6022"/>
                  <a:pt x="6333032" y="-6775"/>
                  <a:pt x="6453994" y="0"/>
                </a:cubicBezTo>
                <a:cubicBezTo>
                  <a:pt x="6574956" y="6775"/>
                  <a:pt x="6830760" y="945"/>
                  <a:pt x="6964993" y="0"/>
                </a:cubicBezTo>
                <a:cubicBezTo>
                  <a:pt x="7099226" y="-945"/>
                  <a:pt x="7671828" y="-30083"/>
                  <a:pt x="7853993" y="0"/>
                </a:cubicBezTo>
                <a:cubicBezTo>
                  <a:pt x="8036158" y="30083"/>
                  <a:pt x="8040275" y="-15601"/>
                  <a:pt x="8175992" y="0"/>
                </a:cubicBezTo>
                <a:cubicBezTo>
                  <a:pt x="8311709" y="15601"/>
                  <a:pt x="8567553" y="-9761"/>
                  <a:pt x="8875992" y="0"/>
                </a:cubicBezTo>
                <a:cubicBezTo>
                  <a:pt x="9184431" y="9761"/>
                  <a:pt x="9637147" y="52223"/>
                  <a:pt x="9953991" y="0"/>
                </a:cubicBezTo>
                <a:cubicBezTo>
                  <a:pt x="10270835" y="-52223"/>
                  <a:pt x="10139304" y="-1479"/>
                  <a:pt x="10275990" y="0"/>
                </a:cubicBezTo>
                <a:cubicBezTo>
                  <a:pt x="10412676" y="1479"/>
                  <a:pt x="10627604" y="2037"/>
                  <a:pt x="10975990" y="0"/>
                </a:cubicBezTo>
                <a:cubicBezTo>
                  <a:pt x="11324376" y="-2037"/>
                  <a:pt x="11483918" y="-7604"/>
                  <a:pt x="11675989" y="0"/>
                </a:cubicBezTo>
                <a:cubicBezTo>
                  <a:pt x="11868060" y="7604"/>
                  <a:pt x="11742838" y="-1781"/>
                  <a:pt x="11808989" y="0"/>
                </a:cubicBezTo>
                <a:cubicBezTo>
                  <a:pt x="11875140" y="1781"/>
                  <a:pt x="11996220" y="14681"/>
                  <a:pt x="12130988" y="0"/>
                </a:cubicBezTo>
                <a:cubicBezTo>
                  <a:pt x="12265756" y="-14681"/>
                  <a:pt x="12333074" y="-6626"/>
                  <a:pt x="12452988" y="0"/>
                </a:cubicBezTo>
                <a:cubicBezTo>
                  <a:pt x="12572902" y="6626"/>
                  <a:pt x="13004590" y="-27881"/>
                  <a:pt x="13152987" y="0"/>
                </a:cubicBezTo>
                <a:cubicBezTo>
                  <a:pt x="13301384" y="27881"/>
                  <a:pt x="13797350" y="48890"/>
                  <a:pt x="14230986" y="0"/>
                </a:cubicBezTo>
                <a:cubicBezTo>
                  <a:pt x="14664622" y="-48890"/>
                  <a:pt x="14481640" y="7215"/>
                  <a:pt x="14552986" y="0"/>
                </a:cubicBezTo>
                <a:cubicBezTo>
                  <a:pt x="14624332" y="-7215"/>
                  <a:pt x="15219578" y="27163"/>
                  <a:pt x="15630985" y="0"/>
                </a:cubicBezTo>
                <a:cubicBezTo>
                  <a:pt x="16042392" y="-27163"/>
                  <a:pt x="15864159" y="-1699"/>
                  <a:pt x="15952985" y="0"/>
                </a:cubicBezTo>
                <a:cubicBezTo>
                  <a:pt x="16041811" y="1699"/>
                  <a:pt x="16439744" y="13195"/>
                  <a:pt x="16652984" y="0"/>
                </a:cubicBezTo>
                <a:cubicBezTo>
                  <a:pt x="16866224" y="-13195"/>
                  <a:pt x="16882328" y="-13880"/>
                  <a:pt x="16974984" y="0"/>
                </a:cubicBezTo>
                <a:cubicBezTo>
                  <a:pt x="17067640" y="13880"/>
                  <a:pt x="17261148" y="9110"/>
                  <a:pt x="17485983" y="0"/>
                </a:cubicBezTo>
                <a:cubicBezTo>
                  <a:pt x="17710818" y="-9110"/>
                  <a:pt x="18023048" y="-17024"/>
                  <a:pt x="18185983" y="0"/>
                </a:cubicBezTo>
                <a:cubicBezTo>
                  <a:pt x="18348918" y="17024"/>
                  <a:pt x="18567295" y="-9540"/>
                  <a:pt x="18899982" y="0"/>
                </a:cubicBezTo>
                <a:cubicBezTo>
                  <a:pt x="18902571" y="19138"/>
                  <a:pt x="18896687" y="46659"/>
                  <a:pt x="18899982" y="75840"/>
                </a:cubicBezTo>
                <a:cubicBezTo>
                  <a:pt x="18794116" y="78082"/>
                  <a:pt x="18681116" y="76072"/>
                  <a:pt x="18577982" y="75840"/>
                </a:cubicBezTo>
                <a:cubicBezTo>
                  <a:pt x="18474848" y="75608"/>
                  <a:pt x="18128333" y="76472"/>
                  <a:pt x="17877983" y="75840"/>
                </a:cubicBezTo>
                <a:cubicBezTo>
                  <a:pt x="17627633" y="75208"/>
                  <a:pt x="17671880" y="77442"/>
                  <a:pt x="17555983" y="75840"/>
                </a:cubicBezTo>
                <a:cubicBezTo>
                  <a:pt x="17440086" y="74238"/>
                  <a:pt x="17338331" y="90026"/>
                  <a:pt x="17233984" y="75840"/>
                </a:cubicBezTo>
                <a:cubicBezTo>
                  <a:pt x="17129637" y="61654"/>
                  <a:pt x="16988358" y="85683"/>
                  <a:pt x="16911984" y="75840"/>
                </a:cubicBezTo>
                <a:cubicBezTo>
                  <a:pt x="16835610" y="65997"/>
                  <a:pt x="16476216" y="85274"/>
                  <a:pt x="16211985" y="75840"/>
                </a:cubicBezTo>
                <a:cubicBezTo>
                  <a:pt x="15947754" y="66406"/>
                  <a:pt x="15969640" y="79636"/>
                  <a:pt x="15889985" y="75840"/>
                </a:cubicBezTo>
                <a:cubicBezTo>
                  <a:pt x="15810330" y="72044"/>
                  <a:pt x="15561701" y="57420"/>
                  <a:pt x="15378985" y="75840"/>
                </a:cubicBezTo>
                <a:cubicBezTo>
                  <a:pt x="15196269" y="94260"/>
                  <a:pt x="15079703" y="62502"/>
                  <a:pt x="14867986" y="75840"/>
                </a:cubicBezTo>
                <a:cubicBezTo>
                  <a:pt x="14656269" y="89178"/>
                  <a:pt x="14310153" y="26605"/>
                  <a:pt x="13789987" y="75840"/>
                </a:cubicBezTo>
                <a:cubicBezTo>
                  <a:pt x="13269821" y="125075"/>
                  <a:pt x="13490233" y="82413"/>
                  <a:pt x="13278987" y="75840"/>
                </a:cubicBezTo>
                <a:cubicBezTo>
                  <a:pt x="13067741" y="69267"/>
                  <a:pt x="13019143" y="51894"/>
                  <a:pt x="12767988" y="75840"/>
                </a:cubicBezTo>
                <a:cubicBezTo>
                  <a:pt x="12516833" y="99786"/>
                  <a:pt x="11967936" y="95925"/>
                  <a:pt x="11689989" y="75840"/>
                </a:cubicBezTo>
                <a:cubicBezTo>
                  <a:pt x="11412042" y="55755"/>
                  <a:pt x="11620168" y="76199"/>
                  <a:pt x="11556989" y="75840"/>
                </a:cubicBezTo>
                <a:cubicBezTo>
                  <a:pt x="11493810" y="75481"/>
                  <a:pt x="11075113" y="90300"/>
                  <a:pt x="10856990" y="75840"/>
                </a:cubicBezTo>
                <a:cubicBezTo>
                  <a:pt x="10638867" y="61380"/>
                  <a:pt x="10279681" y="122487"/>
                  <a:pt x="9778991" y="75840"/>
                </a:cubicBezTo>
                <a:cubicBezTo>
                  <a:pt x="9278301" y="29193"/>
                  <a:pt x="9712175" y="80137"/>
                  <a:pt x="9645991" y="75840"/>
                </a:cubicBezTo>
                <a:cubicBezTo>
                  <a:pt x="9579807" y="71543"/>
                  <a:pt x="9388983" y="72790"/>
                  <a:pt x="9134991" y="75840"/>
                </a:cubicBezTo>
                <a:cubicBezTo>
                  <a:pt x="8880999" y="78890"/>
                  <a:pt x="9049206" y="70037"/>
                  <a:pt x="9001991" y="75840"/>
                </a:cubicBezTo>
                <a:cubicBezTo>
                  <a:pt x="8954776" y="81643"/>
                  <a:pt x="8550696" y="104880"/>
                  <a:pt x="8112992" y="75840"/>
                </a:cubicBezTo>
                <a:cubicBezTo>
                  <a:pt x="7675288" y="46800"/>
                  <a:pt x="7476870" y="84489"/>
                  <a:pt x="7223993" y="75840"/>
                </a:cubicBezTo>
                <a:cubicBezTo>
                  <a:pt x="6971116" y="67191"/>
                  <a:pt x="6837897" y="50666"/>
                  <a:pt x="6523994" y="75840"/>
                </a:cubicBezTo>
                <a:cubicBezTo>
                  <a:pt x="6210091" y="101014"/>
                  <a:pt x="6280908" y="62366"/>
                  <a:pt x="6201994" y="75840"/>
                </a:cubicBezTo>
                <a:cubicBezTo>
                  <a:pt x="6123080" y="89314"/>
                  <a:pt x="5643796" y="83821"/>
                  <a:pt x="5501995" y="75840"/>
                </a:cubicBezTo>
                <a:cubicBezTo>
                  <a:pt x="5360194" y="67859"/>
                  <a:pt x="4997708" y="45348"/>
                  <a:pt x="4612996" y="75840"/>
                </a:cubicBezTo>
                <a:cubicBezTo>
                  <a:pt x="4228284" y="106332"/>
                  <a:pt x="3902884" y="92984"/>
                  <a:pt x="3723996" y="75840"/>
                </a:cubicBezTo>
                <a:cubicBezTo>
                  <a:pt x="3545108" y="58696"/>
                  <a:pt x="3515509" y="66040"/>
                  <a:pt x="3401997" y="75840"/>
                </a:cubicBezTo>
                <a:cubicBezTo>
                  <a:pt x="3288485" y="85640"/>
                  <a:pt x="2803095" y="122042"/>
                  <a:pt x="2323998" y="75840"/>
                </a:cubicBezTo>
                <a:cubicBezTo>
                  <a:pt x="1844901" y="29638"/>
                  <a:pt x="2244234" y="78107"/>
                  <a:pt x="2190998" y="75840"/>
                </a:cubicBezTo>
                <a:cubicBezTo>
                  <a:pt x="2137762" y="73573"/>
                  <a:pt x="2001500" y="61994"/>
                  <a:pt x="1868998" y="75840"/>
                </a:cubicBezTo>
                <a:cubicBezTo>
                  <a:pt x="1736496" y="89686"/>
                  <a:pt x="1502210" y="79547"/>
                  <a:pt x="1357999" y="75840"/>
                </a:cubicBezTo>
                <a:cubicBezTo>
                  <a:pt x="1213788" y="72133"/>
                  <a:pt x="593680" y="69866"/>
                  <a:pt x="0" y="75840"/>
                </a:cubicBezTo>
                <a:cubicBezTo>
                  <a:pt x="-2292" y="40719"/>
                  <a:pt x="1871" y="24309"/>
                  <a:pt x="0" y="0"/>
                </a:cubicBezTo>
                <a:close/>
              </a:path>
              <a:path w="18899982" h="75840" stroke="0" extrusionOk="0">
                <a:moveTo>
                  <a:pt x="0" y="0"/>
                </a:moveTo>
                <a:cubicBezTo>
                  <a:pt x="152042" y="-4691"/>
                  <a:pt x="250418" y="11291"/>
                  <a:pt x="322000" y="0"/>
                </a:cubicBezTo>
                <a:cubicBezTo>
                  <a:pt x="393582" y="-11291"/>
                  <a:pt x="404141" y="909"/>
                  <a:pt x="455000" y="0"/>
                </a:cubicBezTo>
                <a:cubicBezTo>
                  <a:pt x="505859" y="-909"/>
                  <a:pt x="682166" y="4200"/>
                  <a:pt x="776999" y="0"/>
                </a:cubicBezTo>
                <a:cubicBezTo>
                  <a:pt x="871832" y="-4200"/>
                  <a:pt x="1252192" y="-15469"/>
                  <a:pt x="1476999" y="0"/>
                </a:cubicBezTo>
                <a:cubicBezTo>
                  <a:pt x="1701806" y="15469"/>
                  <a:pt x="2116968" y="-3063"/>
                  <a:pt x="2365998" y="0"/>
                </a:cubicBezTo>
                <a:cubicBezTo>
                  <a:pt x="2615028" y="3063"/>
                  <a:pt x="2957739" y="-3431"/>
                  <a:pt x="3443997" y="0"/>
                </a:cubicBezTo>
                <a:cubicBezTo>
                  <a:pt x="3930255" y="3431"/>
                  <a:pt x="4179851" y="50296"/>
                  <a:pt x="4521996" y="0"/>
                </a:cubicBezTo>
                <a:cubicBezTo>
                  <a:pt x="4864141" y="-50296"/>
                  <a:pt x="4845301" y="24928"/>
                  <a:pt x="5032995" y="0"/>
                </a:cubicBezTo>
                <a:cubicBezTo>
                  <a:pt x="5220689" y="-24928"/>
                  <a:pt x="5487246" y="-19870"/>
                  <a:pt x="5921994" y="0"/>
                </a:cubicBezTo>
                <a:cubicBezTo>
                  <a:pt x="6356742" y="19870"/>
                  <a:pt x="6343192" y="2101"/>
                  <a:pt x="6621994" y="0"/>
                </a:cubicBezTo>
                <a:cubicBezTo>
                  <a:pt x="6900796" y="-2101"/>
                  <a:pt x="6964570" y="-17490"/>
                  <a:pt x="7132993" y="0"/>
                </a:cubicBezTo>
                <a:cubicBezTo>
                  <a:pt x="7301416" y="17490"/>
                  <a:pt x="7727630" y="21209"/>
                  <a:pt x="8021992" y="0"/>
                </a:cubicBezTo>
                <a:cubicBezTo>
                  <a:pt x="8316354" y="-21209"/>
                  <a:pt x="8101098" y="6039"/>
                  <a:pt x="8154992" y="0"/>
                </a:cubicBezTo>
                <a:cubicBezTo>
                  <a:pt x="8208886" y="-6039"/>
                  <a:pt x="8438072" y="-5070"/>
                  <a:pt x="8665992" y="0"/>
                </a:cubicBezTo>
                <a:cubicBezTo>
                  <a:pt x="8893912" y="5070"/>
                  <a:pt x="9145736" y="17091"/>
                  <a:pt x="9365991" y="0"/>
                </a:cubicBezTo>
                <a:cubicBezTo>
                  <a:pt x="9586246" y="-17091"/>
                  <a:pt x="9884494" y="29743"/>
                  <a:pt x="10254990" y="0"/>
                </a:cubicBezTo>
                <a:cubicBezTo>
                  <a:pt x="10625486" y="-29743"/>
                  <a:pt x="10658484" y="27517"/>
                  <a:pt x="10954990" y="0"/>
                </a:cubicBezTo>
                <a:cubicBezTo>
                  <a:pt x="11251496" y="-27517"/>
                  <a:pt x="11505879" y="-34331"/>
                  <a:pt x="12032989" y="0"/>
                </a:cubicBezTo>
                <a:cubicBezTo>
                  <a:pt x="12560099" y="34331"/>
                  <a:pt x="12111733" y="-6438"/>
                  <a:pt x="12165988" y="0"/>
                </a:cubicBezTo>
                <a:cubicBezTo>
                  <a:pt x="12220243" y="6438"/>
                  <a:pt x="12599080" y="20022"/>
                  <a:pt x="12865988" y="0"/>
                </a:cubicBezTo>
                <a:cubicBezTo>
                  <a:pt x="13132896" y="-20022"/>
                  <a:pt x="12965648" y="-6320"/>
                  <a:pt x="12998988" y="0"/>
                </a:cubicBezTo>
                <a:cubicBezTo>
                  <a:pt x="13032328" y="6320"/>
                  <a:pt x="13633885" y="-22396"/>
                  <a:pt x="14076987" y="0"/>
                </a:cubicBezTo>
                <a:cubicBezTo>
                  <a:pt x="14520089" y="22396"/>
                  <a:pt x="14309932" y="7000"/>
                  <a:pt x="14398986" y="0"/>
                </a:cubicBezTo>
                <a:cubicBezTo>
                  <a:pt x="14488040" y="-7000"/>
                  <a:pt x="14498415" y="3585"/>
                  <a:pt x="14531986" y="0"/>
                </a:cubicBezTo>
                <a:cubicBezTo>
                  <a:pt x="14565557" y="-3585"/>
                  <a:pt x="14986816" y="-18390"/>
                  <a:pt x="15231985" y="0"/>
                </a:cubicBezTo>
                <a:cubicBezTo>
                  <a:pt x="15477154" y="18390"/>
                  <a:pt x="15409646" y="15530"/>
                  <a:pt x="15553985" y="0"/>
                </a:cubicBezTo>
                <a:cubicBezTo>
                  <a:pt x="15698324" y="-15530"/>
                  <a:pt x="16040473" y="-22677"/>
                  <a:pt x="16442984" y="0"/>
                </a:cubicBezTo>
                <a:cubicBezTo>
                  <a:pt x="16845495" y="22677"/>
                  <a:pt x="16651844" y="11121"/>
                  <a:pt x="16764984" y="0"/>
                </a:cubicBezTo>
                <a:cubicBezTo>
                  <a:pt x="16878124" y="-11121"/>
                  <a:pt x="17419491" y="-39941"/>
                  <a:pt x="17842983" y="0"/>
                </a:cubicBezTo>
                <a:cubicBezTo>
                  <a:pt x="18266475" y="39941"/>
                  <a:pt x="18023620" y="10030"/>
                  <a:pt x="18164983" y="0"/>
                </a:cubicBezTo>
                <a:cubicBezTo>
                  <a:pt x="18306346" y="-10030"/>
                  <a:pt x="18702978" y="7524"/>
                  <a:pt x="18899982" y="0"/>
                </a:cubicBezTo>
                <a:cubicBezTo>
                  <a:pt x="18900337" y="34369"/>
                  <a:pt x="18902258" y="51128"/>
                  <a:pt x="18899982" y="75840"/>
                </a:cubicBezTo>
                <a:cubicBezTo>
                  <a:pt x="18659576" y="28894"/>
                  <a:pt x="18221429" y="122868"/>
                  <a:pt x="17821983" y="75840"/>
                </a:cubicBezTo>
                <a:cubicBezTo>
                  <a:pt x="17422537" y="28812"/>
                  <a:pt x="17655268" y="65432"/>
                  <a:pt x="17499983" y="75840"/>
                </a:cubicBezTo>
                <a:cubicBezTo>
                  <a:pt x="17344698" y="86248"/>
                  <a:pt x="17431580" y="78626"/>
                  <a:pt x="17366983" y="75840"/>
                </a:cubicBezTo>
                <a:cubicBezTo>
                  <a:pt x="17302386" y="73054"/>
                  <a:pt x="16918252" y="92296"/>
                  <a:pt x="16666984" y="75840"/>
                </a:cubicBezTo>
                <a:cubicBezTo>
                  <a:pt x="16415716" y="59384"/>
                  <a:pt x="15981701" y="87817"/>
                  <a:pt x="15777985" y="75840"/>
                </a:cubicBezTo>
                <a:cubicBezTo>
                  <a:pt x="15574269" y="63863"/>
                  <a:pt x="15401836" y="52377"/>
                  <a:pt x="15077986" y="75840"/>
                </a:cubicBezTo>
                <a:cubicBezTo>
                  <a:pt x="14754136" y="99303"/>
                  <a:pt x="14420773" y="98626"/>
                  <a:pt x="13999987" y="75840"/>
                </a:cubicBezTo>
                <a:cubicBezTo>
                  <a:pt x="13579201" y="53054"/>
                  <a:pt x="13720434" y="99404"/>
                  <a:pt x="13488987" y="75840"/>
                </a:cubicBezTo>
                <a:cubicBezTo>
                  <a:pt x="13257540" y="52276"/>
                  <a:pt x="13390663" y="73153"/>
                  <a:pt x="13355987" y="75840"/>
                </a:cubicBezTo>
                <a:cubicBezTo>
                  <a:pt x="13321311" y="78527"/>
                  <a:pt x="13260090" y="78043"/>
                  <a:pt x="13222987" y="75840"/>
                </a:cubicBezTo>
                <a:cubicBezTo>
                  <a:pt x="13185884" y="73637"/>
                  <a:pt x="12555297" y="117933"/>
                  <a:pt x="12333988" y="75840"/>
                </a:cubicBezTo>
                <a:cubicBezTo>
                  <a:pt x="12112679" y="33747"/>
                  <a:pt x="11925792" y="54541"/>
                  <a:pt x="11633989" y="75840"/>
                </a:cubicBezTo>
                <a:cubicBezTo>
                  <a:pt x="11342186" y="97139"/>
                  <a:pt x="11074787" y="27948"/>
                  <a:pt x="10555990" y="75840"/>
                </a:cubicBezTo>
                <a:cubicBezTo>
                  <a:pt x="10037193" y="123732"/>
                  <a:pt x="10027705" y="54152"/>
                  <a:pt x="9855991" y="75840"/>
                </a:cubicBezTo>
                <a:cubicBezTo>
                  <a:pt x="9684277" y="97528"/>
                  <a:pt x="9304862" y="46071"/>
                  <a:pt x="8966991" y="75840"/>
                </a:cubicBezTo>
                <a:cubicBezTo>
                  <a:pt x="8629120" y="105609"/>
                  <a:pt x="8561170" y="54880"/>
                  <a:pt x="8266992" y="75840"/>
                </a:cubicBezTo>
                <a:cubicBezTo>
                  <a:pt x="7972814" y="96800"/>
                  <a:pt x="7728646" y="99299"/>
                  <a:pt x="7566993" y="75840"/>
                </a:cubicBezTo>
                <a:cubicBezTo>
                  <a:pt x="7405340" y="52381"/>
                  <a:pt x="7202946" y="75535"/>
                  <a:pt x="7055993" y="75840"/>
                </a:cubicBezTo>
                <a:cubicBezTo>
                  <a:pt x="6909040" y="76145"/>
                  <a:pt x="6352877" y="104724"/>
                  <a:pt x="6166994" y="75840"/>
                </a:cubicBezTo>
                <a:cubicBezTo>
                  <a:pt x="5981111" y="46956"/>
                  <a:pt x="5758017" y="105487"/>
                  <a:pt x="5466995" y="75840"/>
                </a:cubicBezTo>
                <a:cubicBezTo>
                  <a:pt x="5175973" y="46193"/>
                  <a:pt x="4936139" y="114205"/>
                  <a:pt x="4577996" y="75840"/>
                </a:cubicBezTo>
                <a:cubicBezTo>
                  <a:pt x="4219853" y="37475"/>
                  <a:pt x="4335178" y="62001"/>
                  <a:pt x="4255996" y="75840"/>
                </a:cubicBezTo>
                <a:cubicBezTo>
                  <a:pt x="4176814" y="89679"/>
                  <a:pt x="3876516" y="84032"/>
                  <a:pt x="3744996" y="75840"/>
                </a:cubicBezTo>
                <a:cubicBezTo>
                  <a:pt x="3613476" y="67648"/>
                  <a:pt x="3259838" y="98171"/>
                  <a:pt x="2855997" y="75840"/>
                </a:cubicBezTo>
                <a:cubicBezTo>
                  <a:pt x="2452156" y="53509"/>
                  <a:pt x="2430573" y="72110"/>
                  <a:pt x="2155998" y="75840"/>
                </a:cubicBezTo>
                <a:cubicBezTo>
                  <a:pt x="1881423" y="79570"/>
                  <a:pt x="2074054" y="79927"/>
                  <a:pt x="2022998" y="75840"/>
                </a:cubicBezTo>
                <a:cubicBezTo>
                  <a:pt x="1971942" y="71753"/>
                  <a:pt x="1536408" y="94706"/>
                  <a:pt x="1133999" y="75840"/>
                </a:cubicBezTo>
                <a:cubicBezTo>
                  <a:pt x="731590" y="56974"/>
                  <a:pt x="794269" y="93364"/>
                  <a:pt x="622999" y="75840"/>
                </a:cubicBezTo>
                <a:cubicBezTo>
                  <a:pt x="451729" y="58316"/>
                  <a:pt x="280710" y="48806"/>
                  <a:pt x="0" y="75840"/>
                </a:cubicBezTo>
                <a:cubicBezTo>
                  <a:pt x="2169" y="38244"/>
                  <a:pt x="-734" y="2082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75DA8602-CF02-94CC-A84F-5D4B80D78E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9793" y="23528138"/>
            <a:ext cx="47741353" cy="318024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6E7E1CD-5BF4-19D2-2705-A4DB29C23F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284575" y="10104738"/>
            <a:ext cx="19484975" cy="82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857250" marR="0" lvl="0" indent="-8572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it-IT" altLang="it-IT" sz="7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49 consecutive </a:t>
            </a:r>
            <a:r>
              <a:rPr kumimoji="0" lang="it-IT" altLang="it-IT" sz="7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patients</a:t>
            </a:r>
            <a:r>
              <a:rPr kumimoji="0" lang="it-IT" altLang="it-IT" sz="7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(2020–2024)</a:t>
            </a:r>
          </a:p>
          <a:p>
            <a:pPr marL="857250" marR="0" lvl="0" indent="-8572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it-IT" altLang="it-IT" sz="7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Laparoscopic</a:t>
            </a:r>
            <a:r>
              <a:rPr kumimoji="0" lang="it-IT" altLang="it-IT" sz="7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r>
              <a:rPr kumimoji="0" lang="it-IT" altLang="it-IT" sz="7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approach</a:t>
            </a:r>
            <a:r>
              <a:rPr kumimoji="0" lang="it-IT" altLang="it-IT" sz="7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: </a:t>
            </a:r>
            <a:r>
              <a:rPr kumimoji="0" lang="it-IT" altLang="it-IT" sz="7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96%</a:t>
            </a:r>
            <a:endParaRPr kumimoji="0" lang="it-IT" altLang="it-IT" sz="7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857250" marR="0" lvl="0" indent="-8572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it-IT" altLang="it-IT" sz="7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Mean operative time: </a:t>
            </a:r>
            <a:r>
              <a:rPr kumimoji="0" lang="it-IT" altLang="it-IT" sz="7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160 min</a:t>
            </a:r>
            <a:endParaRPr kumimoji="0" lang="it-IT" altLang="it-IT" sz="7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857250" marR="0" lvl="0" indent="-8572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it-IT" altLang="it-IT" sz="7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1 </a:t>
            </a:r>
            <a:r>
              <a:rPr kumimoji="0" lang="it-IT" altLang="it-IT" sz="7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rectal</a:t>
            </a:r>
            <a:r>
              <a:rPr kumimoji="0" lang="it-IT" altLang="it-IT" sz="7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r>
              <a:rPr kumimoji="0" lang="it-IT" altLang="it-IT" sz="7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stump</a:t>
            </a:r>
            <a:r>
              <a:rPr kumimoji="0" lang="it-IT" altLang="it-IT" sz="7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r>
              <a:rPr kumimoji="0" lang="it-IT" altLang="it-IT" sz="7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dehiscence</a:t>
            </a:r>
            <a:endParaRPr kumimoji="0" lang="it-IT" altLang="it-IT" sz="7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857250" marR="0" lvl="0" indent="-8572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it-IT" altLang="it-IT" sz="7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No </a:t>
            </a:r>
            <a:r>
              <a:rPr kumimoji="0" lang="it-IT" altLang="it-IT" sz="7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intraoperative</a:t>
            </a:r>
            <a:r>
              <a:rPr kumimoji="0" lang="it-IT" altLang="it-IT" sz="7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r>
              <a:rPr kumimoji="0" lang="it-IT" altLang="it-IT" sz="7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catastrophic</a:t>
            </a:r>
            <a:r>
              <a:rPr kumimoji="0" lang="it-IT" altLang="it-IT" sz="7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events</a:t>
            </a:r>
          </a:p>
        </p:txBody>
      </p:sp>
    </p:spTree>
    <p:extLst>
      <p:ext uri="{BB962C8B-B14F-4D97-AF65-F5344CB8AC3E}">
        <p14:creationId xmlns:p14="http://schemas.microsoft.com/office/powerpoint/2010/main" val="4305837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1882C0-E437-248A-5ED2-9B27FBA75E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48741D79-EAAE-FD63-1368-F7FA1CA474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0399950" cy="284400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A98C143B-D10B-CF6E-36A6-455EFEB48146}"/>
              </a:ext>
            </a:extLst>
          </p:cNvPr>
          <p:cNvSpPr txBox="1"/>
          <p:nvPr/>
        </p:nvSpPr>
        <p:spPr>
          <a:xfrm>
            <a:off x="2641040" y="1731683"/>
            <a:ext cx="45098861" cy="51812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73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Conclusions &amp; Take-home messages</a:t>
            </a:r>
          </a:p>
        </p:txBody>
      </p:sp>
      <p:sp>
        <p:nvSpPr>
          <p:cNvPr id="14" name="sketch line">
            <a:extLst>
              <a:ext uri="{FF2B5EF4-FFF2-40B4-BE49-F238E27FC236}">
                <a16:creationId xmlns:a16="http://schemas.microsoft.com/office/drawing/2014/main" id="{0AA26312-A71C-3E09-953F-FBEDF31627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740484" y="7188617"/>
            <a:ext cx="18899982" cy="75840"/>
          </a:xfrm>
          <a:custGeom>
            <a:avLst/>
            <a:gdLst>
              <a:gd name="csX0" fmla="*/ 0 w 18899982"/>
              <a:gd name="csY0" fmla="*/ 0 h 75840"/>
              <a:gd name="csX1" fmla="*/ 133000 w 18899982"/>
              <a:gd name="csY1" fmla="*/ 0 h 75840"/>
              <a:gd name="csX2" fmla="*/ 1210999 w 18899982"/>
              <a:gd name="csY2" fmla="*/ 0 h 75840"/>
              <a:gd name="csX3" fmla="*/ 1343999 w 18899982"/>
              <a:gd name="csY3" fmla="*/ 0 h 75840"/>
              <a:gd name="csX4" fmla="*/ 1665998 w 18899982"/>
              <a:gd name="csY4" fmla="*/ 0 h 75840"/>
              <a:gd name="csX5" fmla="*/ 2176998 w 18899982"/>
              <a:gd name="csY5" fmla="*/ 0 h 75840"/>
              <a:gd name="csX6" fmla="*/ 2687997 w 18899982"/>
              <a:gd name="csY6" fmla="*/ 0 h 75840"/>
              <a:gd name="csX7" fmla="*/ 3576997 w 18899982"/>
              <a:gd name="csY7" fmla="*/ 0 h 75840"/>
              <a:gd name="csX8" fmla="*/ 4654996 w 18899982"/>
              <a:gd name="csY8" fmla="*/ 0 h 75840"/>
              <a:gd name="csX9" fmla="*/ 5543995 w 18899982"/>
              <a:gd name="csY9" fmla="*/ 0 h 75840"/>
              <a:gd name="csX10" fmla="*/ 5865994 w 18899982"/>
              <a:gd name="csY10" fmla="*/ 0 h 75840"/>
              <a:gd name="csX11" fmla="*/ 5998994 w 18899982"/>
              <a:gd name="csY11" fmla="*/ 0 h 75840"/>
              <a:gd name="csX12" fmla="*/ 6131994 w 18899982"/>
              <a:gd name="csY12" fmla="*/ 0 h 75840"/>
              <a:gd name="csX13" fmla="*/ 6453994 w 18899982"/>
              <a:gd name="csY13" fmla="*/ 0 h 75840"/>
              <a:gd name="csX14" fmla="*/ 6964993 w 18899982"/>
              <a:gd name="csY14" fmla="*/ 0 h 75840"/>
              <a:gd name="csX15" fmla="*/ 7853993 w 18899982"/>
              <a:gd name="csY15" fmla="*/ 0 h 75840"/>
              <a:gd name="csX16" fmla="*/ 8175992 w 18899982"/>
              <a:gd name="csY16" fmla="*/ 0 h 75840"/>
              <a:gd name="csX17" fmla="*/ 8875992 w 18899982"/>
              <a:gd name="csY17" fmla="*/ 0 h 75840"/>
              <a:gd name="csX18" fmla="*/ 9953991 w 18899982"/>
              <a:gd name="csY18" fmla="*/ 0 h 75840"/>
              <a:gd name="csX19" fmla="*/ 10275990 w 18899982"/>
              <a:gd name="csY19" fmla="*/ 0 h 75840"/>
              <a:gd name="csX20" fmla="*/ 10975990 w 18899982"/>
              <a:gd name="csY20" fmla="*/ 0 h 75840"/>
              <a:gd name="csX21" fmla="*/ 11675989 w 18899982"/>
              <a:gd name="csY21" fmla="*/ 0 h 75840"/>
              <a:gd name="csX22" fmla="*/ 11808989 w 18899982"/>
              <a:gd name="csY22" fmla="*/ 0 h 75840"/>
              <a:gd name="csX23" fmla="*/ 12130988 w 18899982"/>
              <a:gd name="csY23" fmla="*/ 0 h 75840"/>
              <a:gd name="csX24" fmla="*/ 12452988 w 18899982"/>
              <a:gd name="csY24" fmla="*/ 0 h 75840"/>
              <a:gd name="csX25" fmla="*/ 13152987 w 18899982"/>
              <a:gd name="csY25" fmla="*/ 0 h 75840"/>
              <a:gd name="csX26" fmla="*/ 14230986 w 18899982"/>
              <a:gd name="csY26" fmla="*/ 0 h 75840"/>
              <a:gd name="csX27" fmla="*/ 14552986 w 18899982"/>
              <a:gd name="csY27" fmla="*/ 0 h 75840"/>
              <a:gd name="csX28" fmla="*/ 15630985 w 18899982"/>
              <a:gd name="csY28" fmla="*/ 0 h 75840"/>
              <a:gd name="csX29" fmla="*/ 15952985 w 18899982"/>
              <a:gd name="csY29" fmla="*/ 0 h 75840"/>
              <a:gd name="csX30" fmla="*/ 16652984 w 18899982"/>
              <a:gd name="csY30" fmla="*/ 0 h 75840"/>
              <a:gd name="csX31" fmla="*/ 16974984 w 18899982"/>
              <a:gd name="csY31" fmla="*/ 0 h 75840"/>
              <a:gd name="csX32" fmla="*/ 17485983 w 18899982"/>
              <a:gd name="csY32" fmla="*/ 0 h 75840"/>
              <a:gd name="csX33" fmla="*/ 18185983 w 18899982"/>
              <a:gd name="csY33" fmla="*/ 0 h 75840"/>
              <a:gd name="csX34" fmla="*/ 18899982 w 18899982"/>
              <a:gd name="csY34" fmla="*/ 0 h 75840"/>
              <a:gd name="csX35" fmla="*/ 18899982 w 18899982"/>
              <a:gd name="csY35" fmla="*/ 75840 h 75840"/>
              <a:gd name="csX36" fmla="*/ 18577982 w 18899982"/>
              <a:gd name="csY36" fmla="*/ 75840 h 75840"/>
              <a:gd name="csX37" fmla="*/ 17877983 w 18899982"/>
              <a:gd name="csY37" fmla="*/ 75840 h 75840"/>
              <a:gd name="csX38" fmla="*/ 17555983 w 18899982"/>
              <a:gd name="csY38" fmla="*/ 75840 h 75840"/>
              <a:gd name="csX39" fmla="*/ 17233984 w 18899982"/>
              <a:gd name="csY39" fmla="*/ 75840 h 75840"/>
              <a:gd name="csX40" fmla="*/ 16911984 w 18899982"/>
              <a:gd name="csY40" fmla="*/ 75840 h 75840"/>
              <a:gd name="csX41" fmla="*/ 16211985 w 18899982"/>
              <a:gd name="csY41" fmla="*/ 75840 h 75840"/>
              <a:gd name="csX42" fmla="*/ 15889985 w 18899982"/>
              <a:gd name="csY42" fmla="*/ 75840 h 75840"/>
              <a:gd name="csX43" fmla="*/ 15378985 w 18899982"/>
              <a:gd name="csY43" fmla="*/ 75840 h 75840"/>
              <a:gd name="csX44" fmla="*/ 14867986 w 18899982"/>
              <a:gd name="csY44" fmla="*/ 75840 h 75840"/>
              <a:gd name="csX45" fmla="*/ 13789987 w 18899982"/>
              <a:gd name="csY45" fmla="*/ 75840 h 75840"/>
              <a:gd name="csX46" fmla="*/ 13278987 w 18899982"/>
              <a:gd name="csY46" fmla="*/ 75840 h 75840"/>
              <a:gd name="csX47" fmla="*/ 12767988 w 18899982"/>
              <a:gd name="csY47" fmla="*/ 75840 h 75840"/>
              <a:gd name="csX48" fmla="*/ 11689989 w 18899982"/>
              <a:gd name="csY48" fmla="*/ 75840 h 75840"/>
              <a:gd name="csX49" fmla="*/ 11556989 w 18899982"/>
              <a:gd name="csY49" fmla="*/ 75840 h 75840"/>
              <a:gd name="csX50" fmla="*/ 10856990 w 18899982"/>
              <a:gd name="csY50" fmla="*/ 75840 h 75840"/>
              <a:gd name="csX51" fmla="*/ 9778991 w 18899982"/>
              <a:gd name="csY51" fmla="*/ 75840 h 75840"/>
              <a:gd name="csX52" fmla="*/ 9645991 w 18899982"/>
              <a:gd name="csY52" fmla="*/ 75840 h 75840"/>
              <a:gd name="csX53" fmla="*/ 9134991 w 18899982"/>
              <a:gd name="csY53" fmla="*/ 75840 h 75840"/>
              <a:gd name="csX54" fmla="*/ 9001991 w 18899982"/>
              <a:gd name="csY54" fmla="*/ 75840 h 75840"/>
              <a:gd name="csX55" fmla="*/ 8112992 w 18899982"/>
              <a:gd name="csY55" fmla="*/ 75840 h 75840"/>
              <a:gd name="csX56" fmla="*/ 7223993 w 18899982"/>
              <a:gd name="csY56" fmla="*/ 75840 h 75840"/>
              <a:gd name="csX57" fmla="*/ 6523994 w 18899982"/>
              <a:gd name="csY57" fmla="*/ 75840 h 75840"/>
              <a:gd name="csX58" fmla="*/ 6201994 w 18899982"/>
              <a:gd name="csY58" fmla="*/ 75840 h 75840"/>
              <a:gd name="csX59" fmla="*/ 5501995 w 18899982"/>
              <a:gd name="csY59" fmla="*/ 75840 h 75840"/>
              <a:gd name="csX60" fmla="*/ 4612996 w 18899982"/>
              <a:gd name="csY60" fmla="*/ 75840 h 75840"/>
              <a:gd name="csX61" fmla="*/ 3723996 w 18899982"/>
              <a:gd name="csY61" fmla="*/ 75840 h 75840"/>
              <a:gd name="csX62" fmla="*/ 3401997 w 18899982"/>
              <a:gd name="csY62" fmla="*/ 75840 h 75840"/>
              <a:gd name="csX63" fmla="*/ 2323998 w 18899982"/>
              <a:gd name="csY63" fmla="*/ 75840 h 75840"/>
              <a:gd name="csX64" fmla="*/ 2190998 w 18899982"/>
              <a:gd name="csY64" fmla="*/ 75840 h 75840"/>
              <a:gd name="csX65" fmla="*/ 1868998 w 18899982"/>
              <a:gd name="csY65" fmla="*/ 75840 h 75840"/>
              <a:gd name="csX66" fmla="*/ 1357999 w 18899982"/>
              <a:gd name="csY66" fmla="*/ 75840 h 75840"/>
              <a:gd name="csX67" fmla="*/ 0 w 18899982"/>
              <a:gd name="csY67" fmla="*/ 75840 h 75840"/>
              <a:gd name="csX68" fmla="*/ 0 w 18899982"/>
              <a:gd name="csY68" fmla="*/ 0 h 7584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  <a:cxn ang="0">
                <a:pos x="csX57" y="csY57"/>
              </a:cxn>
              <a:cxn ang="0">
                <a:pos x="csX58" y="csY58"/>
              </a:cxn>
              <a:cxn ang="0">
                <a:pos x="csX59" y="csY59"/>
              </a:cxn>
              <a:cxn ang="0">
                <a:pos x="csX60" y="csY60"/>
              </a:cxn>
              <a:cxn ang="0">
                <a:pos x="csX61" y="csY61"/>
              </a:cxn>
              <a:cxn ang="0">
                <a:pos x="csX62" y="csY62"/>
              </a:cxn>
              <a:cxn ang="0">
                <a:pos x="csX63" y="csY63"/>
              </a:cxn>
              <a:cxn ang="0">
                <a:pos x="csX64" y="csY64"/>
              </a:cxn>
              <a:cxn ang="0">
                <a:pos x="csX65" y="csY65"/>
              </a:cxn>
              <a:cxn ang="0">
                <a:pos x="csX66" y="csY66"/>
              </a:cxn>
              <a:cxn ang="0">
                <a:pos x="csX67" y="csY67"/>
              </a:cxn>
              <a:cxn ang="0">
                <a:pos x="csX68" y="csY68"/>
              </a:cxn>
            </a:cxnLst>
            <a:rect l="l" t="t" r="r" b="b"/>
            <a:pathLst>
              <a:path w="18899982" h="75840" fill="none" extrusionOk="0">
                <a:moveTo>
                  <a:pt x="0" y="0"/>
                </a:moveTo>
                <a:cubicBezTo>
                  <a:pt x="51664" y="-3909"/>
                  <a:pt x="80293" y="-1904"/>
                  <a:pt x="133000" y="0"/>
                </a:cubicBezTo>
                <a:cubicBezTo>
                  <a:pt x="185707" y="1904"/>
                  <a:pt x="722839" y="46395"/>
                  <a:pt x="1210999" y="0"/>
                </a:cubicBezTo>
                <a:cubicBezTo>
                  <a:pt x="1699159" y="-46395"/>
                  <a:pt x="1288449" y="4701"/>
                  <a:pt x="1343999" y="0"/>
                </a:cubicBezTo>
                <a:cubicBezTo>
                  <a:pt x="1399549" y="-4701"/>
                  <a:pt x="1601146" y="-9240"/>
                  <a:pt x="1665998" y="0"/>
                </a:cubicBezTo>
                <a:cubicBezTo>
                  <a:pt x="1730850" y="9240"/>
                  <a:pt x="1942424" y="2602"/>
                  <a:pt x="2176998" y="0"/>
                </a:cubicBezTo>
                <a:cubicBezTo>
                  <a:pt x="2411572" y="-2602"/>
                  <a:pt x="2550051" y="25498"/>
                  <a:pt x="2687997" y="0"/>
                </a:cubicBezTo>
                <a:cubicBezTo>
                  <a:pt x="2825943" y="-25498"/>
                  <a:pt x="3184817" y="-18620"/>
                  <a:pt x="3576997" y="0"/>
                </a:cubicBezTo>
                <a:cubicBezTo>
                  <a:pt x="3969177" y="18620"/>
                  <a:pt x="4136237" y="31434"/>
                  <a:pt x="4654996" y="0"/>
                </a:cubicBezTo>
                <a:cubicBezTo>
                  <a:pt x="5173755" y="-31434"/>
                  <a:pt x="5120988" y="34557"/>
                  <a:pt x="5543995" y="0"/>
                </a:cubicBezTo>
                <a:cubicBezTo>
                  <a:pt x="5967002" y="-34557"/>
                  <a:pt x="5715225" y="10385"/>
                  <a:pt x="5865994" y="0"/>
                </a:cubicBezTo>
                <a:cubicBezTo>
                  <a:pt x="6016763" y="-10385"/>
                  <a:pt x="5938775" y="-6109"/>
                  <a:pt x="5998994" y="0"/>
                </a:cubicBezTo>
                <a:cubicBezTo>
                  <a:pt x="6059213" y="6109"/>
                  <a:pt x="6098141" y="6022"/>
                  <a:pt x="6131994" y="0"/>
                </a:cubicBezTo>
                <a:cubicBezTo>
                  <a:pt x="6165847" y="-6022"/>
                  <a:pt x="6333032" y="-6775"/>
                  <a:pt x="6453994" y="0"/>
                </a:cubicBezTo>
                <a:cubicBezTo>
                  <a:pt x="6574956" y="6775"/>
                  <a:pt x="6830760" y="945"/>
                  <a:pt x="6964993" y="0"/>
                </a:cubicBezTo>
                <a:cubicBezTo>
                  <a:pt x="7099226" y="-945"/>
                  <a:pt x="7671828" y="-30083"/>
                  <a:pt x="7853993" y="0"/>
                </a:cubicBezTo>
                <a:cubicBezTo>
                  <a:pt x="8036158" y="30083"/>
                  <a:pt x="8040275" y="-15601"/>
                  <a:pt x="8175992" y="0"/>
                </a:cubicBezTo>
                <a:cubicBezTo>
                  <a:pt x="8311709" y="15601"/>
                  <a:pt x="8567553" y="-9761"/>
                  <a:pt x="8875992" y="0"/>
                </a:cubicBezTo>
                <a:cubicBezTo>
                  <a:pt x="9184431" y="9761"/>
                  <a:pt x="9637147" y="52223"/>
                  <a:pt x="9953991" y="0"/>
                </a:cubicBezTo>
                <a:cubicBezTo>
                  <a:pt x="10270835" y="-52223"/>
                  <a:pt x="10139304" y="-1479"/>
                  <a:pt x="10275990" y="0"/>
                </a:cubicBezTo>
                <a:cubicBezTo>
                  <a:pt x="10412676" y="1479"/>
                  <a:pt x="10627604" y="2037"/>
                  <a:pt x="10975990" y="0"/>
                </a:cubicBezTo>
                <a:cubicBezTo>
                  <a:pt x="11324376" y="-2037"/>
                  <a:pt x="11483918" y="-7604"/>
                  <a:pt x="11675989" y="0"/>
                </a:cubicBezTo>
                <a:cubicBezTo>
                  <a:pt x="11868060" y="7604"/>
                  <a:pt x="11742838" y="-1781"/>
                  <a:pt x="11808989" y="0"/>
                </a:cubicBezTo>
                <a:cubicBezTo>
                  <a:pt x="11875140" y="1781"/>
                  <a:pt x="11996220" y="14681"/>
                  <a:pt x="12130988" y="0"/>
                </a:cubicBezTo>
                <a:cubicBezTo>
                  <a:pt x="12265756" y="-14681"/>
                  <a:pt x="12333074" y="-6626"/>
                  <a:pt x="12452988" y="0"/>
                </a:cubicBezTo>
                <a:cubicBezTo>
                  <a:pt x="12572902" y="6626"/>
                  <a:pt x="13004590" y="-27881"/>
                  <a:pt x="13152987" y="0"/>
                </a:cubicBezTo>
                <a:cubicBezTo>
                  <a:pt x="13301384" y="27881"/>
                  <a:pt x="13797350" y="48890"/>
                  <a:pt x="14230986" y="0"/>
                </a:cubicBezTo>
                <a:cubicBezTo>
                  <a:pt x="14664622" y="-48890"/>
                  <a:pt x="14481640" y="7215"/>
                  <a:pt x="14552986" y="0"/>
                </a:cubicBezTo>
                <a:cubicBezTo>
                  <a:pt x="14624332" y="-7215"/>
                  <a:pt x="15219578" y="27163"/>
                  <a:pt x="15630985" y="0"/>
                </a:cubicBezTo>
                <a:cubicBezTo>
                  <a:pt x="16042392" y="-27163"/>
                  <a:pt x="15864159" y="-1699"/>
                  <a:pt x="15952985" y="0"/>
                </a:cubicBezTo>
                <a:cubicBezTo>
                  <a:pt x="16041811" y="1699"/>
                  <a:pt x="16439744" y="13195"/>
                  <a:pt x="16652984" y="0"/>
                </a:cubicBezTo>
                <a:cubicBezTo>
                  <a:pt x="16866224" y="-13195"/>
                  <a:pt x="16882328" y="-13880"/>
                  <a:pt x="16974984" y="0"/>
                </a:cubicBezTo>
                <a:cubicBezTo>
                  <a:pt x="17067640" y="13880"/>
                  <a:pt x="17261148" y="9110"/>
                  <a:pt x="17485983" y="0"/>
                </a:cubicBezTo>
                <a:cubicBezTo>
                  <a:pt x="17710818" y="-9110"/>
                  <a:pt x="18023048" y="-17024"/>
                  <a:pt x="18185983" y="0"/>
                </a:cubicBezTo>
                <a:cubicBezTo>
                  <a:pt x="18348918" y="17024"/>
                  <a:pt x="18567295" y="-9540"/>
                  <a:pt x="18899982" y="0"/>
                </a:cubicBezTo>
                <a:cubicBezTo>
                  <a:pt x="18902571" y="19138"/>
                  <a:pt x="18896687" y="46659"/>
                  <a:pt x="18899982" y="75840"/>
                </a:cubicBezTo>
                <a:cubicBezTo>
                  <a:pt x="18794116" y="78082"/>
                  <a:pt x="18681116" y="76072"/>
                  <a:pt x="18577982" y="75840"/>
                </a:cubicBezTo>
                <a:cubicBezTo>
                  <a:pt x="18474848" y="75608"/>
                  <a:pt x="18128333" y="76472"/>
                  <a:pt x="17877983" y="75840"/>
                </a:cubicBezTo>
                <a:cubicBezTo>
                  <a:pt x="17627633" y="75208"/>
                  <a:pt x="17671880" y="77442"/>
                  <a:pt x="17555983" y="75840"/>
                </a:cubicBezTo>
                <a:cubicBezTo>
                  <a:pt x="17440086" y="74238"/>
                  <a:pt x="17338331" y="90026"/>
                  <a:pt x="17233984" y="75840"/>
                </a:cubicBezTo>
                <a:cubicBezTo>
                  <a:pt x="17129637" y="61654"/>
                  <a:pt x="16988358" y="85683"/>
                  <a:pt x="16911984" y="75840"/>
                </a:cubicBezTo>
                <a:cubicBezTo>
                  <a:pt x="16835610" y="65997"/>
                  <a:pt x="16476216" y="85274"/>
                  <a:pt x="16211985" y="75840"/>
                </a:cubicBezTo>
                <a:cubicBezTo>
                  <a:pt x="15947754" y="66406"/>
                  <a:pt x="15969640" y="79636"/>
                  <a:pt x="15889985" y="75840"/>
                </a:cubicBezTo>
                <a:cubicBezTo>
                  <a:pt x="15810330" y="72044"/>
                  <a:pt x="15561701" y="57420"/>
                  <a:pt x="15378985" y="75840"/>
                </a:cubicBezTo>
                <a:cubicBezTo>
                  <a:pt x="15196269" y="94260"/>
                  <a:pt x="15079703" y="62502"/>
                  <a:pt x="14867986" y="75840"/>
                </a:cubicBezTo>
                <a:cubicBezTo>
                  <a:pt x="14656269" y="89178"/>
                  <a:pt x="14310153" y="26605"/>
                  <a:pt x="13789987" y="75840"/>
                </a:cubicBezTo>
                <a:cubicBezTo>
                  <a:pt x="13269821" y="125075"/>
                  <a:pt x="13490233" y="82413"/>
                  <a:pt x="13278987" y="75840"/>
                </a:cubicBezTo>
                <a:cubicBezTo>
                  <a:pt x="13067741" y="69267"/>
                  <a:pt x="13019143" y="51894"/>
                  <a:pt x="12767988" y="75840"/>
                </a:cubicBezTo>
                <a:cubicBezTo>
                  <a:pt x="12516833" y="99786"/>
                  <a:pt x="11967936" y="95925"/>
                  <a:pt x="11689989" y="75840"/>
                </a:cubicBezTo>
                <a:cubicBezTo>
                  <a:pt x="11412042" y="55755"/>
                  <a:pt x="11620168" y="76199"/>
                  <a:pt x="11556989" y="75840"/>
                </a:cubicBezTo>
                <a:cubicBezTo>
                  <a:pt x="11493810" y="75481"/>
                  <a:pt x="11075113" y="90300"/>
                  <a:pt x="10856990" y="75840"/>
                </a:cubicBezTo>
                <a:cubicBezTo>
                  <a:pt x="10638867" y="61380"/>
                  <a:pt x="10279681" y="122487"/>
                  <a:pt x="9778991" y="75840"/>
                </a:cubicBezTo>
                <a:cubicBezTo>
                  <a:pt x="9278301" y="29193"/>
                  <a:pt x="9712175" y="80137"/>
                  <a:pt x="9645991" y="75840"/>
                </a:cubicBezTo>
                <a:cubicBezTo>
                  <a:pt x="9579807" y="71543"/>
                  <a:pt x="9388983" y="72790"/>
                  <a:pt x="9134991" y="75840"/>
                </a:cubicBezTo>
                <a:cubicBezTo>
                  <a:pt x="8880999" y="78890"/>
                  <a:pt x="9049206" y="70037"/>
                  <a:pt x="9001991" y="75840"/>
                </a:cubicBezTo>
                <a:cubicBezTo>
                  <a:pt x="8954776" y="81643"/>
                  <a:pt x="8550696" y="104880"/>
                  <a:pt x="8112992" y="75840"/>
                </a:cubicBezTo>
                <a:cubicBezTo>
                  <a:pt x="7675288" y="46800"/>
                  <a:pt x="7476870" y="84489"/>
                  <a:pt x="7223993" y="75840"/>
                </a:cubicBezTo>
                <a:cubicBezTo>
                  <a:pt x="6971116" y="67191"/>
                  <a:pt x="6837897" y="50666"/>
                  <a:pt x="6523994" y="75840"/>
                </a:cubicBezTo>
                <a:cubicBezTo>
                  <a:pt x="6210091" y="101014"/>
                  <a:pt x="6280908" y="62366"/>
                  <a:pt x="6201994" y="75840"/>
                </a:cubicBezTo>
                <a:cubicBezTo>
                  <a:pt x="6123080" y="89314"/>
                  <a:pt x="5643796" y="83821"/>
                  <a:pt x="5501995" y="75840"/>
                </a:cubicBezTo>
                <a:cubicBezTo>
                  <a:pt x="5360194" y="67859"/>
                  <a:pt x="4997708" y="45348"/>
                  <a:pt x="4612996" y="75840"/>
                </a:cubicBezTo>
                <a:cubicBezTo>
                  <a:pt x="4228284" y="106332"/>
                  <a:pt x="3902884" y="92984"/>
                  <a:pt x="3723996" y="75840"/>
                </a:cubicBezTo>
                <a:cubicBezTo>
                  <a:pt x="3545108" y="58696"/>
                  <a:pt x="3515509" y="66040"/>
                  <a:pt x="3401997" y="75840"/>
                </a:cubicBezTo>
                <a:cubicBezTo>
                  <a:pt x="3288485" y="85640"/>
                  <a:pt x="2803095" y="122042"/>
                  <a:pt x="2323998" y="75840"/>
                </a:cubicBezTo>
                <a:cubicBezTo>
                  <a:pt x="1844901" y="29638"/>
                  <a:pt x="2244234" y="78107"/>
                  <a:pt x="2190998" y="75840"/>
                </a:cubicBezTo>
                <a:cubicBezTo>
                  <a:pt x="2137762" y="73573"/>
                  <a:pt x="2001500" y="61994"/>
                  <a:pt x="1868998" y="75840"/>
                </a:cubicBezTo>
                <a:cubicBezTo>
                  <a:pt x="1736496" y="89686"/>
                  <a:pt x="1502210" y="79547"/>
                  <a:pt x="1357999" y="75840"/>
                </a:cubicBezTo>
                <a:cubicBezTo>
                  <a:pt x="1213788" y="72133"/>
                  <a:pt x="593680" y="69866"/>
                  <a:pt x="0" y="75840"/>
                </a:cubicBezTo>
                <a:cubicBezTo>
                  <a:pt x="-2292" y="40719"/>
                  <a:pt x="1871" y="24309"/>
                  <a:pt x="0" y="0"/>
                </a:cubicBezTo>
                <a:close/>
              </a:path>
              <a:path w="18899982" h="75840" stroke="0" extrusionOk="0">
                <a:moveTo>
                  <a:pt x="0" y="0"/>
                </a:moveTo>
                <a:cubicBezTo>
                  <a:pt x="152042" y="-4691"/>
                  <a:pt x="250418" y="11291"/>
                  <a:pt x="322000" y="0"/>
                </a:cubicBezTo>
                <a:cubicBezTo>
                  <a:pt x="393582" y="-11291"/>
                  <a:pt x="404141" y="909"/>
                  <a:pt x="455000" y="0"/>
                </a:cubicBezTo>
                <a:cubicBezTo>
                  <a:pt x="505859" y="-909"/>
                  <a:pt x="682166" y="4200"/>
                  <a:pt x="776999" y="0"/>
                </a:cubicBezTo>
                <a:cubicBezTo>
                  <a:pt x="871832" y="-4200"/>
                  <a:pt x="1252192" y="-15469"/>
                  <a:pt x="1476999" y="0"/>
                </a:cubicBezTo>
                <a:cubicBezTo>
                  <a:pt x="1701806" y="15469"/>
                  <a:pt x="2116968" y="-3063"/>
                  <a:pt x="2365998" y="0"/>
                </a:cubicBezTo>
                <a:cubicBezTo>
                  <a:pt x="2615028" y="3063"/>
                  <a:pt x="2957739" y="-3431"/>
                  <a:pt x="3443997" y="0"/>
                </a:cubicBezTo>
                <a:cubicBezTo>
                  <a:pt x="3930255" y="3431"/>
                  <a:pt x="4179851" y="50296"/>
                  <a:pt x="4521996" y="0"/>
                </a:cubicBezTo>
                <a:cubicBezTo>
                  <a:pt x="4864141" y="-50296"/>
                  <a:pt x="4845301" y="24928"/>
                  <a:pt x="5032995" y="0"/>
                </a:cubicBezTo>
                <a:cubicBezTo>
                  <a:pt x="5220689" y="-24928"/>
                  <a:pt x="5487246" y="-19870"/>
                  <a:pt x="5921994" y="0"/>
                </a:cubicBezTo>
                <a:cubicBezTo>
                  <a:pt x="6356742" y="19870"/>
                  <a:pt x="6343192" y="2101"/>
                  <a:pt x="6621994" y="0"/>
                </a:cubicBezTo>
                <a:cubicBezTo>
                  <a:pt x="6900796" y="-2101"/>
                  <a:pt x="6964570" y="-17490"/>
                  <a:pt x="7132993" y="0"/>
                </a:cubicBezTo>
                <a:cubicBezTo>
                  <a:pt x="7301416" y="17490"/>
                  <a:pt x="7727630" y="21209"/>
                  <a:pt x="8021992" y="0"/>
                </a:cubicBezTo>
                <a:cubicBezTo>
                  <a:pt x="8316354" y="-21209"/>
                  <a:pt x="8101098" y="6039"/>
                  <a:pt x="8154992" y="0"/>
                </a:cubicBezTo>
                <a:cubicBezTo>
                  <a:pt x="8208886" y="-6039"/>
                  <a:pt x="8438072" y="-5070"/>
                  <a:pt x="8665992" y="0"/>
                </a:cubicBezTo>
                <a:cubicBezTo>
                  <a:pt x="8893912" y="5070"/>
                  <a:pt x="9145736" y="17091"/>
                  <a:pt x="9365991" y="0"/>
                </a:cubicBezTo>
                <a:cubicBezTo>
                  <a:pt x="9586246" y="-17091"/>
                  <a:pt x="9884494" y="29743"/>
                  <a:pt x="10254990" y="0"/>
                </a:cubicBezTo>
                <a:cubicBezTo>
                  <a:pt x="10625486" y="-29743"/>
                  <a:pt x="10658484" y="27517"/>
                  <a:pt x="10954990" y="0"/>
                </a:cubicBezTo>
                <a:cubicBezTo>
                  <a:pt x="11251496" y="-27517"/>
                  <a:pt x="11505879" y="-34331"/>
                  <a:pt x="12032989" y="0"/>
                </a:cubicBezTo>
                <a:cubicBezTo>
                  <a:pt x="12560099" y="34331"/>
                  <a:pt x="12111733" y="-6438"/>
                  <a:pt x="12165988" y="0"/>
                </a:cubicBezTo>
                <a:cubicBezTo>
                  <a:pt x="12220243" y="6438"/>
                  <a:pt x="12599080" y="20022"/>
                  <a:pt x="12865988" y="0"/>
                </a:cubicBezTo>
                <a:cubicBezTo>
                  <a:pt x="13132896" y="-20022"/>
                  <a:pt x="12965648" y="-6320"/>
                  <a:pt x="12998988" y="0"/>
                </a:cubicBezTo>
                <a:cubicBezTo>
                  <a:pt x="13032328" y="6320"/>
                  <a:pt x="13633885" y="-22396"/>
                  <a:pt x="14076987" y="0"/>
                </a:cubicBezTo>
                <a:cubicBezTo>
                  <a:pt x="14520089" y="22396"/>
                  <a:pt x="14309932" y="7000"/>
                  <a:pt x="14398986" y="0"/>
                </a:cubicBezTo>
                <a:cubicBezTo>
                  <a:pt x="14488040" y="-7000"/>
                  <a:pt x="14498415" y="3585"/>
                  <a:pt x="14531986" y="0"/>
                </a:cubicBezTo>
                <a:cubicBezTo>
                  <a:pt x="14565557" y="-3585"/>
                  <a:pt x="14986816" y="-18390"/>
                  <a:pt x="15231985" y="0"/>
                </a:cubicBezTo>
                <a:cubicBezTo>
                  <a:pt x="15477154" y="18390"/>
                  <a:pt x="15409646" y="15530"/>
                  <a:pt x="15553985" y="0"/>
                </a:cubicBezTo>
                <a:cubicBezTo>
                  <a:pt x="15698324" y="-15530"/>
                  <a:pt x="16040473" y="-22677"/>
                  <a:pt x="16442984" y="0"/>
                </a:cubicBezTo>
                <a:cubicBezTo>
                  <a:pt x="16845495" y="22677"/>
                  <a:pt x="16651844" y="11121"/>
                  <a:pt x="16764984" y="0"/>
                </a:cubicBezTo>
                <a:cubicBezTo>
                  <a:pt x="16878124" y="-11121"/>
                  <a:pt x="17419491" y="-39941"/>
                  <a:pt x="17842983" y="0"/>
                </a:cubicBezTo>
                <a:cubicBezTo>
                  <a:pt x="18266475" y="39941"/>
                  <a:pt x="18023620" y="10030"/>
                  <a:pt x="18164983" y="0"/>
                </a:cubicBezTo>
                <a:cubicBezTo>
                  <a:pt x="18306346" y="-10030"/>
                  <a:pt x="18702978" y="7524"/>
                  <a:pt x="18899982" y="0"/>
                </a:cubicBezTo>
                <a:cubicBezTo>
                  <a:pt x="18900337" y="34369"/>
                  <a:pt x="18902258" y="51128"/>
                  <a:pt x="18899982" y="75840"/>
                </a:cubicBezTo>
                <a:cubicBezTo>
                  <a:pt x="18659576" y="28894"/>
                  <a:pt x="18221429" y="122868"/>
                  <a:pt x="17821983" y="75840"/>
                </a:cubicBezTo>
                <a:cubicBezTo>
                  <a:pt x="17422537" y="28812"/>
                  <a:pt x="17655268" y="65432"/>
                  <a:pt x="17499983" y="75840"/>
                </a:cubicBezTo>
                <a:cubicBezTo>
                  <a:pt x="17344698" y="86248"/>
                  <a:pt x="17431580" y="78626"/>
                  <a:pt x="17366983" y="75840"/>
                </a:cubicBezTo>
                <a:cubicBezTo>
                  <a:pt x="17302386" y="73054"/>
                  <a:pt x="16918252" y="92296"/>
                  <a:pt x="16666984" y="75840"/>
                </a:cubicBezTo>
                <a:cubicBezTo>
                  <a:pt x="16415716" y="59384"/>
                  <a:pt x="15981701" y="87817"/>
                  <a:pt x="15777985" y="75840"/>
                </a:cubicBezTo>
                <a:cubicBezTo>
                  <a:pt x="15574269" y="63863"/>
                  <a:pt x="15401836" y="52377"/>
                  <a:pt x="15077986" y="75840"/>
                </a:cubicBezTo>
                <a:cubicBezTo>
                  <a:pt x="14754136" y="99303"/>
                  <a:pt x="14420773" y="98626"/>
                  <a:pt x="13999987" y="75840"/>
                </a:cubicBezTo>
                <a:cubicBezTo>
                  <a:pt x="13579201" y="53054"/>
                  <a:pt x="13720434" y="99404"/>
                  <a:pt x="13488987" y="75840"/>
                </a:cubicBezTo>
                <a:cubicBezTo>
                  <a:pt x="13257540" y="52276"/>
                  <a:pt x="13390663" y="73153"/>
                  <a:pt x="13355987" y="75840"/>
                </a:cubicBezTo>
                <a:cubicBezTo>
                  <a:pt x="13321311" y="78527"/>
                  <a:pt x="13260090" y="78043"/>
                  <a:pt x="13222987" y="75840"/>
                </a:cubicBezTo>
                <a:cubicBezTo>
                  <a:pt x="13185884" y="73637"/>
                  <a:pt x="12555297" y="117933"/>
                  <a:pt x="12333988" y="75840"/>
                </a:cubicBezTo>
                <a:cubicBezTo>
                  <a:pt x="12112679" y="33747"/>
                  <a:pt x="11925792" y="54541"/>
                  <a:pt x="11633989" y="75840"/>
                </a:cubicBezTo>
                <a:cubicBezTo>
                  <a:pt x="11342186" y="97139"/>
                  <a:pt x="11074787" y="27948"/>
                  <a:pt x="10555990" y="75840"/>
                </a:cubicBezTo>
                <a:cubicBezTo>
                  <a:pt x="10037193" y="123732"/>
                  <a:pt x="10027705" y="54152"/>
                  <a:pt x="9855991" y="75840"/>
                </a:cubicBezTo>
                <a:cubicBezTo>
                  <a:pt x="9684277" y="97528"/>
                  <a:pt x="9304862" y="46071"/>
                  <a:pt x="8966991" y="75840"/>
                </a:cubicBezTo>
                <a:cubicBezTo>
                  <a:pt x="8629120" y="105609"/>
                  <a:pt x="8561170" y="54880"/>
                  <a:pt x="8266992" y="75840"/>
                </a:cubicBezTo>
                <a:cubicBezTo>
                  <a:pt x="7972814" y="96800"/>
                  <a:pt x="7728646" y="99299"/>
                  <a:pt x="7566993" y="75840"/>
                </a:cubicBezTo>
                <a:cubicBezTo>
                  <a:pt x="7405340" y="52381"/>
                  <a:pt x="7202946" y="75535"/>
                  <a:pt x="7055993" y="75840"/>
                </a:cubicBezTo>
                <a:cubicBezTo>
                  <a:pt x="6909040" y="76145"/>
                  <a:pt x="6352877" y="104724"/>
                  <a:pt x="6166994" y="75840"/>
                </a:cubicBezTo>
                <a:cubicBezTo>
                  <a:pt x="5981111" y="46956"/>
                  <a:pt x="5758017" y="105487"/>
                  <a:pt x="5466995" y="75840"/>
                </a:cubicBezTo>
                <a:cubicBezTo>
                  <a:pt x="5175973" y="46193"/>
                  <a:pt x="4936139" y="114205"/>
                  <a:pt x="4577996" y="75840"/>
                </a:cubicBezTo>
                <a:cubicBezTo>
                  <a:pt x="4219853" y="37475"/>
                  <a:pt x="4335178" y="62001"/>
                  <a:pt x="4255996" y="75840"/>
                </a:cubicBezTo>
                <a:cubicBezTo>
                  <a:pt x="4176814" y="89679"/>
                  <a:pt x="3876516" y="84032"/>
                  <a:pt x="3744996" y="75840"/>
                </a:cubicBezTo>
                <a:cubicBezTo>
                  <a:pt x="3613476" y="67648"/>
                  <a:pt x="3259838" y="98171"/>
                  <a:pt x="2855997" y="75840"/>
                </a:cubicBezTo>
                <a:cubicBezTo>
                  <a:pt x="2452156" y="53509"/>
                  <a:pt x="2430573" y="72110"/>
                  <a:pt x="2155998" y="75840"/>
                </a:cubicBezTo>
                <a:cubicBezTo>
                  <a:pt x="1881423" y="79570"/>
                  <a:pt x="2074054" y="79927"/>
                  <a:pt x="2022998" y="75840"/>
                </a:cubicBezTo>
                <a:cubicBezTo>
                  <a:pt x="1971942" y="71753"/>
                  <a:pt x="1536408" y="94706"/>
                  <a:pt x="1133999" y="75840"/>
                </a:cubicBezTo>
                <a:cubicBezTo>
                  <a:pt x="731590" y="56974"/>
                  <a:pt x="794269" y="93364"/>
                  <a:pt x="622999" y="75840"/>
                </a:cubicBezTo>
                <a:cubicBezTo>
                  <a:pt x="451729" y="58316"/>
                  <a:pt x="280710" y="48806"/>
                  <a:pt x="0" y="75840"/>
                </a:cubicBezTo>
                <a:cubicBezTo>
                  <a:pt x="2169" y="38244"/>
                  <a:pt x="-734" y="2082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556ABDDF-B620-C4A4-325B-F3D9D4FCDB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9793" y="23528138"/>
            <a:ext cx="47741353" cy="3180242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7B2B8971-97B3-EC3C-ECEF-6FAD870AEDB9}"/>
              </a:ext>
            </a:extLst>
          </p:cNvPr>
          <p:cNvSpPr txBox="1"/>
          <p:nvPr/>
        </p:nvSpPr>
        <p:spPr>
          <a:xfrm>
            <a:off x="14814877" y="8428803"/>
            <a:ext cx="20770196" cy="132318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57250" indent="-8572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7200" dirty="0" err="1"/>
              <a:t>Standardization</a:t>
            </a:r>
            <a:r>
              <a:rPr lang="it-IT" sz="7200" dirty="0"/>
              <a:t> </a:t>
            </a:r>
            <a:r>
              <a:rPr lang="it-IT" sz="7200" dirty="0" err="1"/>
              <a:t>improves</a:t>
            </a:r>
            <a:endParaRPr lang="it-IT" sz="7200" dirty="0"/>
          </a:p>
          <a:p>
            <a:pPr marL="2575865" lvl="2" indent="-8572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7200" dirty="0" err="1"/>
              <a:t>Anatomical</a:t>
            </a:r>
            <a:r>
              <a:rPr lang="it-IT" sz="7200" dirty="0"/>
              <a:t> </a:t>
            </a:r>
            <a:r>
              <a:rPr lang="it-IT" sz="7200" dirty="0" err="1"/>
              <a:t>orientation</a:t>
            </a:r>
            <a:endParaRPr lang="it-IT" sz="7200" dirty="0"/>
          </a:p>
          <a:p>
            <a:pPr marL="2575865" lvl="2" indent="-8572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7200" dirty="0" err="1"/>
              <a:t>Intraoperative</a:t>
            </a:r>
            <a:r>
              <a:rPr lang="it-IT" sz="7200" dirty="0"/>
              <a:t> </a:t>
            </a:r>
            <a:r>
              <a:rPr lang="it-IT" sz="7200" dirty="0" err="1"/>
              <a:t>safety</a:t>
            </a:r>
            <a:endParaRPr lang="it-IT" sz="7200" dirty="0"/>
          </a:p>
          <a:p>
            <a:pPr marL="2575865" lvl="2" indent="-8572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7200" dirty="0" err="1"/>
              <a:t>Teaching</a:t>
            </a:r>
            <a:r>
              <a:rPr lang="it-IT" sz="7200" dirty="0"/>
              <a:t> and </a:t>
            </a:r>
            <a:r>
              <a:rPr lang="it-IT" sz="7200" dirty="0" err="1"/>
              <a:t>reproducibility</a:t>
            </a:r>
            <a:endParaRPr lang="it-IT" sz="7200" dirty="0"/>
          </a:p>
          <a:p>
            <a:pPr marL="857250" indent="-8572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7200" dirty="0" err="1"/>
              <a:t>Particularly</a:t>
            </a:r>
            <a:r>
              <a:rPr lang="it-IT" sz="7200" dirty="0"/>
              <a:t> </a:t>
            </a:r>
            <a:r>
              <a:rPr lang="it-IT" sz="7200" dirty="0" err="1"/>
              <a:t>valuable</a:t>
            </a:r>
            <a:r>
              <a:rPr lang="it-IT" sz="7200" dirty="0"/>
              <a:t> in </a:t>
            </a:r>
            <a:r>
              <a:rPr lang="it-IT" sz="7200" b="1" dirty="0"/>
              <a:t>high-risk ASUC surgery</a:t>
            </a:r>
          </a:p>
          <a:p>
            <a:pPr marL="857250" indent="-8572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it-IT" sz="7200" dirty="0"/>
          </a:p>
          <a:p>
            <a:pPr>
              <a:lnSpc>
                <a:spcPct val="150000"/>
              </a:lnSpc>
            </a:pPr>
            <a:r>
              <a:rPr lang="it-IT" sz="7200" b="1" dirty="0"/>
              <a:t>Take-home </a:t>
            </a:r>
            <a:r>
              <a:rPr lang="it-IT" sz="7200" b="1" dirty="0" err="1"/>
              <a:t>message</a:t>
            </a:r>
            <a:r>
              <a:rPr lang="it-IT" sz="7200" b="1" dirty="0"/>
              <a:t>:</a:t>
            </a:r>
            <a:br>
              <a:rPr lang="it-IT" sz="7200" dirty="0"/>
            </a:br>
            <a:r>
              <a:rPr lang="it-IT" sz="7200" dirty="0"/>
              <a:t>👉 </a:t>
            </a:r>
            <a:r>
              <a:rPr lang="it-IT" sz="7200" i="1" dirty="0" err="1"/>
              <a:t>Standardization</a:t>
            </a:r>
            <a:r>
              <a:rPr lang="it-IT" sz="7200" i="1" dirty="0"/>
              <a:t> </a:t>
            </a:r>
            <a:r>
              <a:rPr lang="it-IT" sz="7200" i="1" dirty="0" err="1"/>
              <a:t>is</a:t>
            </a:r>
            <a:r>
              <a:rPr lang="it-IT" sz="7200" i="1" dirty="0"/>
              <a:t> a </a:t>
            </a:r>
            <a:r>
              <a:rPr lang="it-IT" sz="7200" i="1" dirty="0" err="1"/>
              <a:t>safety</a:t>
            </a:r>
            <a:r>
              <a:rPr lang="it-IT" sz="7200" i="1" dirty="0"/>
              <a:t> tool, </a:t>
            </a:r>
            <a:r>
              <a:rPr lang="it-IT" sz="7200" i="1" dirty="0" err="1"/>
              <a:t>not</a:t>
            </a:r>
            <a:r>
              <a:rPr lang="it-IT" sz="7200" i="1" dirty="0"/>
              <a:t> a </a:t>
            </a:r>
            <a:r>
              <a:rPr lang="it-IT" sz="7200" i="1" dirty="0" err="1"/>
              <a:t>limitation</a:t>
            </a:r>
            <a:endParaRPr lang="it-IT" sz="7200" dirty="0"/>
          </a:p>
        </p:txBody>
      </p:sp>
    </p:spTree>
    <p:extLst>
      <p:ext uri="{BB962C8B-B14F-4D97-AF65-F5344CB8AC3E}">
        <p14:creationId xmlns:p14="http://schemas.microsoft.com/office/powerpoint/2010/main" val="22873583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4209" y="780046"/>
            <a:ext cx="46856204" cy="8138299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572" y="9267424"/>
            <a:ext cx="48089952" cy="9152604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995" y="17370028"/>
            <a:ext cx="48549105" cy="9239991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B71FFB53-BD24-51CD-E4E1-DB4D41A841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51547" y="24207306"/>
            <a:ext cx="28696857" cy="366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355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172</Words>
  <Application>Microsoft Macintosh PowerPoint</Application>
  <PresentationFormat>Personalizzato</PresentationFormat>
  <Paragraphs>38</Paragraphs>
  <Slides>9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9</vt:i4>
      </vt:variant>
    </vt:vector>
  </HeadingPairs>
  <TitlesOfParts>
    <vt:vector size="14" baseType="lpstr">
      <vt:lpstr>Barlow Ultra-Bold</vt:lpstr>
      <vt:lpstr>Barlow Bold</vt:lpstr>
      <vt:lpstr>Arial</vt:lpstr>
      <vt:lpstr>Calibri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PC</dc:creator>
  <cp:lastModifiedBy>Author</cp:lastModifiedBy>
  <cp:revision>13</cp:revision>
  <dcterms:created xsi:type="dcterms:W3CDTF">2006-08-16T00:00:00Z</dcterms:created>
  <dcterms:modified xsi:type="dcterms:W3CDTF">2026-01-10T08:32:53Z</dcterms:modified>
  <dc:identifier>DAG35qkUN5c</dc:identifier>
</cp:coreProperties>
</file>