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  <p:sldMasterId id="2147483652" r:id="rId3"/>
    <p:sldMasterId id="2147483654" r:id="rId4"/>
    <p:sldMasterId id="2147483656" r:id="rId5"/>
    <p:sldMasterId id="2147483658" r:id="rId6"/>
    <p:sldMasterId id="2147483660" r:id="rId7"/>
    <p:sldMasterId id="2147483662" r:id="rId8"/>
    <p:sldMasterId id="2147483664" r:id="rId9"/>
    <p:sldMasterId id="2147483666" r:id="rId10"/>
    <p:sldMasterId id="2147483668" r:id="rId11"/>
  </p:sldMasterIdLst>
  <p:sldIdLst>
    <p:sldId id="256" r:id="rId12"/>
    <p:sldId id="257" r:id="rId13"/>
    <p:sldId id="258" r:id="rId14"/>
    <p:sldId id="262" r:id="rId15"/>
    <p:sldId id="259" r:id="rId16"/>
    <p:sldId id="263" r:id="rId17"/>
    <p:sldId id="260" r:id="rId18"/>
    <p:sldId id="261" r:id="rId19"/>
  </p:sldIdLst>
  <p:sldSz cx="50399950" cy="28440063"/>
  <p:notesSz cx="7559675" cy="10691813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" d="100"/>
          <a:sy n="14" d="100"/>
        </p:scale>
        <p:origin x="1600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6" d="100"/>
        <a:sy n="56" d="100"/>
      </p:scale>
      <p:origin x="0" y="-140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497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2520000" y="6654960"/>
            <a:ext cx="4535964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it-IT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4268911B-72AD-4081-A97D-F7F1F179A254}" type="slidenum">
              <a:t>‹N›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4F0E73E-1266-439B-9F89-9568747ADBE0}" type="slidenum">
              <a:t>‹N›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774D2291-4AAC-41C0-AA1F-1C3AA525CEEE}" type="slidenum">
              <a:t>‹N›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497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4535964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882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138AEC92-9DCA-4CD2-AC58-82C9DF20058A}" type="slidenum">
              <a:t>‹N›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lstStyle/>
          <a:p>
            <a:fld id="{5FE2DF0A-0365-41E5-9045-01B94C0944EA}" type="slidenum">
              <a:t>‹N›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497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882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882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8"/>
          </p:nvPr>
        </p:nvSpPr>
        <p:spPr/>
        <p:txBody>
          <a:bodyPr/>
          <a:lstStyle/>
          <a:p>
            <a:fld id="{B6DBD7BD-22E9-4970-AFDB-F22E32202C78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1"/>
          </p:nvPr>
        </p:nvSpPr>
        <p:spPr/>
        <p:txBody>
          <a:bodyPr/>
          <a:lstStyle/>
          <a:p>
            <a:fld id="{85D99E8A-7157-4B02-BE0A-2EACA8F06503}" type="slidenum">
              <a:t>‹N›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497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4"/>
          </p:nvPr>
        </p:nvSpPr>
        <p:spPr/>
        <p:txBody>
          <a:bodyPr/>
          <a:lstStyle/>
          <a:p>
            <a:fld id="{8BAE161F-5D7D-497B-88B2-640D1D8A6DCD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2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7"/>
          </p:nvPr>
        </p:nvSpPr>
        <p:spPr/>
        <p:txBody>
          <a:bodyPr/>
          <a:lstStyle/>
          <a:p>
            <a:fld id="{B4FF2034-0941-4EEF-A115-12B95051F7FF}" type="slidenum">
              <a:t>‹N›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2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9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0"/>
          </p:nvPr>
        </p:nvSpPr>
        <p:spPr/>
        <p:txBody>
          <a:bodyPr/>
          <a:lstStyle/>
          <a:p>
            <a:fld id="{547F0950-645D-49BC-AAF1-CAE49E9974A1}" type="slidenum">
              <a:t>‹N›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2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3"/>
          </p:nvPr>
        </p:nvSpPr>
        <p:spPr/>
        <p:txBody>
          <a:bodyPr/>
          <a:lstStyle/>
          <a:p>
            <a:fld id="{399D5697-5099-48E0-BBBA-69A2E05608A9}" type="slidenum">
              <a:t>‹N›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3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1890000" y="5889960"/>
            <a:ext cx="21419640" cy="4063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algn="ctr" defTabSz="2520000">
              <a:lnSpc>
                <a:spcPct val="100000"/>
              </a:lnSpc>
              <a:buNone/>
            </a:pPr>
            <a:r>
              <a:rPr lang="en-US" sz="12120" b="0" strike="noStrike" spc="-1">
                <a:solidFill>
                  <a:schemeClr val="dk1"/>
                </a:solidFill>
                <a:latin typeface="Calibri"/>
              </a:rPr>
              <a:t>Click to edit Master title style</a:t>
            </a:r>
          </a:p>
        </p:txBody>
      </p:sp>
      <p:sp>
        <p:nvSpPr>
          <p:cNvPr id="5" name="PlaceHolder 2"/>
          <p:cNvSpPr>
            <a:spLocks noGrp="1"/>
          </p:cNvSpPr>
          <p:nvPr>
            <p:ph type="dt" idx="1"/>
          </p:nvPr>
        </p:nvSpPr>
        <p:spPr>
          <a:xfrm>
            <a:off x="126000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2522880">
              <a:lnSpc>
                <a:spcPct val="100000"/>
              </a:lnSpc>
              <a:buNone/>
            </a:pPr>
            <a:r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&lt;data/ora&gt;</a:t>
            </a:r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8610120" y="17573040"/>
            <a:ext cx="797976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&lt;piè di pagina&gt;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1806012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2522880">
              <a:lnSpc>
                <a:spcPct val="100000"/>
              </a:lnSpc>
              <a:buNone/>
            </a:pPr>
            <a:fld id="{9AD12E47-A310-480C-B31E-65EFC9CE61E5}" type="slidenum"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‹N›</a:t>
            </a:fld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1260000" y="759240"/>
            <a:ext cx="22679640" cy="3159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algn="ctr" defTabSz="2520000">
              <a:lnSpc>
                <a:spcPct val="100000"/>
              </a:lnSpc>
              <a:buNone/>
            </a:pPr>
            <a:r>
              <a:rPr lang="en-US" sz="12120" b="0" strike="noStrike" spc="-1">
                <a:solidFill>
                  <a:schemeClr val="dk1"/>
                </a:solidFill>
                <a:latin typeface="Calibri"/>
              </a:rPr>
              <a:t>Click to edit Master title style</a:t>
            </a: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1260000" y="4424040"/>
            <a:ext cx="22679640" cy="12512520"/>
          </a:xfrm>
          <a:prstGeom prst="rect">
            <a:avLst/>
          </a:prstGeom>
          <a:noFill/>
          <a:ln w="0">
            <a:noFill/>
          </a:ln>
        </p:spPr>
        <p:txBody>
          <a:bodyPr vert="eaVert" lIns="91440" tIns="45720" rIns="91440" bIns="45720" anchor="t">
            <a:noAutofit/>
          </a:bodyPr>
          <a:lstStyle/>
          <a:p>
            <a:pPr marL="945000" indent="-945000" defTabSz="2520000">
              <a:lnSpc>
                <a:spcPct val="100000"/>
              </a:lnSpc>
              <a:spcBef>
                <a:spcPts val="1763"/>
              </a:spcBef>
              <a:buClr>
                <a:srgbClr val="000000"/>
              </a:buClr>
              <a:buFont typeface="Arial"/>
              <a:buChar char="•"/>
            </a:pPr>
            <a:r>
              <a:rPr lang="en-US" sz="8820" b="0" strike="noStrike" spc="-1">
                <a:solidFill>
                  <a:schemeClr val="dk1"/>
                </a:solidFill>
                <a:latin typeface="Calibri"/>
              </a:rPr>
              <a:t>Click to edit Master text styles</a:t>
            </a:r>
          </a:p>
          <a:p>
            <a:pPr marL="2047320" lvl="1" indent="-787320" defTabSz="2520000">
              <a:lnSpc>
                <a:spcPct val="100000"/>
              </a:lnSpc>
              <a:spcBef>
                <a:spcPts val="1542"/>
              </a:spcBef>
              <a:buClr>
                <a:srgbClr val="000000"/>
              </a:buClr>
              <a:buFont typeface="Arial"/>
              <a:buChar char="–"/>
            </a:pPr>
            <a:r>
              <a:rPr lang="en-US" sz="7719" b="0" strike="noStrike" spc="-1">
                <a:solidFill>
                  <a:schemeClr val="dk1"/>
                </a:solidFill>
                <a:latin typeface="Calibri"/>
              </a:rPr>
              <a:t>Second level</a:t>
            </a:r>
          </a:p>
          <a:p>
            <a:pPr marL="3150000" lvl="2" indent="-630000" defTabSz="2520000">
              <a:lnSpc>
                <a:spcPct val="100000"/>
              </a:lnSpc>
              <a:spcBef>
                <a:spcPts val="1321"/>
              </a:spcBef>
              <a:buClr>
                <a:srgbClr val="000000"/>
              </a:buClr>
              <a:buFont typeface="Arial"/>
              <a:buChar char="•"/>
            </a:pPr>
            <a:r>
              <a:rPr lang="en-US" sz="6619" b="0" strike="noStrike" spc="-1">
                <a:solidFill>
                  <a:schemeClr val="dk1"/>
                </a:solidFill>
                <a:latin typeface="Calibri"/>
              </a:rPr>
              <a:t>Third level</a:t>
            </a:r>
          </a:p>
          <a:p>
            <a:pPr marL="4410000" lvl="3" indent="-630000" defTabSz="2520000">
              <a:lnSpc>
                <a:spcPct val="100000"/>
              </a:lnSpc>
              <a:spcBef>
                <a:spcPts val="1103"/>
              </a:spcBef>
              <a:buClr>
                <a:srgbClr val="000000"/>
              </a:buClr>
              <a:buFont typeface="Arial"/>
              <a:buChar char="–"/>
            </a:pPr>
            <a:r>
              <a:rPr lang="en-US" sz="5510" b="0" strike="noStrike" spc="-1">
                <a:solidFill>
                  <a:schemeClr val="dk1"/>
                </a:solidFill>
                <a:latin typeface="Calibri"/>
              </a:rPr>
              <a:t>Fourth level</a:t>
            </a:r>
          </a:p>
          <a:p>
            <a:pPr marL="5670000" lvl="4" indent="-630000" defTabSz="2520000">
              <a:lnSpc>
                <a:spcPct val="100000"/>
              </a:lnSpc>
              <a:spcBef>
                <a:spcPts val="1103"/>
              </a:spcBef>
              <a:buClr>
                <a:srgbClr val="000000"/>
              </a:buClr>
              <a:buFont typeface="Arial"/>
              <a:buChar char="»"/>
            </a:pPr>
            <a:r>
              <a:rPr lang="en-US" sz="5510" b="0" strike="noStrike" spc="-1">
                <a:solidFill>
                  <a:schemeClr val="dk1"/>
                </a:solidFill>
                <a:latin typeface="Calibri"/>
              </a:rPr>
              <a:t>Fifth level</a:t>
            </a:r>
          </a:p>
        </p:txBody>
      </p:sp>
      <p:sp>
        <p:nvSpPr>
          <p:cNvPr id="8" name="PlaceHolder 3"/>
          <p:cNvSpPr>
            <a:spLocks noGrp="1"/>
          </p:cNvSpPr>
          <p:nvPr>
            <p:ph type="dt" idx="4"/>
          </p:nvPr>
        </p:nvSpPr>
        <p:spPr>
          <a:xfrm>
            <a:off x="126000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2522880">
              <a:lnSpc>
                <a:spcPct val="100000"/>
              </a:lnSpc>
              <a:buNone/>
            </a:pPr>
            <a:r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&lt;data/ora&gt;</a:t>
            </a:r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ftr" idx="5"/>
          </p:nvPr>
        </p:nvSpPr>
        <p:spPr>
          <a:xfrm>
            <a:off x="8610120" y="17573040"/>
            <a:ext cx="797976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&lt;piè di pagina&gt;</a:t>
            </a:r>
          </a:p>
        </p:txBody>
      </p:sp>
      <p:sp>
        <p:nvSpPr>
          <p:cNvPr id="10" name="PlaceHolder 5"/>
          <p:cNvSpPr>
            <a:spLocks noGrp="1"/>
          </p:cNvSpPr>
          <p:nvPr>
            <p:ph type="sldNum" idx="6"/>
          </p:nvPr>
        </p:nvSpPr>
        <p:spPr>
          <a:xfrm>
            <a:off x="1806012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2522880">
              <a:lnSpc>
                <a:spcPct val="100000"/>
              </a:lnSpc>
              <a:buNone/>
            </a:pPr>
            <a:fld id="{BD5C033B-0AE7-4BD7-A51F-DA6361BEB3C5}" type="slidenum"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‹N›</a:t>
            </a:fld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18270000" y="759240"/>
            <a:ext cx="5669640" cy="16176960"/>
          </a:xfrm>
          <a:prstGeom prst="rect">
            <a:avLst/>
          </a:prstGeom>
          <a:noFill/>
          <a:ln w="0">
            <a:noFill/>
          </a:ln>
        </p:spPr>
        <p:txBody>
          <a:bodyPr vert="eaVert" lIns="91440" tIns="45720" rIns="91440" bIns="45720" anchor="ctr">
            <a:noAutofit/>
          </a:bodyPr>
          <a:lstStyle/>
          <a:p>
            <a:pPr indent="0" algn="ctr" defTabSz="2520000">
              <a:lnSpc>
                <a:spcPct val="100000"/>
              </a:lnSpc>
              <a:buNone/>
            </a:pPr>
            <a:r>
              <a:rPr lang="en-US" sz="12120" b="0" strike="noStrike" spc="-1">
                <a:solidFill>
                  <a:schemeClr val="dk1"/>
                </a:solidFill>
                <a:latin typeface="Calibri"/>
              </a:rPr>
              <a:t>Click to edit Master title style</a:t>
            </a: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1260000" y="759240"/>
            <a:ext cx="16589520" cy="16176960"/>
          </a:xfrm>
          <a:prstGeom prst="rect">
            <a:avLst/>
          </a:prstGeom>
          <a:noFill/>
          <a:ln w="0">
            <a:noFill/>
          </a:ln>
        </p:spPr>
        <p:txBody>
          <a:bodyPr vert="eaVert" lIns="91440" tIns="45720" rIns="91440" bIns="45720" anchor="t">
            <a:noAutofit/>
          </a:bodyPr>
          <a:lstStyle/>
          <a:p>
            <a:pPr marL="945000" indent="-945000" defTabSz="2520000">
              <a:lnSpc>
                <a:spcPct val="100000"/>
              </a:lnSpc>
              <a:spcBef>
                <a:spcPts val="1763"/>
              </a:spcBef>
              <a:buClr>
                <a:srgbClr val="000000"/>
              </a:buClr>
              <a:buFont typeface="Arial"/>
              <a:buChar char="•"/>
            </a:pPr>
            <a:r>
              <a:rPr lang="en-US" sz="8820" b="0" strike="noStrike" spc="-1">
                <a:solidFill>
                  <a:schemeClr val="dk1"/>
                </a:solidFill>
                <a:latin typeface="Calibri"/>
              </a:rPr>
              <a:t>Click to edit Master text styles</a:t>
            </a:r>
          </a:p>
          <a:p>
            <a:pPr marL="2047320" lvl="1" indent="-787320" defTabSz="2520000">
              <a:lnSpc>
                <a:spcPct val="100000"/>
              </a:lnSpc>
              <a:spcBef>
                <a:spcPts val="1542"/>
              </a:spcBef>
              <a:buClr>
                <a:srgbClr val="000000"/>
              </a:buClr>
              <a:buFont typeface="Arial"/>
              <a:buChar char="–"/>
            </a:pPr>
            <a:r>
              <a:rPr lang="en-US" sz="7719" b="0" strike="noStrike" spc="-1">
                <a:solidFill>
                  <a:schemeClr val="dk1"/>
                </a:solidFill>
                <a:latin typeface="Calibri"/>
              </a:rPr>
              <a:t>Second level</a:t>
            </a:r>
          </a:p>
          <a:p>
            <a:pPr marL="3150000" lvl="2" indent="-630000" defTabSz="2520000">
              <a:lnSpc>
                <a:spcPct val="100000"/>
              </a:lnSpc>
              <a:spcBef>
                <a:spcPts val="1321"/>
              </a:spcBef>
              <a:buClr>
                <a:srgbClr val="000000"/>
              </a:buClr>
              <a:buFont typeface="Arial"/>
              <a:buChar char="•"/>
            </a:pPr>
            <a:r>
              <a:rPr lang="en-US" sz="6619" b="0" strike="noStrike" spc="-1">
                <a:solidFill>
                  <a:schemeClr val="dk1"/>
                </a:solidFill>
                <a:latin typeface="Calibri"/>
              </a:rPr>
              <a:t>Third level</a:t>
            </a:r>
          </a:p>
          <a:p>
            <a:pPr marL="4410000" lvl="3" indent="-630000" defTabSz="2520000">
              <a:lnSpc>
                <a:spcPct val="100000"/>
              </a:lnSpc>
              <a:spcBef>
                <a:spcPts val="1103"/>
              </a:spcBef>
              <a:buClr>
                <a:srgbClr val="000000"/>
              </a:buClr>
              <a:buFont typeface="Arial"/>
              <a:buChar char="–"/>
            </a:pPr>
            <a:r>
              <a:rPr lang="en-US" sz="5510" b="0" strike="noStrike" spc="-1">
                <a:solidFill>
                  <a:schemeClr val="dk1"/>
                </a:solidFill>
                <a:latin typeface="Calibri"/>
              </a:rPr>
              <a:t>Fourth level</a:t>
            </a:r>
          </a:p>
          <a:p>
            <a:pPr marL="5670000" lvl="4" indent="-630000" defTabSz="2520000">
              <a:lnSpc>
                <a:spcPct val="100000"/>
              </a:lnSpc>
              <a:spcBef>
                <a:spcPts val="1103"/>
              </a:spcBef>
              <a:buClr>
                <a:srgbClr val="000000"/>
              </a:buClr>
              <a:buFont typeface="Arial"/>
              <a:buChar char="»"/>
            </a:pPr>
            <a:r>
              <a:rPr lang="en-US" sz="5510" b="0" strike="noStrike" spc="-1">
                <a:solidFill>
                  <a:schemeClr val="dk1"/>
                </a:solidFill>
                <a:latin typeface="Calibri"/>
              </a:rPr>
              <a:t>Fifth level</a:t>
            </a:r>
          </a:p>
        </p:txBody>
      </p:sp>
      <p:sp>
        <p:nvSpPr>
          <p:cNvPr id="13" name="PlaceHolder 3"/>
          <p:cNvSpPr>
            <a:spLocks noGrp="1"/>
          </p:cNvSpPr>
          <p:nvPr>
            <p:ph type="dt" idx="7"/>
          </p:nvPr>
        </p:nvSpPr>
        <p:spPr>
          <a:xfrm>
            <a:off x="126000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2522880">
              <a:lnSpc>
                <a:spcPct val="100000"/>
              </a:lnSpc>
              <a:buNone/>
            </a:pPr>
            <a:r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&lt;data/ora&gt;</a:t>
            </a:r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ftr" idx="8"/>
          </p:nvPr>
        </p:nvSpPr>
        <p:spPr>
          <a:xfrm>
            <a:off x="8610120" y="17573040"/>
            <a:ext cx="797976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&lt;piè di pagina&gt;</a:t>
            </a:r>
          </a:p>
        </p:txBody>
      </p:sp>
      <p:sp>
        <p:nvSpPr>
          <p:cNvPr id="15" name="PlaceHolder 5"/>
          <p:cNvSpPr>
            <a:spLocks noGrp="1"/>
          </p:cNvSpPr>
          <p:nvPr>
            <p:ph type="sldNum" idx="9"/>
          </p:nvPr>
        </p:nvSpPr>
        <p:spPr>
          <a:xfrm>
            <a:off x="1806012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2522880">
              <a:lnSpc>
                <a:spcPct val="100000"/>
              </a:lnSpc>
              <a:buNone/>
            </a:pPr>
            <a:fld id="{7AA77BFE-65F0-4BB1-A3DD-C10A5BE9A826}" type="slidenum"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‹N›</a:t>
            </a:fld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1260000" y="759240"/>
            <a:ext cx="22679640" cy="3159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algn="ctr" defTabSz="2520000">
              <a:lnSpc>
                <a:spcPct val="100000"/>
              </a:lnSpc>
              <a:buNone/>
            </a:pPr>
            <a:r>
              <a:rPr lang="en-US" sz="12120" b="0" strike="noStrike" spc="-1">
                <a:solidFill>
                  <a:schemeClr val="dk1"/>
                </a:solidFill>
                <a:latin typeface="Calibri"/>
              </a:rPr>
              <a:t>Click to edit Master title style</a:t>
            </a: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1260000" y="4424040"/>
            <a:ext cx="22679640" cy="12512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945000" indent="-945000" defTabSz="2520000">
              <a:lnSpc>
                <a:spcPct val="100000"/>
              </a:lnSpc>
              <a:spcBef>
                <a:spcPts val="1763"/>
              </a:spcBef>
              <a:buClr>
                <a:srgbClr val="000000"/>
              </a:buClr>
              <a:buFont typeface="Arial"/>
              <a:buChar char="•"/>
            </a:pPr>
            <a:r>
              <a:rPr lang="en-US" sz="8820" b="0" strike="noStrike" spc="-1">
                <a:solidFill>
                  <a:schemeClr val="dk1"/>
                </a:solidFill>
                <a:latin typeface="Calibri"/>
              </a:rPr>
              <a:t>Click to edit Master text styles</a:t>
            </a:r>
          </a:p>
          <a:p>
            <a:pPr marL="2047320" lvl="1" indent="-787320" defTabSz="2520000">
              <a:lnSpc>
                <a:spcPct val="100000"/>
              </a:lnSpc>
              <a:spcBef>
                <a:spcPts val="1542"/>
              </a:spcBef>
              <a:buClr>
                <a:srgbClr val="000000"/>
              </a:buClr>
              <a:buFont typeface="Arial"/>
              <a:buChar char="–"/>
            </a:pPr>
            <a:r>
              <a:rPr lang="en-US" sz="7719" b="0" strike="noStrike" spc="-1">
                <a:solidFill>
                  <a:schemeClr val="dk1"/>
                </a:solidFill>
                <a:latin typeface="Calibri"/>
              </a:rPr>
              <a:t>Second level</a:t>
            </a:r>
          </a:p>
          <a:p>
            <a:pPr marL="3150000" lvl="2" indent="-630000" defTabSz="2520000">
              <a:lnSpc>
                <a:spcPct val="100000"/>
              </a:lnSpc>
              <a:spcBef>
                <a:spcPts val="1321"/>
              </a:spcBef>
              <a:buClr>
                <a:srgbClr val="000000"/>
              </a:buClr>
              <a:buFont typeface="Arial"/>
              <a:buChar char="•"/>
            </a:pPr>
            <a:r>
              <a:rPr lang="en-US" sz="6619" b="0" strike="noStrike" spc="-1">
                <a:solidFill>
                  <a:schemeClr val="dk1"/>
                </a:solidFill>
                <a:latin typeface="Calibri"/>
              </a:rPr>
              <a:t>Third level</a:t>
            </a:r>
          </a:p>
          <a:p>
            <a:pPr marL="4410000" lvl="3" indent="-630000" defTabSz="2520000">
              <a:lnSpc>
                <a:spcPct val="100000"/>
              </a:lnSpc>
              <a:spcBef>
                <a:spcPts val="1103"/>
              </a:spcBef>
              <a:buClr>
                <a:srgbClr val="000000"/>
              </a:buClr>
              <a:buFont typeface="Arial"/>
              <a:buChar char="–"/>
            </a:pPr>
            <a:r>
              <a:rPr lang="en-US" sz="5510" b="0" strike="noStrike" spc="-1">
                <a:solidFill>
                  <a:schemeClr val="dk1"/>
                </a:solidFill>
                <a:latin typeface="Calibri"/>
              </a:rPr>
              <a:t>Fourth level</a:t>
            </a:r>
          </a:p>
          <a:p>
            <a:pPr marL="5670000" lvl="4" indent="-630000" defTabSz="2520000">
              <a:lnSpc>
                <a:spcPct val="100000"/>
              </a:lnSpc>
              <a:spcBef>
                <a:spcPts val="1103"/>
              </a:spcBef>
              <a:buClr>
                <a:srgbClr val="000000"/>
              </a:buClr>
              <a:buFont typeface="Arial"/>
              <a:buChar char="»"/>
            </a:pPr>
            <a:r>
              <a:rPr lang="en-US" sz="5510" b="0" strike="noStrike" spc="-1">
                <a:solidFill>
                  <a:schemeClr val="dk1"/>
                </a:solidFill>
                <a:latin typeface="Calibri"/>
              </a:rPr>
              <a:t>Fifth level</a:t>
            </a:r>
          </a:p>
        </p:txBody>
      </p:sp>
      <p:sp>
        <p:nvSpPr>
          <p:cNvPr id="18" name="PlaceHolder 3"/>
          <p:cNvSpPr>
            <a:spLocks noGrp="1"/>
          </p:cNvSpPr>
          <p:nvPr>
            <p:ph type="dt" idx="10"/>
          </p:nvPr>
        </p:nvSpPr>
        <p:spPr>
          <a:xfrm>
            <a:off x="126000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2522880">
              <a:lnSpc>
                <a:spcPct val="100000"/>
              </a:lnSpc>
              <a:buNone/>
            </a:pPr>
            <a:r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&lt;data/ora&gt;</a:t>
            </a:r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ftr" idx="11"/>
          </p:nvPr>
        </p:nvSpPr>
        <p:spPr>
          <a:xfrm>
            <a:off x="8610120" y="17573040"/>
            <a:ext cx="797976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&lt;piè di pagina&gt;</a:t>
            </a:r>
          </a:p>
        </p:txBody>
      </p:sp>
      <p:sp>
        <p:nvSpPr>
          <p:cNvPr id="20" name="PlaceHolder 5"/>
          <p:cNvSpPr>
            <a:spLocks noGrp="1"/>
          </p:cNvSpPr>
          <p:nvPr>
            <p:ph type="sldNum" idx="12"/>
          </p:nvPr>
        </p:nvSpPr>
        <p:spPr>
          <a:xfrm>
            <a:off x="1806012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2522880">
              <a:lnSpc>
                <a:spcPct val="100000"/>
              </a:lnSpc>
              <a:buNone/>
            </a:pPr>
            <a:fld id="{F8A003D6-80CE-44F2-AF7C-49B22BA6AB95}" type="slidenum"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‹N›</a:t>
            </a:fld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1990800" y="12183480"/>
            <a:ext cx="21419640" cy="37652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2520000">
              <a:lnSpc>
                <a:spcPct val="100000"/>
              </a:lnSpc>
              <a:buNone/>
            </a:pPr>
            <a:r>
              <a:rPr lang="en-US" sz="11020" b="1" strike="noStrike" cap="all" spc="-1">
                <a:solidFill>
                  <a:schemeClr val="dk1"/>
                </a:solidFill>
                <a:latin typeface="Calibri"/>
              </a:rPr>
              <a:t>Click to edit Master title style</a:t>
            </a:r>
            <a:endParaRPr lang="en-US" sz="1102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1990800" y="8035920"/>
            <a:ext cx="21419640" cy="41472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2520000">
              <a:lnSpc>
                <a:spcPct val="100000"/>
              </a:lnSpc>
              <a:spcBef>
                <a:spcPts val="1103"/>
              </a:spcBef>
              <a:buNone/>
              <a:tabLst>
                <a:tab pos="0" algn="l"/>
              </a:tabLst>
            </a:pPr>
            <a:r>
              <a:rPr lang="en-US" sz="551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Click to edit Master text styles</a:t>
            </a:r>
            <a:endParaRPr lang="en-US" sz="551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dt" idx="13"/>
          </p:nvPr>
        </p:nvSpPr>
        <p:spPr>
          <a:xfrm>
            <a:off x="126000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2522880">
              <a:lnSpc>
                <a:spcPct val="100000"/>
              </a:lnSpc>
              <a:buNone/>
            </a:pPr>
            <a:r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&lt;data/ora&gt;</a:t>
            </a:r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ftr" idx="14"/>
          </p:nvPr>
        </p:nvSpPr>
        <p:spPr>
          <a:xfrm>
            <a:off x="8610120" y="17573040"/>
            <a:ext cx="797976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&lt;piè di pagina&gt;</a:t>
            </a:r>
          </a:p>
        </p:txBody>
      </p:sp>
      <p:sp>
        <p:nvSpPr>
          <p:cNvPr id="27" name="PlaceHolder 5"/>
          <p:cNvSpPr>
            <a:spLocks noGrp="1"/>
          </p:cNvSpPr>
          <p:nvPr>
            <p:ph type="sldNum" idx="15"/>
          </p:nvPr>
        </p:nvSpPr>
        <p:spPr>
          <a:xfrm>
            <a:off x="1806012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2522880">
              <a:lnSpc>
                <a:spcPct val="100000"/>
              </a:lnSpc>
              <a:buNone/>
            </a:pPr>
            <a:fld id="{9536AC8B-D0F0-48C9-8EFB-1436D110C303}" type="slidenum"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‹N›</a:t>
            </a:fld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1260000" y="759240"/>
            <a:ext cx="22679640" cy="3159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algn="ctr" defTabSz="2520000">
              <a:lnSpc>
                <a:spcPct val="100000"/>
              </a:lnSpc>
              <a:buNone/>
            </a:pPr>
            <a:r>
              <a:rPr lang="en-US" sz="12120" b="0" strike="noStrike" spc="-1">
                <a:solidFill>
                  <a:schemeClr val="dk1"/>
                </a:solidFill>
                <a:latin typeface="Calibri"/>
              </a:rPr>
              <a:t>Click to edit Master title style</a:t>
            </a: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1260000" y="4424040"/>
            <a:ext cx="11129760" cy="12512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945000" indent="-945000" defTabSz="2520000">
              <a:lnSpc>
                <a:spcPct val="100000"/>
              </a:lnSpc>
              <a:spcBef>
                <a:spcPts val="1542"/>
              </a:spcBef>
              <a:buClr>
                <a:srgbClr val="000000"/>
              </a:buClr>
              <a:buFont typeface="Arial"/>
              <a:buChar char="•"/>
            </a:pPr>
            <a:r>
              <a:rPr lang="en-US" sz="7719" b="0" strike="noStrike" spc="-1">
                <a:solidFill>
                  <a:schemeClr val="dk1"/>
                </a:solidFill>
                <a:latin typeface="Calibri"/>
              </a:rPr>
              <a:t>Click to edit Master text styles</a:t>
            </a:r>
          </a:p>
          <a:p>
            <a:pPr marL="2047320" lvl="1" indent="-787320" defTabSz="2520000">
              <a:lnSpc>
                <a:spcPct val="100000"/>
              </a:lnSpc>
              <a:spcBef>
                <a:spcPts val="1321"/>
              </a:spcBef>
              <a:buClr>
                <a:srgbClr val="000000"/>
              </a:buClr>
              <a:buFont typeface="Arial"/>
              <a:buChar char="–"/>
            </a:pPr>
            <a:r>
              <a:rPr lang="en-US" sz="6619" b="0" strike="noStrike" spc="-1">
                <a:solidFill>
                  <a:schemeClr val="dk1"/>
                </a:solidFill>
                <a:latin typeface="Calibri"/>
              </a:rPr>
              <a:t>Second level</a:t>
            </a:r>
          </a:p>
          <a:p>
            <a:pPr marL="3150000" lvl="2" indent="-630000" defTabSz="2520000">
              <a:lnSpc>
                <a:spcPct val="100000"/>
              </a:lnSpc>
              <a:spcBef>
                <a:spcPts val="1103"/>
              </a:spcBef>
              <a:buClr>
                <a:srgbClr val="000000"/>
              </a:buClr>
              <a:buFont typeface="Arial"/>
              <a:buChar char="•"/>
            </a:pPr>
            <a:r>
              <a:rPr lang="en-US" sz="5510" b="0" strike="noStrike" spc="-1">
                <a:solidFill>
                  <a:schemeClr val="dk1"/>
                </a:solidFill>
                <a:latin typeface="Calibri"/>
              </a:rPr>
              <a:t>Third level</a:t>
            </a:r>
          </a:p>
          <a:p>
            <a:pPr marL="4410000" lvl="3" indent="-630000" defTabSz="2520000">
              <a:lnSpc>
                <a:spcPct val="100000"/>
              </a:lnSpc>
              <a:spcBef>
                <a:spcPts val="992"/>
              </a:spcBef>
              <a:buClr>
                <a:srgbClr val="000000"/>
              </a:buClr>
              <a:buFont typeface="Arial"/>
              <a:buChar char="–"/>
            </a:pPr>
            <a:r>
              <a:rPr lang="en-US" sz="4960" b="0" strike="noStrike" spc="-1">
                <a:solidFill>
                  <a:schemeClr val="dk1"/>
                </a:solidFill>
                <a:latin typeface="Calibri"/>
              </a:rPr>
              <a:t>Fourth level</a:t>
            </a:r>
          </a:p>
          <a:p>
            <a:pPr marL="5670000" lvl="4" indent="-630000" defTabSz="2520000">
              <a:lnSpc>
                <a:spcPct val="100000"/>
              </a:lnSpc>
              <a:spcBef>
                <a:spcPts val="992"/>
              </a:spcBef>
              <a:buClr>
                <a:srgbClr val="000000"/>
              </a:buClr>
              <a:buFont typeface="Arial"/>
              <a:buChar char="»"/>
            </a:pPr>
            <a:r>
              <a:rPr lang="en-US" sz="4960" b="0" strike="noStrike" spc="-1">
                <a:solidFill>
                  <a:schemeClr val="dk1"/>
                </a:solidFill>
                <a:latin typeface="Calibri"/>
              </a:rPr>
              <a:t>Fifth level</a:t>
            </a: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12809880" y="4424040"/>
            <a:ext cx="11129760" cy="12512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945000" indent="-945000" defTabSz="2520000">
              <a:lnSpc>
                <a:spcPct val="100000"/>
              </a:lnSpc>
              <a:spcBef>
                <a:spcPts val="1542"/>
              </a:spcBef>
              <a:buClr>
                <a:srgbClr val="000000"/>
              </a:buClr>
              <a:buFont typeface="Arial"/>
              <a:buChar char="•"/>
            </a:pPr>
            <a:r>
              <a:rPr lang="en-US" sz="7719" b="0" strike="noStrike" spc="-1">
                <a:solidFill>
                  <a:schemeClr val="dk1"/>
                </a:solidFill>
                <a:latin typeface="Calibri"/>
              </a:rPr>
              <a:t>Click to edit Master text styles</a:t>
            </a:r>
          </a:p>
          <a:p>
            <a:pPr marL="2047320" lvl="1" indent="-787320" defTabSz="2520000">
              <a:lnSpc>
                <a:spcPct val="100000"/>
              </a:lnSpc>
              <a:spcBef>
                <a:spcPts val="1321"/>
              </a:spcBef>
              <a:buClr>
                <a:srgbClr val="000000"/>
              </a:buClr>
              <a:buFont typeface="Arial"/>
              <a:buChar char="–"/>
            </a:pPr>
            <a:r>
              <a:rPr lang="en-US" sz="6619" b="0" strike="noStrike" spc="-1">
                <a:solidFill>
                  <a:schemeClr val="dk1"/>
                </a:solidFill>
                <a:latin typeface="Calibri"/>
              </a:rPr>
              <a:t>Second level</a:t>
            </a:r>
          </a:p>
          <a:p>
            <a:pPr marL="3150000" lvl="2" indent="-630000" defTabSz="2520000">
              <a:lnSpc>
                <a:spcPct val="100000"/>
              </a:lnSpc>
              <a:spcBef>
                <a:spcPts val="1103"/>
              </a:spcBef>
              <a:buClr>
                <a:srgbClr val="000000"/>
              </a:buClr>
              <a:buFont typeface="Arial"/>
              <a:buChar char="•"/>
            </a:pPr>
            <a:r>
              <a:rPr lang="en-US" sz="5510" b="0" strike="noStrike" spc="-1">
                <a:solidFill>
                  <a:schemeClr val="dk1"/>
                </a:solidFill>
                <a:latin typeface="Calibri"/>
              </a:rPr>
              <a:t>Third level</a:t>
            </a:r>
          </a:p>
          <a:p>
            <a:pPr marL="4410000" lvl="3" indent="-630000" defTabSz="2520000">
              <a:lnSpc>
                <a:spcPct val="100000"/>
              </a:lnSpc>
              <a:spcBef>
                <a:spcPts val="992"/>
              </a:spcBef>
              <a:buClr>
                <a:srgbClr val="000000"/>
              </a:buClr>
              <a:buFont typeface="Arial"/>
              <a:buChar char="–"/>
            </a:pPr>
            <a:r>
              <a:rPr lang="en-US" sz="4960" b="0" strike="noStrike" spc="-1">
                <a:solidFill>
                  <a:schemeClr val="dk1"/>
                </a:solidFill>
                <a:latin typeface="Calibri"/>
              </a:rPr>
              <a:t>Fourth level</a:t>
            </a:r>
          </a:p>
          <a:p>
            <a:pPr marL="5670000" lvl="4" indent="-630000" defTabSz="2520000">
              <a:lnSpc>
                <a:spcPct val="100000"/>
              </a:lnSpc>
              <a:spcBef>
                <a:spcPts val="992"/>
              </a:spcBef>
              <a:buClr>
                <a:srgbClr val="000000"/>
              </a:buClr>
              <a:buFont typeface="Arial"/>
              <a:buChar char="»"/>
            </a:pPr>
            <a:r>
              <a:rPr lang="en-US" sz="4960" b="0" strike="noStrike" spc="-1">
                <a:solidFill>
                  <a:schemeClr val="dk1"/>
                </a:solidFill>
                <a:latin typeface="Calibri"/>
              </a:rPr>
              <a:t>Fifth level</a:t>
            </a:r>
          </a:p>
        </p:txBody>
      </p:sp>
      <p:sp>
        <p:nvSpPr>
          <p:cNvPr id="31" name="PlaceHolder 4"/>
          <p:cNvSpPr>
            <a:spLocks noGrp="1"/>
          </p:cNvSpPr>
          <p:nvPr>
            <p:ph type="dt" idx="16"/>
          </p:nvPr>
        </p:nvSpPr>
        <p:spPr>
          <a:xfrm>
            <a:off x="126000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2522880">
              <a:lnSpc>
                <a:spcPct val="100000"/>
              </a:lnSpc>
              <a:buNone/>
            </a:pPr>
            <a:r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&lt;data/ora&gt;</a:t>
            </a:r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2" name="PlaceHolder 5"/>
          <p:cNvSpPr>
            <a:spLocks noGrp="1"/>
          </p:cNvSpPr>
          <p:nvPr>
            <p:ph type="ftr" idx="17"/>
          </p:nvPr>
        </p:nvSpPr>
        <p:spPr>
          <a:xfrm>
            <a:off x="8610120" y="17573040"/>
            <a:ext cx="797976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&lt;piè di pagina&gt;</a:t>
            </a:r>
          </a:p>
        </p:txBody>
      </p:sp>
      <p:sp>
        <p:nvSpPr>
          <p:cNvPr id="33" name="PlaceHolder 6"/>
          <p:cNvSpPr>
            <a:spLocks noGrp="1"/>
          </p:cNvSpPr>
          <p:nvPr>
            <p:ph type="sldNum" idx="18"/>
          </p:nvPr>
        </p:nvSpPr>
        <p:spPr>
          <a:xfrm>
            <a:off x="1806012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2522880">
              <a:lnSpc>
                <a:spcPct val="100000"/>
              </a:lnSpc>
              <a:buNone/>
            </a:pPr>
            <a:fld id="{061F514E-10BC-4993-805A-190D41845A14}" type="slidenum"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‹N›</a:t>
            </a:fld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1260000" y="759240"/>
            <a:ext cx="22679640" cy="3159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algn="ctr" defTabSz="2520000">
              <a:lnSpc>
                <a:spcPct val="100000"/>
              </a:lnSpc>
              <a:buNone/>
            </a:pPr>
            <a:r>
              <a:rPr lang="en-US" sz="12120" b="0" strike="noStrike" spc="-1">
                <a:solidFill>
                  <a:schemeClr val="dk1"/>
                </a:solidFill>
                <a:latin typeface="Calibri"/>
              </a:rPr>
              <a:t>Click to edit Master title style</a:t>
            </a: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1260000" y="4244040"/>
            <a:ext cx="11134080" cy="1768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2520000">
              <a:lnSpc>
                <a:spcPct val="100000"/>
              </a:lnSpc>
              <a:spcBef>
                <a:spcPts val="1321"/>
              </a:spcBef>
              <a:buNone/>
              <a:tabLst>
                <a:tab pos="0" algn="l"/>
              </a:tabLst>
            </a:pPr>
            <a:r>
              <a:rPr lang="en-US" sz="6619" b="1" strike="noStrike" spc="-1">
                <a:solidFill>
                  <a:schemeClr val="dk1"/>
                </a:solidFill>
                <a:latin typeface="Calibri"/>
              </a:rPr>
              <a:t>Click to edit Master text styles</a:t>
            </a:r>
            <a:endParaRPr lang="en-US" sz="6619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1260000" y="6012720"/>
            <a:ext cx="11134080" cy="109234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945000" indent="-945000" defTabSz="2520000">
              <a:lnSpc>
                <a:spcPct val="100000"/>
              </a:lnSpc>
              <a:spcBef>
                <a:spcPts val="1321"/>
              </a:spcBef>
              <a:buClr>
                <a:srgbClr val="000000"/>
              </a:buClr>
              <a:buFont typeface="Arial"/>
              <a:buChar char="•"/>
            </a:pPr>
            <a:r>
              <a:rPr lang="en-US" sz="6619" b="0" strike="noStrike" spc="-1">
                <a:solidFill>
                  <a:schemeClr val="dk1"/>
                </a:solidFill>
                <a:latin typeface="Calibri"/>
              </a:rPr>
              <a:t>Click to edit Master text styles</a:t>
            </a:r>
          </a:p>
          <a:p>
            <a:pPr marL="2047320" lvl="1" indent="-787320" defTabSz="2520000">
              <a:lnSpc>
                <a:spcPct val="100000"/>
              </a:lnSpc>
              <a:spcBef>
                <a:spcPts val="1103"/>
              </a:spcBef>
              <a:buClr>
                <a:srgbClr val="000000"/>
              </a:buClr>
              <a:buFont typeface="Arial"/>
              <a:buChar char="–"/>
            </a:pPr>
            <a:r>
              <a:rPr lang="en-US" sz="5510" b="0" strike="noStrike" spc="-1">
                <a:solidFill>
                  <a:schemeClr val="dk1"/>
                </a:solidFill>
                <a:latin typeface="Calibri"/>
              </a:rPr>
              <a:t>Second level</a:t>
            </a:r>
          </a:p>
          <a:p>
            <a:pPr marL="3150000" lvl="2" indent="-630000" defTabSz="2520000">
              <a:lnSpc>
                <a:spcPct val="100000"/>
              </a:lnSpc>
              <a:spcBef>
                <a:spcPts val="992"/>
              </a:spcBef>
              <a:buClr>
                <a:srgbClr val="000000"/>
              </a:buClr>
              <a:buFont typeface="Arial"/>
              <a:buChar char="•"/>
            </a:pPr>
            <a:r>
              <a:rPr lang="en-US" sz="4960" b="0" strike="noStrike" spc="-1">
                <a:solidFill>
                  <a:schemeClr val="dk1"/>
                </a:solidFill>
                <a:latin typeface="Calibri"/>
              </a:rPr>
              <a:t>Third level</a:t>
            </a:r>
          </a:p>
          <a:p>
            <a:pPr marL="4410000" lvl="3" indent="-630000" defTabSz="2520000">
              <a:lnSpc>
                <a:spcPct val="100000"/>
              </a:lnSpc>
              <a:spcBef>
                <a:spcPts val="882"/>
              </a:spcBef>
              <a:buClr>
                <a:srgbClr val="000000"/>
              </a:buClr>
              <a:buFont typeface="Arial"/>
              <a:buChar char="–"/>
            </a:pPr>
            <a:r>
              <a:rPr lang="en-US" sz="4410" b="0" strike="noStrike" spc="-1">
                <a:solidFill>
                  <a:schemeClr val="dk1"/>
                </a:solidFill>
                <a:latin typeface="Calibri"/>
              </a:rPr>
              <a:t>Fourth level</a:t>
            </a:r>
          </a:p>
          <a:p>
            <a:pPr marL="5670000" lvl="4" indent="-630000" defTabSz="2520000">
              <a:lnSpc>
                <a:spcPct val="100000"/>
              </a:lnSpc>
              <a:spcBef>
                <a:spcPts val="882"/>
              </a:spcBef>
              <a:buClr>
                <a:srgbClr val="000000"/>
              </a:buClr>
              <a:buFont typeface="Arial"/>
              <a:buChar char="»"/>
            </a:pPr>
            <a:r>
              <a:rPr lang="en-US" sz="4410" b="0" strike="noStrike" spc="-1">
                <a:solidFill>
                  <a:schemeClr val="dk1"/>
                </a:solidFill>
                <a:latin typeface="Calibri"/>
              </a:rPr>
              <a:t>Fifth level</a:t>
            </a:r>
          </a:p>
        </p:txBody>
      </p:sp>
      <p:sp>
        <p:nvSpPr>
          <p:cNvPr id="40" name="PlaceHolder 4"/>
          <p:cNvSpPr>
            <a:spLocks noGrp="1"/>
          </p:cNvSpPr>
          <p:nvPr>
            <p:ph type="body"/>
          </p:nvPr>
        </p:nvSpPr>
        <p:spPr>
          <a:xfrm>
            <a:off x="12801240" y="4244040"/>
            <a:ext cx="11138400" cy="1768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2520000">
              <a:lnSpc>
                <a:spcPct val="100000"/>
              </a:lnSpc>
              <a:spcBef>
                <a:spcPts val="1321"/>
              </a:spcBef>
              <a:buNone/>
              <a:tabLst>
                <a:tab pos="0" algn="l"/>
              </a:tabLst>
            </a:pPr>
            <a:r>
              <a:rPr lang="en-US" sz="6619" b="1" strike="noStrike" spc="-1">
                <a:solidFill>
                  <a:schemeClr val="dk1"/>
                </a:solidFill>
                <a:latin typeface="Calibri"/>
              </a:rPr>
              <a:t>Click to edit Master text styles</a:t>
            </a:r>
            <a:endParaRPr lang="en-US" sz="6619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12801240" y="6012720"/>
            <a:ext cx="11138400" cy="109234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945000" indent="-945000" defTabSz="2520000">
              <a:lnSpc>
                <a:spcPct val="100000"/>
              </a:lnSpc>
              <a:spcBef>
                <a:spcPts val="1321"/>
              </a:spcBef>
              <a:buClr>
                <a:srgbClr val="000000"/>
              </a:buClr>
              <a:buFont typeface="Arial"/>
              <a:buChar char="•"/>
            </a:pPr>
            <a:r>
              <a:rPr lang="en-US" sz="6619" b="0" strike="noStrike" spc="-1">
                <a:solidFill>
                  <a:schemeClr val="dk1"/>
                </a:solidFill>
                <a:latin typeface="Calibri"/>
              </a:rPr>
              <a:t>Click to edit Master text styles</a:t>
            </a:r>
          </a:p>
          <a:p>
            <a:pPr marL="2047320" lvl="1" indent="-787320" defTabSz="2520000">
              <a:lnSpc>
                <a:spcPct val="100000"/>
              </a:lnSpc>
              <a:spcBef>
                <a:spcPts val="1103"/>
              </a:spcBef>
              <a:buClr>
                <a:srgbClr val="000000"/>
              </a:buClr>
              <a:buFont typeface="Arial"/>
              <a:buChar char="–"/>
            </a:pPr>
            <a:r>
              <a:rPr lang="en-US" sz="5510" b="0" strike="noStrike" spc="-1">
                <a:solidFill>
                  <a:schemeClr val="dk1"/>
                </a:solidFill>
                <a:latin typeface="Calibri"/>
              </a:rPr>
              <a:t>Second level</a:t>
            </a:r>
          </a:p>
          <a:p>
            <a:pPr marL="3150000" lvl="2" indent="-630000" defTabSz="2520000">
              <a:lnSpc>
                <a:spcPct val="100000"/>
              </a:lnSpc>
              <a:spcBef>
                <a:spcPts val="992"/>
              </a:spcBef>
              <a:buClr>
                <a:srgbClr val="000000"/>
              </a:buClr>
              <a:buFont typeface="Arial"/>
              <a:buChar char="•"/>
            </a:pPr>
            <a:r>
              <a:rPr lang="en-US" sz="4960" b="0" strike="noStrike" spc="-1">
                <a:solidFill>
                  <a:schemeClr val="dk1"/>
                </a:solidFill>
                <a:latin typeface="Calibri"/>
              </a:rPr>
              <a:t>Third level</a:t>
            </a:r>
          </a:p>
          <a:p>
            <a:pPr marL="4410000" lvl="3" indent="-630000" defTabSz="2520000">
              <a:lnSpc>
                <a:spcPct val="100000"/>
              </a:lnSpc>
              <a:spcBef>
                <a:spcPts val="882"/>
              </a:spcBef>
              <a:buClr>
                <a:srgbClr val="000000"/>
              </a:buClr>
              <a:buFont typeface="Arial"/>
              <a:buChar char="–"/>
            </a:pPr>
            <a:r>
              <a:rPr lang="en-US" sz="4410" b="0" strike="noStrike" spc="-1">
                <a:solidFill>
                  <a:schemeClr val="dk1"/>
                </a:solidFill>
                <a:latin typeface="Calibri"/>
              </a:rPr>
              <a:t>Fourth level</a:t>
            </a:r>
          </a:p>
          <a:p>
            <a:pPr marL="5670000" lvl="4" indent="-630000" defTabSz="2520000">
              <a:lnSpc>
                <a:spcPct val="100000"/>
              </a:lnSpc>
              <a:spcBef>
                <a:spcPts val="882"/>
              </a:spcBef>
              <a:buClr>
                <a:srgbClr val="000000"/>
              </a:buClr>
              <a:buFont typeface="Arial"/>
              <a:buChar char="»"/>
            </a:pPr>
            <a:r>
              <a:rPr lang="en-US" sz="4410" b="0" strike="noStrike" spc="-1">
                <a:solidFill>
                  <a:schemeClr val="dk1"/>
                </a:solidFill>
                <a:latin typeface="Calibri"/>
              </a:rPr>
              <a:t>Fifth level</a:t>
            </a:r>
          </a:p>
        </p:txBody>
      </p:sp>
      <p:sp>
        <p:nvSpPr>
          <p:cNvPr id="42" name="PlaceHolder 6"/>
          <p:cNvSpPr>
            <a:spLocks noGrp="1"/>
          </p:cNvSpPr>
          <p:nvPr>
            <p:ph type="dt" idx="19"/>
          </p:nvPr>
        </p:nvSpPr>
        <p:spPr>
          <a:xfrm>
            <a:off x="126000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2522880">
              <a:lnSpc>
                <a:spcPct val="100000"/>
              </a:lnSpc>
              <a:buNone/>
            </a:pPr>
            <a:r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&lt;data/ora&gt;</a:t>
            </a:r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3" name="PlaceHolder 7"/>
          <p:cNvSpPr>
            <a:spLocks noGrp="1"/>
          </p:cNvSpPr>
          <p:nvPr>
            <p:ph type="ftr" idx="20"/>
          </p:nvPr>
        </p:nvSpPr>
        <p:spPr>
          <a:xfrm>
            <a:off x="8610120" y="17573040"/>
            <a:ext cx="797976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&lt;piè di pagina&gt;</a:t>
            </a:r>
          </a:p>
        </p:txBody>
      </p:sp>
      <p:sp>
        <p:nvSpPr>
          <p:cNvPr id="44" name="PlaceHolder 8"/>
          <p:cNvSpPr>
            <a:spLocks noGrp="1"/>
          </p:cNvSpPr>
          <p:nvPr>
            <p:ph type="sldNum" idx="21"/>
          </p:nvPr>
        </p:nvSpPr>
        <p:spPr>
          <a:xfrm>
            <a:off x="1806012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2522880">
              <a:lnSpc>
                <a:spcPct val="100000"/>
              </a:lnSpc>
              <a:buNone/>
            </a:pPr>
            <a:fld id="{0562EC14-1041-471E-B5B7-F6E400246DC9}" type="slidenum"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‹N›</a:t>
            </a:fld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1260000" y="759240"/>
            <a:ext cx="22679640" cy="31597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algn="ctr" defTabSz="2520000">
              <a:lnSpc>
                <a:spcPct val="100000"/>
              </a:lnSpc>
              <a:buNone/>
            </a:pPr>
            <a:r>
              <a:rPr lang="en-US" sz="12120" b="0" strike="noStrike" spc="-1">
                <a:solidFill>
                  <a:schemeClr val="dk1"/>
                </a:solidFill>
                <a:latin typeface="Calibri"/>
              </a:rPr>
              <a:t>Click to edit Master title style</a:t>
            </a:r>
          </a:p>
        </p:txBody>
      </p:sp>
      <p:sp>
        <p:nvSpPr>
          <p:cNvPr id="46" name="PlaceHolder 2"/>
          <p:cNvSpPr>
            <a:spLocks noGrp="1"/>
          </p:cNvSpPr>
          <p:nvPr>
            <p:ph type="dt" idx="22"/>
          </p:nvPr>
        </p:nvSpPr>
        <p:spPr>
          <a:xfrm>
            <a:off x="126000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2522880">
              <a:lnSpc>
                <a:spcPct val="100000"/>
              </a:lnSpc>
              <a:buNone/>
            </a:pPr>
            <a:r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&lt;data/ora&gt;</a:t>
            </a:r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ftr" idx="23"/>
          </p:nvPr>
        </p:nvSpPr>
        <p:spPr>
          <a:xfrm>
            <a:off x="8610120" y="17573040"/>
            <a:ext cx="797976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&lt;piè di pagina&gt;</a:t>
            </a:r>
          </a:p>
        </p:txBody>
      </p:sp>
      <p:sp>
        <p:nvSpPr>
          <p:cNvPr id="48" name="PlaceHolder 4"/>
          <p:cNvSpPr>
            <a:spLocks noGrp="1"/>
          </p:cNvSpPr>
          <p:nvPr>
            <p:ph type="sldNum" idx="24"/>
          </p:nvPr>
        </p:nvSpPr>
        <p:spPr>
          <a:xfrm>
            <a:off x="1806012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2522880">
              <a:lnSpc>
                <a:spcPct val="100000"/>
              </a:lnSpc>
              <a:buNone/>
            </a:pPr>
            <a:fld id="{6874C73C-3037-443C-8832-B9C1697651ED}" type="slidenum"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‹N›</a:t>
            </a:fld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dt" idx="25"/>
          </p:nvPr>
        </p:nvSpPr>
        <p:spPr>
          <a:xfrm>
            <a:off x="126000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2522880">
              <a:lnSpc>
                <a:spcPct val="100000"/>
              </a:lnSpc>
              <a:buNone/>
            </a:pPr>
            <a:r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&lt;data/ora&gt;</a:t>
            </a:r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ftr" idx="26"/>
          </p:nvPr>
        </p:nvSpPr>
        <p:spPr>
          <a:xfrm>
            <a:off x="8610120" y="17573040"/>
            <a:ext cx="797976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&lt;piè di pagina&gt;</a:t>
            </a:r>
          </a:p>
        </p:txBody>
      </p:sp>
      <p:sp>
        <p:nvSpPr>
          <p:cNvPr id="52" name="PlaceHolder 3"/>
          <p:cNvSpPr>
            <a:spLocks noGrp="1"/>
          </p:cNvSpPr>
          <p:nvPr>
            <p:ph type="sldNum" idx="27"/>
          </p:nvPr>
        </p:nvSpPr>
        <p:spPr>
          <a:xfrm>
            <a:off x="1806012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2522880">
              <a:lnSpc>
                <a:spcPct val="100000"/>
              </a:lnSpc>
              <a:buNone/>
            </a:pPr>
            <a:fld id="{4BB74DF2-0CAB-4072-A887-BB50D81B3E05}" type="slidenum"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‹N›</a:t>
            </a:fld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3" name="PlaceHolder 4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en-US" sz="4970" b="0" strike="noStrike" spc="-1">
                <a:solidFill>
                  <a:schemeClr val="dk1"/>
                </a:solidFill>
                <a:latin typeface="Calibri"/>
              </a:rPr>
              <a:t>Fai clic per modificare il formato del testo del titolo</a:t>
            </a:r>
          </a:p>
        </p:txBody>
      </p:sp>
      <p:sp>
        <p:nvSpPr>
          <p:cNvPr id="54" name="PlaceHolder 5"/>
          <p:cNvSpPr>
            <a:spLocks noGrp="1"/>
          </p:cNvSpPr>
          <p:nvPr>
            <p:ph type="body"/>
          </p:nvPr>
        </p:nvSpPr>
        <p:spPr>
          <a:xfrm>
            <a:off x="2520000" y="6654960"/>
            <a:ext cx="4535964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8820" b="0" strike="noStrike" spc="-1">
                <a:solidFill>
                  <a:schemeClr val="dk1"/>
                </a:solidFill>
                <a:latin typeface="Calibri"/>
              </a:rPr>
              <a:t>Fai clic per modificare il formato del testo della struttura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6619" b="0" strike="noStrike" spc="-1">
                <a:solidFill>
                  <a:schemeClr val="dk1"/>
                </a:solidFill>
                <a:latin typeface="Calibri"/>
              </a:rPr>
              <a:t>Secondo livello struttura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5510" b="0" strike="noStrike" spc="-1">
                <a:solidFill>
                  <a:schemeClr val="dk1"/>
                </a:solidFill>
                <a:latin typeface="Calibri"/>
              </a:rPr>
              <a:t>Terzo livello struttura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5510" b="0" strike="noStrike" spc="-1">
                <a:solidFill>
                  <a:schemeClr val="dk1"/>
                </a:solidFill>
                <a:latin typeface="Calibri"/>
              </a:rPr>
              <a:t>Quarto livello struttura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chemeClr val="dk1"/>
                </a:solidFill>
                <a:latin typeface="Calibri"/>
              </a:rPr>
              <a:t>Quinto livello struttura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chemeClr val="dk1"/>
                </a:solidFill>
                <a:latin typeface="Calibri"/>
              </a:rPr>
              <a:t>Sesto livello struttura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chemeClr val="dk1"/>
                </a:solidFill>
                <a:latin typeface="Calibri"/>
              </a:rPr>
              <a:t>Settimo livello struttura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1260000" y="754920"/>
            <a:ext cx="8290080" cy="3212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2520000">
              <a:lnSpc>
                <a:spcPct val="100000"/>
              </a:lnSpc>
              <a:buNone/>
            </a:pPr>
            <a:r>
              <a:rPr lang="en-US" sz="5510" b="1" strike="noStrike" spc="-1">
                <a:solidFill>
                  <a:schemeClr val="dk1"/>
                </a:solidFill>
                <a:latin typeface="Calibri"/>
              </a:rPr>
              <a:t>Click to edit Master title style</a:t>
            </a:r>
            <a:endParaRPr lang="en-US" sz="551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9852480" y="754920"/>
            <a:ext cx="14087160" cy="16181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945000" indent="-945000" defTabSz="2520000">
              <a:lnSpc>
                <a:spcPct val="100000"/>
              </a:lnSpc>
              <a:spcBef>
                <a:spcPts val="1763"/>
              </a:spcBef>
              <a:buClr>
                <a:srgbClr val="000000"/>
              </a:buClr>
              <a:buFont typeface="Arial"/>
              <a:buChar char="•"/>
            </a:pPr>
            <a:r>
              <a:rPr lang="en-US" sz="8820" b="0" strike="noStrike" spc="-1">
                <a:solidFill>
                  <a:schemeClr val="dk1"/>
                </a:solidFill>
                <a:latin typeface="Calibri"/>
              </a:rPr>
              <a:t>Click to edit Master text styles</a:t>
            </a:r>
          </a:p>
          <a:p>
            <a:pPr marL="2047320" lvl="1" indent="-787320" defTabSz="2520000">
              <a:lnSpc>
                <a:spcPct val="100000"/>
              </a:lnSpc>
              <a:spcBef>
                <a:spcPts val="1542"/>
              </a:spcBef>
              <a:buClr>
                <a:srgbClr val="000000"/>
              </a:buClr>
              <a:buFont typeface="Arial"/>
              <a:buChar char="–"/>
            </a:pPr>
            <a:r>
              <a:rPr lang="en-US" sz="7719" b="0" strike="noStrike" spc="-1">
                <a:solidFill>
                  <a:schemeClr val="dk1"/>
                </a:solidFill>
                <a:latin typeface="Calibri"/>
              </a:rPr>
              <a:t>Second level</a:t>
            </a:r>
          </a:p>
          <a:p>
            <a:pPr marL="3150000" lvl="2" indent="-630000" defTabSz="2520000">
              <a:lnSpc>
                <a:spcPct val="100000"/>
              </a:lnSpc>
              <a:spcBef>
                <a:spcPts val="1321"/>
              </a:spcBef>
              <a:buClr>
                <a:srgbClr val="000000"/>
              </a:buClr>
              <a:buFont typeface="Arial"/>
              <a:buChar char="•"/>
            </a:pPr>
            <a:r>
              <a:rPr lang="en-US" sz="6619" b="0" strike="noStrike" spc="-1">
                <a:solidFill>
                  <a:schemeClr val="dk1"/>
                </a:solidFill>
                <a:latin typeface="Calibri"/>
              </a:rPr>
              <a:t>Third level</a:t>
            </a:r>
          </a:p>
          <a:p>
            <a:pPr marL="4410000" lvl="3" indent="-630000" defTabSz="2520000">
              <a:lnSpc>
                <a:spcPct val="100000"/>
              </a:lnSpc>
              <a:spcBef>
                <a:spcPts val="1103"/>
              </a:spcBef>
              <a:buClr>
                <a:srgbClr val="000000"/>
              </a:buClr>
              <a:buFont typeface="Arial"/>
              <a:buChar char="–"/>
            </a:pPr>
            <a:r>
              <a:rPr lang="en-US" sz="5510" b="0" strike="noStrike" spc="-1">
                <a:solidFill>
                  <a:schemeClr val="dk1"/>
                </a:solidFill>
                <a:latin typeface="Calibri"/>
              </a:rPr>
              <a:t>Fourth level</a:t>
            </a:r>
          </a:p>
          <a:p>
            <a:pPr marL="5670000" lvl="4" indent="-630000" defTabSz="2520000">
              <a:lnSpc>
                <a:spcPct val="100000"/>
              </a:lnSpc>
              <a:spcBef>
                <a:spcPts val="1103"/>
              </a:spcBef>
              <a:buClr>
                <a:srgbClr val="000000"/>
              </a:buClr>
              <a:buFont typeface="Arial"/>
              <a:buChar char="»"/>
            </a:pPr>
            <a:r>
              <a:rPr lang="en-US" sz="5510" b="0" strike="noStrike" spc="-1">
                <a:solidFill>
                  <a:schemeClr val="dk1"/>
                </a:solidFill>
                <a:latin typeface="Calibri"/>
              </a:rPr>
              <a:t>Fifth level</a:t>
            </a: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1260000" y="3967560"/>
            <a:ext cx="8290080" cy="12969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2520000">
              <a:lnSpc>
                <a:spcPct val="100000"/>
              </a:lnSpc>
              <a:spcBef>
                <a:spcPts val="771"/>
              </a:spcBef>
              <a:buNone/>
              <a:tabLst>
                <a:tab pos="0" algn="l"/>
              </a:tabLst>
            </a:pPr>
            <a:r>
              <a:rPr lang="en-US" sz="3859" b="0" strike="noStrike" spc="-1">
                <a:solidFill>
                  <a:schemeClr val="dk1"/>
                </a:solidFill>
                <a:latin typeface="Calibri"/>
              </a:rPr>
              <a:t>Click to edit Master text styles</a:t>
            </a:r>
          </a:p>
        </p:txBody>
      </p:sp>
      <p:sp>
        <p:nvSpPr>
          <p:cNvPr id="58" name="PlaceHolder 4"/>
          <p:cNvSpPr>
            <a:spLocks noGrp="1"/>
          </p:cNvSpPr>
          <p:nvPr>
            <p:ph type="dt" idx="28"/>
          </p:nvPr>
        </p:nvSpPr>
        <p:spPr>
          <a:xfrm>
            <a:off x="126000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2522880">
              <a:lnSpc>
                <a:spcPct val="100000"/>
              </a:lnSpc>
              <a:buNone/>
            </a:pPr>
            <a:r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&lt;data/ora&gt;</a:t>
            </a:r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9" name="PlaceHolder 5"/>
          <p:cNvSpPr>
            <a:spLocks noGrp="1"/>
          </p:cNvSpPr>
          <p:nvPr>
            <p:ph type="ftr" idx="29"/>
          </p:nvPr>
        </p:nvSpPr>
        <p:spPr>
          <a:xfrm>
            <a:off x="8610120" y="17573040"/>
            <a:ext cx="797976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&lt;piè di pagina&gt;</a:t>
            </a:r>
          </a:p>
        </p:txBody>
      </p:sp>
      <p:sp>
        <p:nvSpPr>
          <p:cNvPr id="60" name="PlaceHolder 6"/>
          <p:cNvSpPr>
            <a:spLocks noGrp="1"/>
          </p:cNvSpPr>
          <p:nvPr>
            <p:ph type="sldNum" idx="30"/>
          </p:nvPr>
        </p:nvSpPr>
        <p:spPr>
          <a:xfrm>
            <a:off x="1806012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2522880">
              <a:lnSpc>
                <a:spcPct val="100000"/>
              </a:lnSpc>
              <a:buNone/>
            </a:pPr>
            <a:fld id="{0C7879D6-CF9F-4797-AC30-AA868D4B49FC}" type="slidenum"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‹N›</a:t>
            </a:fld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939200" y="13272120"/>
            <a:ext cx="15119640" cy="1566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2520000">
              <a:lnSpc>
                <a:spcPct val="100000"/>
              </a:lnSpc>
              <a:buNone/>
            </a:pPr>
            <a:r>
              <a:rPr lang="en-US" sz="5510" b="1" strike="noStrike" spc="-1">
                <a:solidFill>
                  <a:schemeClr val="dk1"/>
                </a:solidFill>
                <a:latin typeface="Calibri"/>
              </a:rPr>
              <a:t>Click to edit Master title style</a:t>
            </a:r>
            <a:endParaRPr lang="en-US" sz="551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939200" y="1694160"/>
            <a:ext cx="15119640" cy="11375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8820" b="0" strike="noStrike" spc="-1">
                <a:solidFill>
                  <a:schemeClr val="dk1"/>
                </a:solidFill>
                <a:latin typeface="Calibri"/>
              </a:rPr>
              <a:t>Fai clic per modificare il formato del testo della struttura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8820" b="0" strike="noStrike" spc="-1">
                <a:solidFill>
                  <a:schemeClr val="dk1"/>
                </a:solidFill>
                <a:latin typeface="Calibri"/>
              </a:rPr>
              <a:t>Secondo livello struttura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8820" b="0" strike="noStrike" spc="-1">
                <a:solidFill>
                  <a:schemeClr val="dk1"/>
                </a:solidFill>
                <a:latin typeface="Calibri"/>
              </a:rPr>
              <a:t>Terzo livello struttura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8820" b="0" strike="noStrike" spc="-1">
                <a:solidFill>
                  <a:schemeClr val="dk1"/>
                </a:solidFill>
                <a:latin typeface="Calibri"/>
              </a:rPr>
              <a:t>Quarto livello struttura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8820" b="0" strike="noStrike" spc="-1">
                <a:solidFill>
                  <a:schemeClr val="dk1"/>
                </a:solidFill>
                <a:latin typeface="Calibri"/>
              </a:rPr>
              <a:t>Quinto livello struttura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8820" b="0" strike="noStrike" spc="-1">
                <a:solidFill>
                  <a:schemeClr val="dk1"/>
                </a:solidFill>
                <a:latin typeface="Calibri"/>
              </a:rPr>
              <a:t>Sesto livello struttura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8820" b="0" strike="noStrike" spc="-1">
                <a:solidFill>
                  <a:schemeClr val="dk1"/>
                </a:solidFill>
                <a:latin typeface="Calibri"/>
              </a:rPr>
              <a:t>Settimo livello struttura</a:t>
            </a: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939200" y="14838840"/>
            <a:ext cx="15119640" cy="22248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2520000">
              <a:lnSpc>
                <a:spcPct val="100000"/>
              </a:lnSpc>
              <a:spcBef>
                <a:spcPts val="771"/>
              </a:spcBef>
              <a:buNone/>
              <a:tabLst>
                <a:tab pos="0" algn="l"/>
              </a:tabLst>
            </a:pPr>
            <a:r>
              <a:rPr lang="en-US" sz="3859" b="0" strike="noStrike" spc="-1">
                <a:solidFill>
                  <a:schemeClr val="dk1"/>
                </a:solidFill>
                <a:latin typeface="Calibri"/>
              </a:rPr>
              <a:t>Click to edit Master text styles</a:t>
            </a:r>
          </a:p>
        </p:txBody>
      </p:sp>
      <p:sp>
        <p:nvSpPr>
          <p:cNvPr id="64" name="PlaceHolder 4"/>
          <p:cNvSpPr>
            <a:spLocks noGrp="1"/>
          </p:cNvSpPr>
          <p:nvPr>
            <p:ph type="dt" idx="31"/>
          </p:nvPr>
        </p:nvSpPr>
        <p:spPr>
          <a:xfrm>
            <a:off x="126000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2522880">
              <a:lnSpc>
                <a:spcPct val="100000"/>
              </a:lnSpc>
              <a:buNone/>
            </a:pPr>
            <a:r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&lt;data/ora&gt;</a:t>
            </a:r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5" name="PlaceHolder 5"/>
          <p:cNvSpPr>
            <a:spLocks noGrp="1"/>
          </p:cNvSpPr>
          <p:nvPr>
            <p:ph type="ftr" idx="32"/>
          </p:nvPr>
        </p:nvSpPr>
        <p:spPr>
          <a:xfrm>
            <a:off x="8610120" y="17573040"/>
            <a:ext cx="797976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&lt;piè di pagina&gt;</a:t>
            </a:r>
          </a:p>
        </p:txBody>
      </p:sp>
      <p:sp>
        <p:nvSpPr>
          <p:cNvPr id="66" name="PlaceHolder 6"/>
          <p:cNvSpPr>
            <a:spLocks noGrp="1"/>
          </p:cNvSpPr>
          <p:nvPr>
            <p:ph type="sldNum" idx="33"/>
          </p:nvPr>
        </p:nvSpPr>
        <p:spPr>
          <a:xfrm>
            <a:off x="18060120" y="17573040"/>
            <a:ext cx="5879520" cy="1009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2522880">
              <a:lnSpc>
                <a:spcPct val="100000"/>
              </a:lnSpc>
              <a:buNone/>
              <a:def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2522880">
              <a:lnSpc>
                <a:spcPct val="100000"/>
              </a:lnSpc>
              <a:buNone/>
            </a:pPr>
            <a:fld id="{76BBC05F-B3A4-4FD4-83F1-C99B27F84DC2}" type="slidenum">
              <a:rPr lang="en-US" sz="3309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‹N›</a:t>
            </a:fld>
            <a:endParaRPr lang="it-IT" sz="3309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Rettangolo arrotondato 8"/>
          <p:cNvSpPr/>
          <p:nvPr/>
        </p:nvSpPr>
        <p:spPr>
          <a:xfrm>
            <a:off x="20472480" y="12861000"/>
            <a:ext cx="30659760" cy="32400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it-IT" sz="496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68" name="Rettangolo arrotondato 8"/>
          <p:cNvSpPr/>
          <p:nvPr/>
        </p:nvSpPr>
        <p:spPr>
          <a:xfrm>
            <a:off x="20397600" y="24090120"/>
            <a:ext cx="30659760" cy="227736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it-IT" sz="4960" b="0" strike="noStrike" spc="-1">
              <a:solidFill>
                <a:schemeClr val="lt1"/>
              </a:solidFill>
              <a:latin typeface="Calibri"/>
            </a:endParaRPr>
          </a:p>
        </p:txBody>
      </p:sp>
      <p:grpSp>
        <p:nvGrpSpPr>
          <p:cNvPr id="69" name="Group 2"/>
          <p:cNvGrpSpPr/>
          <p:nvPr/>
        </p:nvGrpSpPr>
        <p:grpSpPr>
          <a:xfrm>
            <a:off x="-13561920" y="-8814240"/>
            <a:ext cx="49227120" cy="49227120"/>
            <a:chOff x="-13561920" y="-8814240"/>
            <a:chExt cx="49227120" cy="49227120"/>
          </a:xfrm>
        </p:grpSpPr>
        <p:sp>
          <p:nvSpPr>
            <p:cNvPr id="70" name="Freeform 3"/>
            <p:cNvSpPr/>
            <p:nvPr/>
          </p:nvSpPr>
          <p:spPr>
            <a:xfrm>
              <a:off x="-13561920" y="-8814240"/>
              <a:ext cx="49227120" cy="49227120"/>
            </a:xfrm>
            <a:custGeom>
              <a:avLst/>
              <a:gdLst>
                <a:gd name="textAreaLeft" fmla="*/ 0 w 49227120"/>
                <a:gd name="textAreaRight" fmla="*/ 49227480 w 49227120"/>
                <a:gd name="textAreaTop" fmla="*/ 0 h 49227120"/>
                <a:gd name="textAreaBottom" fmla="*/ 49227480 h 49227120"/>
              </a:gdLst>
              <a:ahLst/>
              <a:cxnLst/>
              <a:rect l="textAreaLeft" t="textAreaTop" r="textAreaRight" b="textAreaBottom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0"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71" name="TextBox 4"/>
            <p:cNvSpPr/>
            <p:nvPr/>
          </p:nvSpPr>
          <p:spPr>
            <a:xfrm>
              <a:off x="-8947080" y="-6506640"/>
              <a:ext cx="39996720" cy="423043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40040" tIns="140040" rIns="140040" bIns="140040" anchor="ctr">
              <a:noAutofit/>
            </a:bodyPr>
            <a:lstStyle/>
            <a:p>
              <a:pPr algn="ctr" defTabSz="2522880">
                <a:lnSpc>
                  <a:spcPts val="8178"/>
                </a:lnSpc>
              </a:pPr>
              <a:endParaRPr lang="en-US" sz="13689" b="0" strike="noStrike" spc="-1">
                <a:solidFill>
                  <a:schemeClr val="dk1"/>
                </a:solidFill>
                <a:latin typeface="Calibri"/>
              </a:endParaRPr>
            </a:p>
          </p:txBody>
        </p:sp>
      </p:grpSp>
      <p:grpSp>
        <p:nvGrpSpPr>
          <p:cNvPr id="72" name="Group 8"/>
          <p:cNvGrpSpPr/>
          <p:nvPr/>
        </p:nvGrpSpPr>
        <p:grpSpPr>
          <a:xfrm>
            <a:off x="-18179280" y="-8578080"/>
            <a:ext cx="49227120" cy="49227120"/>
            <a:chOff x="-18179280" y="-8578080"/>
            <a:chExt cx="49227120" cy="49227120"/>
          </a:xfrm>
        </p:grpSpPr>
        <p:sp>
          <p:nvSpPr>
            <p:cNvPr id="73" name="Freeform 9"/>
            <p:cNvSpPr/>
            <p:nvPr/>
          </p:nvSpPr>
          <p:spPr>
            <a:xfrm>
              <a:off x="-18179280" y="-8578080"/>
              <a:ext cx="49227120" cy="49227120"/>
            </a:xfrm>
            <a:custGeom>
              <a:avLst/>
              <a:gdLst>
                <a:gd name="textAreaLeft" fmla="*/ 0 w 49227120"/>
                <a:gd name="textAreaRight" fmla="*/ 49227480 w 49227120"/>
                <a:gd name="textAreaTop" fmla="*/ 0 h 49227120"/>
                <a:gd name="textAreaBottom" fmla="*/ 49227480 h 49227120"/>
              </a:gdLst>
              <a:ahLst/>
              <a:cxnLst/>
              <a:rect l="textAreaLeft" t="textAreaTop" r="textAreaRight" b="textAreaBottom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0"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74" name="TextBox 10"/>
            <p:cNvSpPr/>
            <p:nvPr/>
          </p:nvSpPr>
          <p:spPr>
            <a:xfrm>
              <a:off x="-13564080" y="-6270480"/>
              <a:ext cx="39996720" cy="423043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40040" tIns="140040" rIns="140040" bIns="140040" anchor="ctr">
              <a:noAutofit/>
            </a:bodyPr>
            <a:lstStyle/>
            <a:p>
              <a:pPr algn="ctr" defTabSz="2522880">
                <a:lnSpc>
                  <a:spcPts val="8178"/>
                </a:lnSpc>
              </a:pPr>
              <a:endParaRPr lang="en-US" sz="13689" b="0" strike="noStrike" spc="-1">
                <a:solidFill>
                  <a:schemeClr val="dk1"/>
                </a:solidFill>
                <a:latin typeface="Calibri"/>
              </a:endParaRPr>
            </a:p>
          </p:txBody>
        </p:sp>
      </p:grpSp>
      <p:grpSp>
        <p:nvGrpSpPr>
          <p:cNvPr id="75" name="Group 11"/>
          <p:cNvGrpSpPr/>
          <p:nvPr/>
        </p:nvGrpSpPr>
        <p:grpSpPr>
          <a:xfrm>
            <a:off x="-7961760" y="-2383200"/>
            <a:ext cx="35876160" cy="35876160"/>
            <a:chOff x="-7961760" y="-2383200"/>
            <a:chExt cx="35876160" cy="35876160"/>
          </a:xfrm>
        </p:grpSpPr>
        <p:sp>
          <p:nvSpPr>
            <p:cNvPr id="76" name="Freeform 12"/>
            <p:cNvSpPr/>
            <p:nvPr/>
          </p:nvSpPr>
          <p:spPr>
            <a:xfrm>
              <a:off x="-7961760" y="-2383200"/>
              <a:ext cx="35876160" cy="35876160"/>
            </a:xfrm>
            <a:custGeom>
              <a:avLst/>
              <a:gdLst>
                <a:gd name="textAreaLeft" fmla="*/ 0 w 35876160"/>
                <a:gd name="textAreaRight" fmla="*/ 35876520 w 35876160"/>
                <a:gd name="textAreaTop" fmla="*/ 0 h 35876160"/>
                <a:gd name="textAreaBottom" fmla="*/ 35876520 h 35876160"/>
              </a:gdLst>
              <a:ahLst/>
              <a:cxnLst/>
              <a:rect l="textAreaLeft" t="textAreaTop" r="textAreaRight" b="textAreaBottom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0"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 dirty="0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77" name="TextBox 13"/>
            <p:cNvSpPr/>
            <p:nvPr/>
          </p:nvSpPr>
          <p:spPr>
            <a:xfrm>
              <a:off x="-4598280" y="-701640"/>
              <a:ext cx="29149200" cy="308311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40040" tIns="140040" rIns="140040" bIns="140040" anchor="ctr">
              <a:noAutofit/>
            </a:bodyPr>
            <a:lstStyle/>
            <a:p>
              <a:pPr algn="ctr" defTabSz="2522880">
                <a:lnSpc>
                  <a:spcPts val="8178"/>
                </a:lnSpc>
              </a:pPr>
              <a:endParaRPr lang="en-US" sz="13689" b="0" strike="noStrike" spc="-1">
                <a:solidFill>
                  <a:schemeClr val="dk1"/>
                </a:solidFill>
                <a:latin typeface="Calibri"/>
              </a:endParaRPr>
            </a:p>
          </p:txBody>
        </p:sp>
      </p:grpSp>
      <p:sp>
        <p:nvSpPr>
          <p:cNvPr id="78" name="TextBox 18"/>
          <p:cNvSpPr/>
          <p:nvPr/>
        </p:nvSpPr>
        <p:spPr>
          <a:xfrm>
            <a:off x="24675840" y="25868160"/>
            <a:ext cx="26237520" cy="248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0040" tIns="140040" rIns="140040" bIns="140040" anchor="ctr">
            <a:noAutofit/>
          </a:bodyPr>
          <a:lstStyle/>
          <a:p>
            <a:pPr algn="ctr" defTabSz="2522880">
              <a:lnSpc>
                <a:spcPts val="9173"/>
              </a:lnSpc>
            </a:pPr>
            <a:endParaRPr lang="en-US" sz="13689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9" name="TextBox 23"/>
          <p:cNvSpPr/>
          <p:nvPr/>
        </p:nvSpPr>
        <p:spPr>
          <a:xfrm>
            <a:off x="23816160" y="3129212"/>
            <a:ext cx="24382800" cy="560153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/>
            <a:r>
              <a:rPr lang="en-US" sz="11600" b="1" strike="noStrike" spc="-630" dirty="0">
                <a:solidFill>
                  <a:srgbClr val="002060"/>
                </a:solidFill>
                <a:latin typeface="Barlow Ultra-Bold"/>
                <a:ea typeface="Barlow Ultra-Bold"/>
              </a:rPr>
              <a:t>Awake Major </a:t>
            </a:r>
            <a:r>
              <a:rPr lang="en-US" sz="11600" b="1" strike="noStrike" spc="-630" dirty="0" err="1">
                <a:solidFill>
                  <a:srgbClr val="002060"/>
                </a:solidFill>
                <a:latin typeface="Barlow Ultra-Bold"/>
                <a:ea typeface="Barlow Ultra-Bold"/>
              </a:rPr>
              <a:t>ColoRectal</a:t>
            </a:r>
            <a:r>
              <a:rPr lang="en-US" sz="11600" b="1" strike="noStrike" spc="-630" dirty="0">
                <a:solidFill>
                  <a:srgbClr val="002060"/>
                </a:solidFill>
                <a:latin typeface="Barlow Ultra-Bold"/>
                <a:ea typeface="Barlow Ultra-Bold"/>
              </a:rPr>
              <a:t> Surgery</a:t>
            </a:r>
          </a:p>
          <a:p>
            <a:pPr algn="ctr"/>
            <a:r>
              <a:rPr lang="en-US" sz="11600" b="1" strike="noStrike" spc="-630" dirty="0">
                <a:solidFill>
                  <a:srgbClr val="002060"/>
                </a:solidFill>
                <a:latin typeface="Barlow Ultra-Bold"/>
                <a:ea typeface="Barlow Ultra-Bold"/>
              </a:rPr>
              <a:t>for elderly frail patients</a:t>
            </a:r>
          </a:p>
          <a:p>
            <a:pPr algn="ctr"/>
            <a:endParaRPr lang="en-US" sz="1600" b="1" strike="noStrike" spc="-630" dirty="0">
              <a:solidFill>
                <a:srgbClr val="002060"/>
              </a:solidFill>
              <a:latin typeface="Barlow Ultra-Bold"/>
              <a:ea typeface="Barlow Ultra-Bold"/>
            </a:endParaRPr>
          </a:p>
          <a:p>
            <a:pPr algn="ctr"/>
            <a:r>
              <a:rPr lang="en-US" sz="11600" b="1" strike="noStrike" spc="-630" dirty="0">
                <a:solidFill>
                  <a:srgbClr val="002060"/>
                </a:solidFill>
                <a:latin typeface="Barlow Ultra-Bold"/>
                <a:ea typeface="Barlow Ultra-Bold"/>
              </a:rPr>
              <a:t>Case report</a:t>
            </a:r>
            <a:endParaRPr lang="en-GB" sz="11600" b="0" strike="noStrike" spc="-630" dirty="0">
              <a:solidFill>
                <a:srgbClr val="002060"/>
              </a:solidFill>
              <a:latin typeface="Arial"/>
            </a:endParaRPr>
          </a:p>
        </p:txBody>
      </p:sp>
      <p:sp>
        <p:nvSpPr>
          <p:cNvPr id="80" name="TextBox 24"/>
          <p:cNvSpPr/>
          <p:nvPr/>
        </p:nvSpPr>
        <p:spPr>
          <a:xfrm>
            <a:off x="23220000" y="13057200"/>
            <a:ext cx="26820000" cy="206396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defTabSz="2522880">
              <a:lnSpc>
                <a:spcPts val="18950"/>
              </a:lnSpc>
            </a:pPr>
            <a:r>
              <a:rPr lang="en-US" sz="7200" b="1" strike="noStrike" spc="-1" dirty="0">
                <a:solidFill>
                  <a:srgbClr val="FFFFFF"/>
                </a:solidFill>
                <a:latin typeface="Calibri"/>
                <a:ea typeface="Barlow Bold"/>
              </a:rPr>
              <a:t>    </a:t>
            </a:r>
            <a:r>
              <a:rPr lang="en-US" sz="7200" b="1" u="sng" strike="noStrike" spc="-1" dirty="0">
                <a:solidFill>
                  <a:srgbClr val="FFFFFF"/>
                </a:solidFill>
                <a:latin typeface="Calibri"/>
                <a:ea typeface="Barlow Bold"/>
              </a:rPr>
              <a:t>Biale CA.</a:t>
            </a:r>
            <a:r>
              <a:rPr lang="en-US" sz="7200" b="1" strike="noStrike" spc="-1" dirty="0">
                <a:solidFill>
                  <a:srgbClr val="FFFFFF"/>
                </a:solidFill>
                <a:latin typeface="Calibri"/>
                <a:ea typeface="Barlow Bold"/>
              </a:rPr>
              <a:t>, </a:t>
            </a:r>
            <a:r>
              <a:rPr lang="en-US" sz="7200" b="1" strike="noStrike" spc="-1" dirty="0" err="1">
                <a:solidFill>
                  <a:srgbClr val="FFFFFF"/>
                </a:solidFill>
                <a:latin typeface="Calibri"/>
                <a:ea typeface="Barlow Bold"/>
              </a:rPr>
              <a:t>Batistotti</a:t>
            </a:r>
            <a:r>
              <a:rPr lang="en-US" sz="7200" b="1" strike="noStrike" spc="-1" dirty="0">
                <a:solidFill>
                  <a:srgbClr val="FFFFFF"/>
                </a:solidFill>
                <a:latin typeface="Calibri"/>
                <a:ea typeface="Barlow Bold"/>
              </a:rPr>
              <a:t> P., D’Amato T.*, Amato A.</a:t>
            </a:r>
            <a:endParaRPr lang="it-IT" sz="72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TextBox 29"/>
          <p:cNvSpPr/>
          <p:nvPr/>
        </p:nvSpPr>
        <p:spPr>
          <a:xfrm>
            <a:off x="40947840" y="24498000"/>
            <a:ext cx="7016040" cy="1235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r" defTabSz="2522880">
              <a:lnSpc>
                <a:spcPts val="9729"/>
              </a:lnSpc>
            </a:pPr>
            <a:r>
              <a:rPr lang="en-US" sz="6950" b="1" strike="noStrike" spc="-1" dirty="0">
                <a:solidFill>
                  <a:schemeClr val="lt1"/>
                </a:solidFill>
                <a:latin typeface="Barlow Bold"/>
                <a:ea typeface="Barlow Bold"/>
              </a:rPr>
              <a:t>X Maggio 2026</a:t>
            </a:r>
            <a:endParaRPr lang="it-IT" sz="695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2" name="Immagine 32"/>
          <p:cNvPicPr/>
          <p:nvPr/>
        </p:nvPicPr>
        <p:blipFill>
          <a:blip r:embed="rId2"/>
          <a:stretch/>
        </p:blipFill>
        <p:spPr>
          <a:xfrm>
            <a:off x="-2138760" y="-430200"/>
            <a:ext cx="20714760" cy="29310120"/>
          </a:xfrm>
          <a:prstGeom prst="rect">
            <a:avLst/>
          </a:prstGeom>
          <a:ln w="0">
            <a:noFill/>
          </a:ln>
        </p:spPr>
      </p:pic>
      <p:pic>
        <p:nvPicPr>
          <p:cNvPr id="83" name="Immagine 33"/>
          <p:cNvPicPr/>
          <p:nvPr/>
        </p:nvPicPr>
        <p:blipFill>
          <a:blip r:embed="rId3"/>
          <a:srcRect l="65136" t="6406" r="2293" b="69609"/>
          <a:stretch/>
        </p:blipFill>
        <p:spPr>
          <a:xfrm rot="5400000">
            <a:off x="5845680" y="12406680"/>
            <a:ext cx="29357280" cy="3668400"/>
          </a:xfrm>
          <a:prstGeom prst="rect">
            <a:avLst/>
          </a:prstGeom>
          <a:ln w="0">
            <a:noFill/>
          </a:ln>
        </p:spPr>
      </p:pic>
      <p:sp>
        <p:nvSpPr>
          <p:cNvPr id="84" name="TextBox 16"/>
          <p:cNvSpPr/>
          <p:nvPr/>
        </p:nvSpPr>
        <p:spPr>
          <a:xfrm>
            <a:off x="24550920" y="18963360"/>
            <a:ext cx="23648040" cy="351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2522880">
              <a:lnSpc>
                <a:spcPts val="5519"/>
              </a:lnSpc>
            </a:pPr>
            <a:r>
              <a:rPr lang="en-US" sz="8000" b="1" i="1" strike="noStrike" spc="-1" dirty="0">
                <a:solidFill>
                  <a:srgbClr val="0070C0"/>
                </a:solidFill>
                <a:latin typeface="Calibri"/>
                <a:ea typeface="Avenir Bold Italics"/>
              </a:rPr>
              <a:t>S.C. </a:t>
            </a:r>
            <a:r>
              <a:rPr lang="en-US" sz="8000" b="1" i="1" strike="noStrike" spc="-1" dirty="0" err="1">
                <a:solidFill>
                  <a:srgbClr val="0070C0"/>
                </a:solidFill>
                <a:latin typeface="Calibri"/>
                <a:ea typeface="Avenir Bold Italics"/>
              </a:rPr>
              <a:t>Chirurgia</a:t>
            </a:r>
            <a:r>
              <a:rPr lang="en-US" sz="8000" b="1" i="1" strike="noStrike" spc="-1" dirty="0">
                <a:solidFill>
                  <a:srgbClr val="0070C0"/>
                </a:solidFill>
                <a:latin typeface="Calibri"/>
                <a:ea typeface="Avenir Bold Italics"/>
              </a:rPr>
              <a:t> Generale - Ospedale di Imperia</a:t>
            </a:r>
            <a:endParaRPr lang="it-IT" sz="8000" b="0" strike="noStrike" spc="-1" dirty="0">
              <a:solidFill>
                <a:srgbClr val="000000"/>
              </a:solidFill>
              <a:latin typeface="Arial"/>
            </a:endParaRPr>
          </a:p>
          <a:p>
            <a:pPr defTabSz="2522880">
              <a:lnSpc>
                <a:spcPts val="2511"/>
              </a:lnSpc>
            </a:pPr>
            <a:endParaRPr lang="en-US" sz="8000" b="1" i="1" strike="noStrike" spc="-1" dirty="0">
              <a:solidFill>
                <a:srgbClr val="0070C0"/>
              </a:solidFill>
              <a:latin typeface="Calibri"/>
              <a:ea typeface="Avenir Bold Italics"/>
            </a:endParaRPr>
          </a:p>
          <a:p>
            <a:pPr defTabSz="2522880">
              <a:lnSpc>
                <a:spcPts val="2511"/>
              </a:lnSpc>
            </a:pPr>
            <a:endParaRPr lang="en-US" sz="8000" b="1" i="1" spc="-1" dirty="0">
              <a:solidFill>
                <a:srgbClr val="0070C0"/>
              </a:solidFill>
              <a:latin typeface="Calibri"/>
              <a:ea typeface="Avenir Bold Italics"/>
            </a:endParaRPr>
          </a:p>
          <a:p>
            <a:pPr defTabSz="2522880">
              <a:lnSpc>
                <a:spcPts val="2511"/>
              </a:lnSpc>
            </a:pPr>
            <a:r>
              <a:rPr lang="en-US" sz="8000" b="1" i="1" strike="noStrike" spc="-1" dirty="0">
                <a:solidFill>
                  <a:srgbClr val="0070C0"/>
                </a:solidFill>
                <a:latin typeface="Calibri"/>
                <a:ea typeface="Avenir Bold Italics"/>
              </a:rPr>
              <a:t>*S.C. </a:t>
            </a:r>
            <a:r>
              <a:rPr lang="en-US" sz="8000" b="1" i="1" strike="noStrike" spc="-1" dirty="0" err="1">
                <a:solidFill>
                  <a:srgbClr val="0070C0"/>
                </a:solidFill>
                <a:latin typeface="Calibri"/>
                <a:ea typeface="Avenir Bold Italics"/>
              </a:rPr>
              <a:t>Anestesia</a:t>
            </a:r>
            <a:r>
              <a:rPr lang="en-US" sz="8000" b="1" i="1" strike="noStrike" spc="-1" dirty="0">
                <a:solidFill>
                  <a:srgbClr val="0070C0"/>
                </a:solidFill>
                <a:latin typeface="Calibri"/>
                <a:ea typeface="Avenir Bold Italics"/>
              </a:rPr>
              <a:t> e </a:t>
            </a:r>
            <a:r>
              <a:rPr lang="en-US" sz="8000" b="1" i="1" strike="noStrike" spc="-1" dirty="0" err="1">
                <a:solidFill>
                  <a:srgbClr val="0070C0"/>
                </a:solidFill>
                <a:latin typeface="Calibri"/>
                <a:ea typeface="Avenir Bold Italics"/>
              </a:rPr>
              <a:t>Rianimazione</a:t>
            </a:r>
            <a:r>
              <a:rPr lang="en-US" sz="8000" b="1" i="1" strike="noStrike" spc="-1" dirty="0">
                <a:solidFill>
                  <a:srgbClr val="0070C0"/>
                </a:solidFill>
                <a:latin typeface="Calibri"/>
                <a:ea typeface="Avenir Bold Italics"/>
              </a:rPr>
              <a:t> – Ospedale di Imperia</a:t>
            </a:r>
            <a:endParaRPr lang="it-IT" sz="8000" b="0" strike="noStrike" spc="-1" dirty="0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ttangolo arrotondato 8"/>
          <p:cNvSpPr/>
          <p:nvPr/>
        </p:nvSpPr>
        <p:spPr>
          <a:xfrm flipH="1">
            <a:off x="1345320" y="5820120"/>
            <a:ext cx="47039760" cy="209952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defTabSz="914400">
              <a:lnSpc>
                <a:spcPct val="100000"/>
              </a:lnSpc>
            </a:pPr>
            <a:r>
              <a:rPr lang="it-IT" sz="9920" b="1" strike="noStrike" spc="-1" dirty="0">
                <a:solidFill>
                  <a:schemeClr val="lt1"/>
                </a:solidFill>
                <a:latin typeface="Calibri"/>
              </a:rPr>
              <a:t>	</a:t>
            </a:r>
            <a:r>
              <a:rPr lang="it-IT" sz="9920" b="1" strike="noStrike" spc="-1" dirty="0" err="1">
                <a:solidFill>
                  <a:schemeClr val="lt1"/>
                </a:solidFill>
                <a:latin typeface="Calibri"/>
              </a:rPr>
              <a:t>Introduction</a:t>
            </a:r>
            <a:endParaRPr lang="it-IT" sz="9920" b="1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6" name="CasellaDiTesto 10"/>
          <p:cNvSpPr/>
          <p:nvPr/>
        </p:nvSpPr>
        <p:spPr>
          <a:xfrm>
            <a:off x="11225880" y="2457000"/>
            <a:ext cx="33414120" cy="3016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2522880">
              <a:lnSpc>
                <a:spcPct val="100000"/>
              </a:lnSpc>
            </a:pPr>
            <a:r>
              <a:rPr lang="en-US" sz="9600" b="1" strike="noStrike" spc="-630" dirty="0">
                <a:solidFill>
                  <a:srgbClr val="00255F"/>
                </a:solidFill>
                <a:latin typeface="Barlow Ultra-Bold"/>
                <a:ea typeface="Barlow Ultra-Bold"/>
              </a:rPr>
              <a:t>Awake Major </a:t>
            </a:r>
            <a:r>
              <a:rPr lang="en-US" sz="9600" b="1" strike="noStrike" spc="-630" dirty="0" err="1">
                <a:solidFill>
                  <a:srgbClr val="00255F"/>
                </a:solidFill>
                <a:latin typeface="Barlow Ultra-Bold"/>
                <a:ea typeface="Barlow Ultra-Bold"/>
              </a:rPr>
              <a:t>ColoRectal</a:t>
            </a:r>
            <a:r>
              <a:rPr lang="en-US" sz="9600" b="1" strike="noStrike" spc="-630" dirty="0">
                <a:solidFill>
                  <a:srgbClr val="00255F"/>
                </a:solidFill>
                <a:latin typeface="Barlow Ultra-Bold"/>
                <a:ea typeface="Barlow Ultra-Bold"/>
              </a:rPr>
              <a:t> Surgery for elderly frail patients</a:t>
            </a:r>
            <a:endParaRPr lang="it-IT" sz="9600" b="0" strike="noStrike" spc="-1" dirty="0">
              <a:solidFill>
                <a:srgbClr val="000000"/>
              </a:solidFill>
              <a:latin typeface="Arial"/>
            </a:endParaRPr>
          </a:p>
          <a:p>
            <a:pPr algn="ctr" defTabSz="2522880">
              <a:lnSpc>
                <a:spcPct val="100000"/>
              </a:lnSpc>
            </a:pPr>
            <a:r>
              <a:rPr lang="en-US" sz="9600" b="1" strike="noStrike" spc="-630" dirty="0">
                <a:solidFill>
                  <a:srgbClr val="00255F"/>
                </a:solidFill>
                <a:latin typeface="Barlow Ultra-Bold"/>
                <a:ea typeface="Barlow Ultra-Bold"/>
              </a:rPr>
              <a:t>Case report</a:t>
            </a:r>
            <a:endParaRPr lang="it-IT" sz="96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7" name="Rettangolo con angoli arrotondati 12"/>
          <p:cNvSpPr/>
          <p:nvPr/>
        </p:nvSpPr>
        <p:spPr>
          <a:xfrm>
            <a:off x="1345320" y="2250000"/>
            <a:ext cx="9449640" cy="209952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760" dist="37674" dir="27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2522880">
              <a:lnSpc>
                <a:spcPct val="100000"/>
              </a:lnSpc>
            </a:pPr>
            <a:endParaRPr lang="it-IT" sz="13689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88" name="Rettangolo con angoli arrotondati 14"/>
          <p:cNvSpPr/>
          <p:nvPr/>
        </p:nvSpPr>
        <p:spPr>
          <a:xfrm>
            <a:off x="44825760" y="2478960"/>
            <a:ext cx="3790440" cy="209952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760" dist="37674" dir="27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2522880">
              <a:lnSpc>
                <a:spcPct val="100000"/>
              </a:lnSpc>
            </a:pPr>
            <a:endParaRPr lang="it-IT" sz="13689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89" name="Rettangolo arrotondato 8"/>
          <p:cNvSpPr/>
          <p:nvPr/>
        </p:nvSpPr>
        <p:spPr>
          <a:xfrm>
            <a:off x="18270000" y="24953040"/>
            <a:ext cx="30659760" cy="188964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it-IT" sz="4960" b="0" strike="noStrike" spc="-1">
              <a:solidFill>
                <a:schemeClr val="lt1"/>
              </a:solidFill>
              <a:latin typeface="Calibri"/>
            </a:endParaRPr>
          </a:p>
        </p:txBody>
      </p:sp>
      <p:pic>
        <p:nvPicPr>
          <p:cNvPr id="90" name="Immagine 13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839880" y="24300000"/>
            <a:ext cx="15119640" cy="3195720"/>
          </a:xfrm>
          <a:prstGeom prst="rect">
            <a:avLst/>
          </a:prstGeom>
          <a:ln w="0">
            <a:noFill/>
          </a:ln>
        </p:spPr>
      </p:pic>
      <p:sp>
        <p:nvSpPr>
          <p:cNvPr id="91" name="Rettangolo con angoli arrotondati 1"/>
          <p:cNvSpPr/>
          <p:nvPr/>
        </p:nvSpPr>
        <p:spPr>
          <a:xfrm>
            <a:off x="2160000" y="9161280"/>
            <a:ext cx="45720000" cy="1420164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760" dist="37674" dir="27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it-IT" sz="13689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92" name="Rettangolo con angoli arrotondati 2"/>
          <p:cNvSpPr/>
          <p:nvPr/>
        </p:nvSpPr>
        <p:spPr>
          <a:xfrm>
            <a:off x="1371960" y="2276640"/>
            <a:ext cx="9449640" cy="209952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760" dist="37674" dir="27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it-IT" sz="13689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93" name="Rettangolo con angoli arrotondati 3"/>
          <p:cNvSpPr/>
          <p:nvPr/>
        </p:nvSpPr>
        <p:spPr>
          <a:xfrm>
            <a:off x="1371960" y="2276640"/>
            <a:ext cx="9449640" cy="209952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760" dist="37674" dir="27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it-IT" sz="13689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94" name="CasellaDiTesto 93"/>
          <p:cNvSpPr txBox="1"/>
          <p:nvPr/>
        </p:nvSpPr>
        <p:spPr>
          <a:xfrm>
            <a:off x="3240000" y="10440000"/>
            <a:ext cx="43740000" cy="108000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Awake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surgery </a:t>
            </a:r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represent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a </a:t>
            </a:r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further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step </a:t>
            </a:r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forward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in </a:t>
            </a:r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minimally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invasive </a:t>
            </a:r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procedures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with the </a:t>
            </a:r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aim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of:</a:t>
            </a:r>
          </a:p>
          <a:p>
            <a:endParaRPr lang="it-IT" sz="4000" b="0" strike="noStrike" spc="-1" dirty="0">
              <a:solidFill>
                <a:srgbClr val="FFFFFF"/>
              </a:solidFill>
              <a:latin typeface="Arial"/>
            </a:endParaRPr>
          </a:p>
          <a:p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   •  </a:t>
            </a:r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minimizing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surgical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trauma</a:t>
            </a:r>
          </a:p>
          <a:p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   •  </a:t>
            </a:r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optimazing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patients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’ post-operative recovery</a:t>
            </a:r>
          </a:p>
          <a:p>
            <a:pPr marL="2514600" lvl="3" indent="-1143000">
              <a:buFont typeface="Arial" panose="020B0604020202020204" pitchFamily="34" charset="0"/>
              <a:buChar char="•"/>
            </a:pPr>
            <a:r>
              <a:rPr lang="it-IT" sz="9600" spc="-1" dirty="0" err="1">
                <a:solidFill>
                  <a:srgbClr val="FFFFFF"/>
                </a:solidFill>
                <a:latin typeface="Arial"/>
              </a:rPr>
              <a:t>improving</a:t>
            </a:r>
            <a:r>
              <a:rPr lang="it-IT" sz="9600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600" spc="-1" dirty="0" err="1">
                <a:solidFill>
                  <a:srgbClr val="FFFFFF"/>
                </a:solidFill>
                <a:latin typeface="Arial"/>
              </a:rPr>
              <a:t>outcomes</a:t>
            </a:r>
            <a:endParaRPr lang="it-IT" sz="9600" b="0" strike="noStrike" spc="-1" dirty="0">
              <a:solidFill>
                <a:srgbClr val="FFFFFF"/>
              </a:solidFill>
              <a:latin typeface="Arial"/>
            </a:endParaRPr>
          </a:p>
          <a:p>
            <a:endParaRPr lang="it-IT" sz="4000" b="0" strike="noStrike" spc="-1" dirty="0">
              <a:solidFill>
                <a:srgbClr val="FFFFFF"/>
              </a:solidFill>
              <a:latin typeface="Arial"/>
            </a:endParaRPr>
          </a:p>
          <a:p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We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report a case of </a:t>
            </a:r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laparoscopic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right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hemicolectomy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under </a:t>
            </a:r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neuraxial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600" b="0" strike="noStrike" spc="-1" dirty="0" err="1">
                <a:solidFill>
                  <a:srgbClr val="FFFFFF"/>
                </a:solidFill>
                <a:latin typeface="Arial"/>
              </a:rPr>
              <a:t>anaesthesia</a:t>
            </a:r>
            <a:r>
              <a:rPr lang="it-IT" sz="9600" b="0" strike="noStrike" spc="-1" dirty="0">
                <a:solidFill>
                  <a:srgbClr val="FFFFFF"/>
                </a:solidFill>
                <a:latin typeface="Arial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Rettangolo arrotondato 2"/>
          <p:cNvSpPr/>
          <p:nvPr/>
        </p:nvSpPr>
        <p:spPr>
          <a:xfrm>
            <a:off x="18270000" y="24953040"/>
            <a:ext cx="30659760" cy="188964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it-IT" sz="4960" b="0" strike="noStrike" spc="-1">
              <a:solidFill>
                <a:schemeClr val="lt1"/>
              </a:solidFill>
              <a:latin typeface="Calibri"/>
            </a:endParaRPr>
          </a:p>
        </p:txBody>
      </p:sp>
      <p:pic>
        <p:nvPicPr>
          <p:cNvPr id="96" name="Immagine 3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839880" y="24300000"/>
            <a:ext cx="15119640" cy="3195720"/>
          </a:xfrm>
          <a:prstGeom prst="rect">
            <a:avLst/>
          </a:prstGeom>
          <a:ln w="0">
            <a:noFill/>
          </a:ln>
        </p:spPr>
      </p:pic>
      <p:sp>
        <p:nvSpPr>
          <p:cNvPr id="97" name="Rettangolo con angoli arrotondati 5"/>
          <p:cNvSpPr/>
          <p:nvPr/>
        </p:nvSpPr>
        <p:spPr>
          <a:xfrm>
            <a:off x="2160000" y="5400000"/>
            <a:ext cx="45720000" cy="1818000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760" dist="37674" dir="27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it-IT" sz="13689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98" name="Rettangolo arrotondato 3"/>
          <p:cNvSpPr/>
          <p:nvPr/>
        </p:nvSpPr>
        <p:spPr>
          <a:xfrm flipH="1">
            <a:off x="1680120" y="2099520"/>
            <a:ext cx="47039760" cy="209952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defTabSz="914400">
              <a:lnSpc>
                <a:spcPct val="100000"/>
              </a:lnSpc>
            </a:pPr>
            <a:r>
              <a:rPr lang="it-IT" sz="9920" b="0" strike="noStrike" spc="-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		</a:t>
            </a:r>
            <a:r>
              <a:rPr lang="it-IT" sz="9920" b="1" strike="noStrike" spc="-1" dirty="0">
                <a:solidFill>
                  <a:schemeClr val="lt1"/>
                </a:solidFill>
                <a:latin typeface="Calibri"/>
              </a:rPr>
              <a:t>The </a:t>
            </a:r>
            <a:r>
              <a:rPr lang="it-IT" sz="9920" b="1" strike="noStrike" spc="-1" dirty="0" err="1">
                <a:solidFill>
                  <a:schemeClr val="lt1"/>
                </a:solidFill>
                <a:latin typeface="Calibri"/>
              </a:rPr>
              <a:t>Patient</a:t>
            </a:r>
            <a:endParaRPr lang="it-IT" sz="9920" b="1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CasellaDiTesto 98"/>
          <p:cNvSpPr txBox="1"/>
          <p:nvPr/>
        </p:nvSpPr>
        <p:spPr>
          <a:xfrm>
            <a:off x="4147920" y="7276743"/>
            <a:ext cx="42840000" cy="15763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	</a:t>
            </a:r>
            <a:r>
              <a:rPr lang="it-IT" sz="9200" b="0" strike="noStrike" spc="-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80 </a:t>
            </a:r>
            <a:r>
              <a:rPr lang="it-IT" sz="9200" b="0" strike="noStrike" spc="-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years</a:t>
            </a:r>
            <a:r>
              <a:rPr lang="it-IT" sz="9200" b="0" strike="noStrike" spc="-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old</a:t>
            </a:r>
            <a:r>
              <a:rPr lang="it-IT" sz="9200" b="0" strike="noStrike" spc="-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			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	</a:t>
            </a:r>
            <a:r>
              <a:rPr lang="it-IT" sz="9200" b="0" strike="noStrike" spc="-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ASA 4</a:t>
            </a:r>
          </a:p>
          <a:p>
            <a:endParaRPr lang="it-IT" sz="9200" b="0" strike="noStrike" spc="-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endParaRPr lang="it-IT" sz="2000" b="1" strike="noStrike" spc="-1" dirty="0">
              <a:solidFill>
                <a:srgbClr val="FFFFFF"/>
              </a:solidFill>
              <a:latin typeface="Arial"/>
            </a:endParaRPr>
          </a:p>
          <a:p>
            <a:r>
              <a:rPr lang="it-IT" sz="9200" b="1" strike="noStrike" spc="-1" dirty="0">
                <a:solidFill>
                  <a:srgbClr val="FFFFFF"/>
                </a:solidFill>
                <a:latin typeface="Arial"/>
              </a:rPr>
              <a:t>		</a:t>
            </a:r>
            <a:r>
              <a:rPr lang="it-IT" sz="9200" b="1" strike="noStrike" spc="-1" dirty="0" err="1">
                <a:solidFill>
                  <a:srgbClr val="FFFFFF"/>
                </a:solidFill>
                <a:latin typeface="Arial"/>
              </a:rPr>
              <a:t>Comorbidities</a:t>
            </a:r>
            <a:r>
              <a:rPr lang="it-IT" sz="9200" b="1" strike="noStrike" spc="-1" dirty="0">
                <a:solidFill>
                  <a:srgbClr val="FFFFFF"/>
                </a:solidFill>
                <a:latin typeface="Arial"/>
              </a:rPr>
              <a:t>:</a:t>
            </a:r>
          </a:p>
          <a:p>
            <a:endParaRPr lang="it-IT" sz="2000" b="0" strike="noStrike" spc="-1" dirty="0">
              <a:solidFill>
                <a:srgbClr val="FFFFFF"/>
              </a:solidFill>
              <a:latin typeface="Arial"/>
            </a:endParaRPr>
          </a:p>
          <a:p>
            <a:pPr marL="3873600" lvl="8" indent="-216000">
              <a:buClr>
                <a:schemeClr val="bg1"/>
              </a:buClr>
              <a:buSzPct val="45000"/>
              <a:buFont typeface="Wingdings" charset="2"/>
              <a:buChar char=""/>
            </a:pP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	</a:t>
            </a:r>
            <a:r>
              <a:rPr lang="it-IT" sz="9200" spc="-1" dirty="0" err="1">
                <a:solidFill>
                  <a:srgbClr val="FFFFFF"/>
                </a:solidFill>
                <a:latin typeface="Arial"/>
              </a:rPr>
              <a:t>d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iabetes</a:t>
            </a:r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pPr marL="3873600" lvl="8" indent="-216000">
              <a:buClr>
                <a:schemeClr val="bg1"/>
              </a:buClr>
              <a:buSzPct val="45000"/>
              <a:buFont typeface="Wingdings" charset="2"/>
              <a:buChar char=""/>
            </a:pP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severe COPD</a:t>
            </a:r>
          </a:p>
          <a:p>
            <a:pPr marL="3873600" lvl="8" indent="-216000">
              <a:buClr>
                <a:schemeClr val="bg1"/>
              </a:buClr>
              <a:buSzPct val="45000"/>
              <a:buFont typeface="Wingdings" charset="2"/>
              <a:buChar char=""/>
            </a:pP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atrial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fibillation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/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pericardial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effusion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		</a:t>
            </a:r>
          </a:p>
          <a:p>
            <a:pPr marL="3873600" lvl="8" indent="-216000">
              <a:buClr>
                <a:schemeClr val="bg1"/>
              </a:buClr>
              <a:buSzPct val="45000"/>
              <a:buFont typeface="Wingdings" charset="2"/>
              <a:buChar char=""/>
            </a:pP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	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hypertension</a:t>
            </a:r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pPr marL="3873600" lvl="8" indent="-216000">
              <a:buClr>
                <a:schemeClr val="bg1"/>
              </a:buClr>
              <a:buSzPct val="45000"/>
              <a:buFont typeface="Wingdings" charset="2"/>
              <a:buChar char=""/>
            </a:pP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thyroid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goiter</a:t>
            </a:r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pPr marL="3873600" lvl="8" indent="-216000">
              <a:buClr>
                <a:schemeClr val="bg1"/>
              </a:buClr>
              <a:buSzPct val="45000"/>
              <a:buFont typeface="Wingdings" charset="2"/>
              <a:buChar char=""/>
            </a:pPr>
            <a:r>
              <a:rPr lang="it-IT" sz="9200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spc="-1" dirty="0" err="1">
                <a:solidFill>
                  <a:srgbClr val="FFFFFF"/>
                </a:solidFill>
                <a:latin typeface="Arial"/>
              </a:rPr>
              <a:t>previous</a:t>
            </a:r>
            <a:r>
              <a:rPr lang="it-IT" sz="9200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spc="-1" dirty="0" err="1">
                <a:solidFill>
                  <a:srgbClr val="FFFFFF"/>
                </a:solidFill>
                <a:latin typeface="Arial"/>
              </a:rPr>
              <a:t>spontaneous</a:t>
            </a:r>
            <a:r>
              <a:rPr lang="it-IT" sz="9200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spc="-1" dirty="0" err="1">
                <a:solidFill>
                  <a:srgbClr val="FFFFFF"/>
                </a:solidFill>
                <a:latin typeface="Arial"/>
              </a:rPr>
              <a:t>pneumothorax</a:t>
            </a:r>
            <a:r>
              <a:rPr lang="it-IT" sz="9200" spc="-1" dirty="0">
                <a:solidFill>
                  <a:srgbClr val="FFFFFF"/>
                </a:solidFill>
                <a:latin typeface="Arial"/>
              </a:rPr>
              <a:t> </a:t>
            </a:r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pPr marL="3873600" lvl="8" indent="-216000">
              <a:buClr>
                <a:schemeClr val="bg1"/>
              </a:buClr>
              <a:buSzPct val="45000"/>
              <a:buFont typeface="Wingdings" charset="2"/>
              <a:buChar char=""/>
            </a:pP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previous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pulmunary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lobectomy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(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bullous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pulmonary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emphysema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)</a:t>
            </a:r>
          </a:p>
        </p:txBody>
      </p:sp>
      <p:pic>
        <p:nvPicPr>
          <p:cNvPr id="100" name="Immagine 99"/>
          <p:cNvPicPr/>
          <p:nvPr/>
        </p:nvPicPr>
        <p:blipFill>
          <a:blip r:embed="rId3"/>
          <a:stretch/>
        </p:blipFill>
        <p:spPr>
          <a:xfrm>
            <a:off x="29637000" y="7552174"/>
            <a:ext cx="14867640" cy="118011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5234D1-4E7A-616C-0814-1F355271C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Rettangolo arrotondato 2">
            <a:extLst>
              <a:ext uri="{FF2B5EF4-FFF2-40B4-BE49-F238E27FC236}">
                <a16:creationId xmlns:a16="http://schemas.microsoft.com/office/drawing/2014/main" id="{AE4C55F9-D054-EB13-2A9D-075A162F204B}"/>
              </a:ext>
            </a:extLst>
          </p:cNvPr>
          <p:cNvSpPr/>
          <p:nvPr/>
        </p:nvSpPr>
        <p:spPr>
          <a:xfrm>
            <a:off x="18270000" y="24953040"/>
            <a:ext cx="30659760" cy="188964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it-IT" sz="4960" b="0" strike="noStrike" spc="-1">
              <a:solidFill>
                <a:schemeClr val="lt1"/>
              </a:solidFill>
              <a:latin typeface="Calibri"/>
            </a:endParaRPr>
          </a:p>
        </p:txBody>
      </p:sp>
      <p:pic>
        <p:nvPicPr>
          <p:cNvPr id="96" name="Immagine 3">
            <a:extLst>
              <a:ext uri="{FF2B5EF4-FFF2-40B4-BE49-F238E27FC236}">
                <a16:creationId xmlns:a16="http://schemas.microsoft.com/office/drawing/2014/main" id="{039B0D53-2C7A-02BC-4AC0-B9ED3F34043F}"/>
              </a:ext>
            </a:extLst>
          </p:cNvPr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839880" y="24300000"/>
            <a:ext cx="15119640" cy="3195720"/>
          </a:xfrm>
          <a:prstGeom prst="rect">
            <a:avLst/>
          </a:prstGeom>
          <a:ln w="0">
            <a:noFill/>
          </a:ln>
        </p:spPr>
      </p:pic>
      <p:sp>
        <p:nvSpPr>
          <p:cNvPr id="97" name="Rettangolo con angoli arrotondati 5">
            <a:extLst>
              <a:ext uri="{FF2B5EF4-FFF2-40B4-BE49-F238E27FC236}">
                <a16:creationId xmlns:a16="http://schemas.microsoft.com/office/drawing/2014/main" id="{F120BEF2-EA22-908E-6E9A-3568EED83D9D}"/>
              </a:ext>
            </a:extLst>
          </p:cNvPr>
          <p:cNvSpPr/>
          <p:nvPr/>
        </p:nvSpPr>
        <p:spPr>
          <a:xfrm>
            <a:off x="2160000" y="5400000"/>
            <a:ext cx="45720000" cy="1818000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760" dist="37674" dir="27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it-IT" sz="13689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98" name="Rettangolo arrotondato 3">
            <a:extLst>
              <a:ext uri="{FF2B5EF4-FFF2-40B4-BE49-F238E27FC236}">
                <a16:creationId xmlns:a16="http://schemas.microsoft.com/office/drawing/2014/main" id="{E84BB1C9-E830-8232-F738-F20B2BB078F8}"/>
              </a:ext>
            </a:extLst>
          </p:cNvPr>
          <p:cNvSpPr/>
          <p:nvPr/>
        </p:nvSpPr>
        <p:spPr>
          <a:xfrm flipH="1">
            <a:off x="1680120" y="2099520"/>
            <a:ext cx="47039760" cy="209952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defTabSz="914400">
              <a:lnSpc>
                <a:spcPct val="100000"/>
              </a:lnSpc>
            </a:pPr>
            <a:r>
              <a:rPr lang="it-IT" sz="9920" b="0" strike="noStrike" spc="-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		</a:t>
            </a:r>
            <a:r>
              <a:rPr lang="it-IT" sz="9920" b="1" strike="noStrike" spc="-1" dirty="0">
                <a:solidFill>
                  <a:schemeClr val="lt1"/>
                </a:solidFill>
                <a:latin typeface="Calibri"/>
              </a:rPr>
              <a:t>The </a:t>
            </a:r>
            <a:r>
              <a:rPr lang="it-IT" sz="9920" b="1" strike="noStrike" spc="-1" dirty="0" err="1">
                <a:solidFill>
                  <a:schemeClr val="lt1"/>
                </a:solidFill>
                <a:latin typeface="Calibri"/>
              </a:rPr>
              <a:t>Patient</a:t>
            </a:r>
            <a:endParaRPr lang="it-IT" sz="9920" b="1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CasellaDiTesto 98">
            <a:extLst>
              <a:ext uri="{FF2B5EF4-FFF2-40B4-BE49-F238E27FC236}">
                <a16:creationId xmlns:a16="http://schemas.microsoft.com/office/drawing/2014/main" id="{3681ABB2-2E49-D1C1-301C-ED546C00AFAA}"/>
              </a:ext>
            </a:extLst>
          </p:cNvPr>
          <p:cNvSpPr txBox="1"/>
          <p:nvPr/>
        </p:nvSpPr>
        <p:spPr>
          <a:xfrm>
            <a:off x="3279960" y="7812000"/>
            <a:ext cx="42840000" cy="145598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	80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years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old</a:t>
            </a:r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r>
              <a:rPr lang="it-IT" sz="9200" spc="-1" dirty="0">
                <a:solidFill>
                  <a:srgbClr val="FFFFFF"/>
                </a:solidFill>
                <a:latin typeface="Arial"/>
              </a:rPr>
              <a:t>	BMI 24.8</a:t>
            </a:r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Diagnosis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►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Right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Colon Cancer M0</a:t>
            </a:r>
          </a:p>
          <a:p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Predictive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scores ►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fraility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score,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Ariscat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score, NSQIP</a:t>
            </a:r>
          </a:p>
          <a:p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ERAS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prehabilitation</a:t>
            </a:r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100" name="Immagine 99">
            <a:extLst>
              <a:ext uri="{FF2B5EF4-FFF2-40B4-BE49-F238E27FC236}">
                <a16:creationId xmlns:a16="http://schemas.microsoft.com/office/drawing/2014/main" id="{27ED12EC-8002-2151-8852-E7A807955FB6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31740120" y="9656280"/>
            <a:ext cx="14867640" cy="1180116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4090554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Rettangolo arrotondato 8"/>
          <p:cNvSpPr/>
          <p:nvPr/>
        </p:nvSpPr>
        <p:spPr>
          <a:xfrm>
            <a:off x="18270000" y="24953040"/>
            <a:ext cx="30659760" cy="188964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it-IT" sz="4960" b="0" strike="noStrike" spc="-1">
              <a:solidFill>
                <a:schemeClr val="lt1"/>
              </a:solidFill>
              <a:latin typeface="Calibri"/>
            </a:endParaRPr>
          </a:p>
        </p:txBody>
      </p:sp>
      <p:pic>
        <p:nvPicPr>
          <p:cNvPr id="102" name="Immagine 1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839880" y="24300000"/>
            <a:ext cx="15119640" cy="3195720"/>
          </a:xfrm>
          <a:prstGeom prst="rect">
            <a:avLst/>
          </a:prstGeom>
          <a:ln w="0">
            <a:noFill/>
          </a:ln>
        </p:spPr>
      </p:pic>
      <p:sp>
        <p:nvSpPr>
          <p:cNvPr id="103" name="Rettangolo con angoli arrotondati 4"/>
          <p:cNvSpPr/>
          <p:nvPr/>
        </p:nvSpPr>
        <p:spPr>
          <a:xfrm>
            <a:off x="1800000" y="5940000"/>
            <a:ext cx="45720000" cy="1804176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760" dist="37674" dir="27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it-IT" sz="13689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104" name="Rettangolo arrotondato 1"/>
          <p:cNvSpPr/>
          <p:nvPr/>
        </p:nvSpPr>
        <p:spPr>
          <a:xfrm flipH="1">
            <a:off x="1680120" y="2099520"/>
            <a:ext cx="47039760" cy="209952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defTabSz="914400">
              <a:lnSpc>
                <a:spcPct val="100000"/>
              </a:lnSpc>
            </a:pPr>
            <a:r>
              <a:rPr lang="it-IT" sz="9920" b="0" strike="noStrike" spc="-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		</a:t>
            </a:r>
            <a:r>
              <a:rPr lang="it-IT" sz="9920" b="1" strike="noStrike" spc="-1" dirty="0" err="1">
                <a:solidFill>
                  <a:schemeClr val="lt1"/>
                </a:solidFill>
                <a:latin typeface="Calibri"/>
              </a:rPr>
              <a:t>Anaesthesia</a:t>
            </a:r>
            <a:endParaRPr lang="it-IT" sz="9920" b="1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CasellaDiTesto 104"/>
          <p:cNvSpPr txBox="1"/>
          <p:nvPr/>
        </p:nvSpPr>
        <p:spPr>
          <a:xfrm>
            <a:off x="5312520" y="8251740"/>
            <a:ext cx="42840000" cy="8507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Sedation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by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Dexdor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ev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0,3 - 1 gamma/kg/h </a:t>
            </a:r>
          </a:p>
          <a:p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T6-T7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peridural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catheter</a:t>
            </a:r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endParaRPr lang="it-IT" sz="9200" spc="-1" dirty="0">
              <a:solidFill>
                <a:srgbClr val="FFFFFF"/>
              </a:solidFill>
              <a:latin typeface="Arial"/>
            </a:endParaRPr>
          </a:p>
          <a:p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T9-T10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spinal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anaesthesia</a:t>
            </a:r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Intraoperative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monitoring ►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MostCare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, BIS</a:t>
            </a:r>
          </a:p>
          <a:p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High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fluxes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► FiO2 35%</a:t>
            </a:r>
          </a:p>
          <a:p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1026" name="Picture 2" descr="Outpatient Anesthesia Types | Ocean Surgery Center">
            <a:extLst>
              <a:ext uri="{FF2B5EF4-FFF2-40B4-BE49-F238E27FC236}">
                <a16:creationId xmlns:a16="http://schemas.microsoft.com/office/drawing/2014/main" id="{C762179B-1AE2-9E16-C0AE-A93FDF6AEA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3927" y="10211400"/>
            <a:ext cx="14281890" cy="950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927B9E-5CDF-E1FE-2ABB-A2CB1BEDF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Rettangolo arrotondato 8">
            <a:extLst>
              <a:ext uri="{FF2B5EF4-FFF2-40B4-BE49-F238E27FC236}">
                <a16:creationId xmlns:a16="http://schemas.microsoft.com/office/drawing/2014/main" id="{BC73C7A7-FB09-5215-E3F3-4860A6CF01F4}"/>
              </a:ext>
            </a:extLst>
          </p:cNvPr>
          <p:cNvSpPr/>
          <p:nvPr/>
        </p:nvSpPr>
        <p:spPr>
          <a:xfrm>
            <a:off x="18270000" y="24953040"/>
            <a:ext cx="30659760" cy="188964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it-IT" sz="4960" b="0" strike="noStrike" spc="-1">
              <a:solidFill>
                <a:schemeClr val="lt1"/>
              </a:solidFill>
              <a:latin typeface="Calibri"/>
            </a:endParaRPr>
          </a:p>
        </p:txBody>
      </p:sp>
      <p:pic>
        <p:nvPicPr>
          <p:cNvPr id="102" name="Immagine 1">
            <a:extLst>
              <a:ext uri="{FF2B5EF4-FFF2-40B4-BE49-F238E27FC236}">
                <a16:creationId xmlns:a16="http://schemas.microsoft.com/office/drawing/2014/main" id="{8277F4C3-7976-98C0-9987-A3B9C933CA88}"/>
              </a:ext>
            </a:extLst>
          </p:cNvPr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839880" y="24300000"/>
            <a:ext cx="15119640" cy="3195720"/>
          </a:xfrm>
          <a:prstGeom prst="rect">
            <a:avLst/>
          </a:prstGeom>
          <a:ln w="0">
            <a:noFill/>
          </a:ln>
        </p:spPr>
      </p:pic>
      <p:sp>
        <p:nvSpPr>
          <p:cNvPr id="103" name="Rettangolo con angoli arrotondati 4">
            <a:extLst>
              <a:ext uri="{FF2B5EF4-FFF2-40B4-BE49-F238E27FC236}">
                <a16:creationId xmlns:a16="http://schemas.microsoft.com/office/drawing/2014/main" id="{6D61D16E-69B5-CDC9-2175-973ABD7ACADE}"/>
              </a:ext>
            </a:extLst>
          </p:cNvPr>
          <p:cNvSpPr/>
          <p:nvPr/>
        </p:nvSpPr>
        <p:spPr>
          <a:xfrm>
            <a:off x="1800000" y="5940000"/>
            <a:ext cx="45720000" cy="1804176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760" dist="37674" dir="27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it-IT" sz="13689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104" name="Rettangolo arrotondato 1">
            <a:extLst>
              <a:ext uri="{FF2B5EF4-FFF2-40B4-BE49-F238E27FC236}">
                <a16:creationId xmlns:a16="http://schemas.microsoft.com/office/drawing/2014/main" id="{78B9B70A-4EAC-F2B0-5792-FABBD292DA76}"/>
              </a:ext>
            </a:extLst>
          </p:cNvPr>
          <p:cNvSpPr/>
          <p:nvPr/>
        </p:nvSpPr>
        <p:spPr>
          <a:xfrm flipH="1">
            <a:off x="1680120" y="2099520"/>
            <a:ext cx="47039760" cy="209952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defTabSz="914400">
              <a:lnSpc>
                <a:spcPct val="100000"/>
              </a:lnSpc>
            </a:pPr>
            <a:r>
              <a:rPr lang="it-IT" sz="9920" b="0" strike="noStrike" spc="-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		</a:t>
            </a:r>
            <a:r>
              <a:rPr lang="it-IT" sz="9920" b="1" strike="noStrike" spc="-1" dirty="0">
                <a:solidFill>
                  <a:schemeClr val="lt1"/>
                </a:solidFill>
                <a:latin typeface="Calibri"/>
              </a:rPr>
              <a:t>Surgery</a:t>
            </a:r>
            <a:endParaRPr lang="it-IT" sz="9920" b="1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CasellaDiTesto 104">
            <a:extLst>
              <a:ext uri="{FF2B5EF4-FFF2-40B4-BE49-F238E27FC236}">
                <a16:creationId xmlns:a16="http://schemas.microsoft.com/office/drawing/2014/main" id="{89B88190-BC26-66F5-A24D-F087178AC4E0}"/>
              </a:ext>
            </a:extLst>
          </p:cNvPr>
          <p:cNvSpPr txBox="1"/>
          <p:nvPr/>
        </p:nvSpPr>
        <p:spPr>
          <a:xfrm>
            <a:off x="5443150" y="7334280"/>
            <a:ext cx="42840000" cy="8507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en-US" sz="9200" b="0" strike="noStrike" spc="-1" dirty="0">
                <a:solidFill>
                  <a:srgbClr val="FFFFFF"/>
                </a:solidFill>
                <a:latin typeface="Arial"/>
              </a:rPr>
              <a:t>Laparoscopic right hemicolectomy</a:t>
            </a:r>
          </a:p>
          <a:p>
            <a:endParaRPr lang="en-US" sz="9200" spc="-1" dirty="0">
              <a:solidFill>
                <a:srgbClr val="FFFFFF"/>
              </a:solidFill>
              <a:latin typeface="Arial"/>
            </a:endParaRPr>
          </a:p>
          <a:p>
            <a:r>
              <a:rPr lang="en-US" sz="9200" b="0" strike="noStrike" spc="-1" dirty="0">
                <a:solidFill>
                  <a:srgbClr val="FFFFFF"/>
                </a:solidFill>
                <a:latin typeface="Arial"/>
              </a:rPr>
              <a:t>Low-pressure pneumoperitoneum (8/10 mmHg)</a:t>
            </a:r>
          </a:p>
          <a:p>
            <a:endParaRPr lang="en-US" sz="9200" spc="-1" dirty="0">
              <a:solidFill>
                <a:srgbClr val="FFFFFF"/>
              </a:solidFill>
              <a:latin typeface="Arial"/>
            </a:endParaRPr>
          </a:p>
          <a:p>
            <a:r>
              <a:rPr lang="en-US" sz="9200" b="0" strike="noStrike" spc="-1" dirty="0">
                <a:solidFill>
                  <a:srgbClr val="FFFFFF"/>
                </a:solidFill>
                <a:latin typeface="Arial"/>
              </a:rPr>
              <a:t>Operating time: 120 min</a:t>
            </a:r>
          </a:p>
          <a:p>
            <a:endParaRPr lang="en-US" sz="9200" b="0" strike="noStrike" spc="-1" dirty="0">
              <a:solidFill>
                <a:srgbClr val="FFFFFF"/>
              </a:solidFill>
              <a:latin typeface="Arial"/>
            </a:endParaRPr>
          </a:p>
          <a:p>
            <a:r>
              <a:rPr lang="en-US" sz="9200" spc="-1" dirty="0">
                <a:solidFill>
                  <a:srgbClr val="FFFFFF"/>
                </a:solidFill>
                <a:latin typeface="Arial"/>
              </a:rPr>
              <a:t>F</a:t>
            </a:r>
            <a:r>
              <a:rPr lang="en-US" sz="9200" b="0" strike="noStrike" spc="-1" dirty="0">
                <a:solidFill>
                  <a:srgbClr val="FFFFFF"/>
                </a:solidFill>
                <a:latin typeface="Arial"/>
              </a:rPr>
              <a:t>irst bowel movement: POD II</a:t>
            </a:r>
          </a:p>
          <a:p>
            <a:endParaRPr lang="en-US" sz="9200" spc="-1" dirty="0">
              <a:solidFill>
                <a:srgbClr val="FFFFFF"/>
              </a:solidFill>
              <a:latin typeface="Arial"/>
            </a:endParaRPr>
          </a:p>
          <a:p>
            <a:r>
              <a:rPr lang="en-US" sz="9200" b="0" strike="noStrike" spc="-1" dirty="0">
                <a:solidFill>
                  <a:srgbClr val="FFFFFF"/>
                </a:solidFill>
                <a:latin typeface="Arial"/>
              </a:rPr>
              <a:t>Uneventful postoperative course</a:t>
            </a:r>
          </a:p>
          <a:p>
            <a:endParaRPr lang="en-US" sz="9200" spc="-1" dirty="0">
              <a:solidFill>
                <a:srgbClr val="FFFFFF"/>
              </a:solidFill>
              <a:latin typeface="Arial"/>
            </a:endParaRPr>
          </a:p>
          <a:p>
            <a:r>
              <a:rPr lang="en-US" sz="9200" b="0" strike="noStrike" spc="-1" dirty="0">
                <a:solidFill>
                  <a:srgbClr val="FFFFFF"/>
                </a:solidFill>
                <a:latin typeface="Arial"/>
              </a:rPr>
              <a:t>Discharge: POD IV</a:t>
            </a:r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108" name="Immagine 107">
            <a:extLst>
              <a:ext uri="{FF2B5EF4-FFF2-40B4-BE49-F238E27FC236}">
                <a16:creationId xmlns:a16="http://schemas.microsoft.com/office/drawing/2014/main" id="{D7AF624E-7FD9-C9C7-7D06-2D1D2AA92367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30420000" y="7334280"/>
            <a:ext cx="15253560" cy="1525356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3203585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Rettangolo arrotondato 4"/>
          <p:cNvSpPr/>
          <p:nvPr/>
        </p:nvSpPr>
        <p:spPr>
          <a:xfrm>
            <a:off x="18270000" y="24953040"/>
            <a:ext cx="30659760" cy="188964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it-IT" sz="4960" b="0" strike="noStrike" spc="-1">
              <a:solidFill>
                <a:schemeClr val="lt1"/>
              </a:solidFill>
              <a:latin typeface="Calibri"/>
            </a:endParaRPr>
          </a:p>
        </p:txBody>
      </p:sp>
      <p:pic>
        <p:nvPicPr>
          <p:cNvPr id="110" name="Immagine 6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839880" y="24300000"/>
            <a:ext cx="15119640" cy="3195720"/>
          </a:xfrm>
          <a:prstGeom prst="rect">
            <a:avLst/>
          </a:prstGeom>
          <a:ln w="0">
            <a:noFill/>
          </a:ln>
        </p:spPr>
      </p:pic>
      <p:sp>
        <p:nvSpPr>
          <p:cNvPr id="111" name="Rettangolo con angoli arrotondati 6"/>
          <p:cNvSpPr/>
          <p:nvPr/>
        </p:nvSpPr>
        <p:spPr>
          <a:xfrm>
            <a:off x="1800000" y="5940000"/>
            <a:ext cx="45720000" cy="1804176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760" dist="37674" dir="27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it-IT" sz="13689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112" name="Rettangolo arrotondato 5"/>
          <p:cNvSpPr/>
          <p:nvPr/>
        </p:nvSpPr>
        <p:spPr>
          <a:xfrm flipH="1">
            <a:off x="1680120" y="2099520"/>
            <a:ext cx="47039760" cy="209952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defTabSz="914400">
              <a:lnSpc>
                <a:spcPct val="100000"/>
              </a:lnSpc>
            </a:pPr>
            <a:r>
              <a:rPr lang="it-IT" sz="9920" b="1" strike="noStrike" spc="-1" dirty="0">
                <a:solidFill>
                  <a:schemeClr val="lt1"/>
                </a:solidFill>
                <a:latin typeface="Calibri"/>
              </a:rPr>
              <a:t>		</a:t>
            </a:r>
            <a:r>
              <a:rPr lang="it-IT" sz="9920" b="1" strike="noStrike" spc="-1" dirty="0" err="1">
                <a:solidFill>
                  <a:schemeClr val="lt1"/>
                </a:solidFill>
                <a:latin typeface="Calibri"/>
              </a:rPr>
              <a:t>Conclusion</a:t>
            </a:r>
            <a:endParaRPr lang="it-IT" sz="9920" b="1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3" name="CasellaDiTesto 112"/>
          <p:cNvSpPr txBox="1"/>
          <p:nvPr/>
        </p:nvSpPr>
        <p:spPr>
          <a:xfrm>
            <a:off x="3779975" y="7676280"/>
            <a:ext cx="42840000" cy="32400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Awake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laparoscopy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spc="-1" dirty="0">
                <a:solidFill>
                  <a:srgbClr val="FFFFFF"/>
                </a:solidFill>
                <a:latin typeface="Arial"/>
              </a:rPr>
              <a:t>surgery 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under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neuraxial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anaesthesia</a:t>
            </a:r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could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be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performed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safely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in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selected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cases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</a:p>
        </p:txBody>
      </p:sp>
      <p:sp>
        <p:nvSpPr>
          <p:cNvPr id="114" name="CasellaDiTesto 113"/>
          <p:cNvSpPr txBox="1"/>
          <p:nvPr/>
        </p:nvSpPr>
        <p:spPr>
          <a:xfrm>
            <a:off x="7903440" y="12264120"/>
            <a:ext cx="22866120" cy="66207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it-IT" sz="9200" b="0" u="sng" strike="noStrike" spc="-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Potential</a:t>
            </a:r>
            <a:r>
              <a:rPr lang="it-IT" sz="9200" b="0" u="sng" strike="noStrike" spc="-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 </a:t>
            </a:r>
            <a:r>
              <a:rPr lang="it-IT" sz="9200" b="0" u="sng" strike="noStrike" spc="-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candidates</a:t>
            </a:r>
            <a:r>
              <a:rPr lang="it-IT" sz="9200" b="0" strike="noStrike" spc="-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:</a:t>
            </a:r>
          </a:p>
          <a:p>
            <a:endParaRPr lang="it-IT" sz="2400" b="0" strike="noStrike" spc="-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endParaRPr lang="it-IT" sz="4000" b="0" strike="noStrike" spc="-1" dirty="0">
              <a:solidFill>
                <a:srgbClr val="FFFFFF"/>
              </a:solidFill>
              <a:latin typeface="Arial"/>
            </a:endParaRPr>
          </a:p>
          <a:p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•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patients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over 80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years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old</a:t>
            </a:r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•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comorbidities</a:t>
            </a:r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       ◦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neurocognitive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decline</a:t>
            </a:r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  <a:p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       ◦ severe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respiratory</a:t>
            </a:r>
            <a:r>
              <a:rPr lang="it-IT" sz="9200" b="0" strike="noStrike" spc="-1" dirty="0">
                <a:solidFill>
                  <a:srgbClr val="FFFFFF"/>
                </a:solidFill>
                <a:latin typeface="Arial"/>
              </a:rPr>
              <a:t> </a:t>
            </a:r>
            <a:r>
              <a:rPr lang="it-IT" sz="9200" b="0" strike="noStrike" spc="-1" dirty="0" err="1">
                <a:solidFill>
                  <a:srgbClr val="FFFFFF"/>
                </a:solidFill>
                <a:latin typeface="Arial"/>
              </a:rPr>
              <a:t>diseases</a:t>
            </a:r>
            <a:endParaRPr lang="it-IT" sz="9200" b="0" strike="noStrike" spc="-1" dirty="0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1026" name="Picture 2" descr="GESTIONE DEL PAZIENTE ANZIANO DIABETICO IN MEDICINA GENERALE">
            <a:extLst>
              <a:ext uri="{FF2B5EF4-FFF2-40B4-BE49-F238E27FC236}">
                <a16:creationId xmlns:a16="http://schemas.microsoft.com/office/drawing/2014/main" id="{6B903E4B-604D-0A7D-0966-C16540FF69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8175" y="8480880"/>
            <a:ext cx="9004364" cy="129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Immagine 1"/>
          <p:cNvPicPr/>
          <p:nvPr/>
        </p:nvPicPr>
        <p:blipFill>
          <a:blip r:embed="rId2"/>
          <a:stretch/>
        </p:blipFill>
        <p:spPr>
          <a:xfrm>
            <a:off x="1954080" y="780120"/>
            <a:ext cx="46855800" cy="8137800"/>
          </a:xfrm>
          <a:prstGeom prst="rect">
            <a:avLst/>
          </a:prstGeom>
          <a:ln w="0">
            <a:noFill/>
          </a:ln>
        </p:spPr>
      </p:pic>
      <p:pic>
        <p:nvPicPr>
          <p:cNvPr id="116" name="Immagine 4"/>
          <p:cNvPicPr/>
          <p:nvPr/>
        </p:nvPicPr>
        <p:blipFill>
          <a:blip r:embed="rId3"/>
          <a:stretch/>
        </p:blipFill>
        <p:spPr>
          <a:xfrm>
            <a:off x="859680" y="9267480"/>
            <a:ext cx="48089520" cy="9152280"/>
          </a:xfrm>
          <a:prstGeom prst="rect">
            <a:avLst/>
          </a:prstGeom>
          <a:ln w="0">
            <a:noFill/>
          </a:ln>
        </p:spPr>
      </p:pic>
      <p:pic>
        <p:nvPicPr>
          <p:cNvPr id="117" name="Immagine 5"/>
          <p:cNvPicPr/>
          <p:nvPr/>
        </p:nvPicPr>
        <p:blipFill>
          <a:blip r:embed="rId4"/>
          <a:stretch/>
        </p:blipFill>
        <p:spPr>
          <a:xfrm>
            <a:off x="630000" y="17370000"/>
            <a:ext cx="48548880" cy="9239760"/>
          </a:xfrm>
          <a:prstGeom prst="rect">
            <a:avLst/>
          </a:prstGeom>
          <a:ln w="0">
            <a:noFill/>
          </a:ln>
        </p:spPr>
      </p:pic>
      <p:pic>
        <p:nvPicPr>
          <p:cNvPr id="118" name="Immagine 2"/>
          <p:cNvPicPr/>
          <p:nvPr/>
        </p:nvPicPr>
        <p:blipFill>
          <a:blip r:embed="rId5"/>
          <a:stretch/>
        </p:blipFill>
        <p:spPr>
          <a:xfrm>
            <a:off x="10851480" y="24207480"/>
            <a:ext cx="28696320" cy="3662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</TotalTime>
  <Words>281</Words>
  <Application>Microsoft Office PowerPoint</Application>
  <PresentationFormat>Personalizzato</PresentationFormat>
  <Paragraphs>75</Paragraphs>
  <Slides>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11</vt:i4>
      </vt:variant>
      <vt:variant>
        <vt:lpstr>Titoli diapositive</vt:lpstr>
      </vt:variant>
      <vt:variant>
        <vt:i4>8</vt:i4>
      </vt:variant>
    </vt:vector>
  </HeadingPairs>
  <TitlesOfParts>
    <vt:vector size="26" baseType="lpstr">
      <vt:lpstr>Arial</vt:lpstr>
      <vt:lpstr>Barlow Bold</vt:lpstr>
      <vt:lpstr>Barlow Ultra-Bold</vt:lpstr>
      <vt:lpstr>Calibri</vt:lpstr>
      <vt:lpstr>Symbol</vt:lpstr>
      <vt:lpstr>Times New Roman</vt:lpstr>
      <vt:lpstr>Wingdings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PC</dc:creator>
  <dc:description/>
  <cp:lastModifiedBy>antonio amato</cp:lastModifiedBy>
  <cp:revision>9</cp:revision>
  <dcterms:created xsi:type="dcterms:W3CDTF">2006-08-16T00:00:00Z</dcterms:created>
  <dcterms:modified xsi:type="dcterms:W3CDTF">2026-01-10T17:30:42Z</dcterms:modified>
  <dc:identifier>DAG35qkUN5c</dc:identifier>
  <dc:language>it-IT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Personalizzato</vt:lpwstr>
  </property>
  <property fmtid="{D5CDD505-2E9C-101B-9397-08002B2CF9AE}" pid="3" name="Slides">
    <vt:i4>4</vt:i4>
  </property>
</Properties>
</file>