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8"/>
  </p:notesMasterIdLst>
  <p:sldIdLst>
    <p:sldId id="264" r:id="rId2"/>
    <p:sldId id="257" r:id="rId3"/>
    <p:sldId id="263" r:id="rId4"/>
    <p:sldId id="259" r:id="rId5"/>
    <p:sldId id="260" r:id="rId6"/>
    <p:sldId id="262" r:id="rId7"/>
  </p:sldIdLst>
  <p:sldSz cx="12192000" cy="6858000"/>
  <p:notesSz cx="6858000" cy="9144000"/>
  <p:defaultTextStyle>
    <a:defPPr>
      <a:defRPr lang="it-I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6834"/>
    <p:restoredTop sz="94686"/>
  </p:normalViewPr>
  <p:slideViewPr>
    <p:cSldViewPr snapToGrid="0">
      <p:cViewPr varScale="1">
        <p:scale>
          <a:sx n="106" d="100"/>
          <a:sy n="106" d="100"/>
        </p:scale>
        <p:origin x="108" y="15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ntestazion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7D08244-28BA-4112-A853-ED49B46C6173}" type="datetimeFigureOut">
              <a:rPr lang="it-IT" smtClean="0"/>
              <a:t>10/01/2026</a:t>
            </a:fld>
            <a:endParaRPr lang="it-IT"/>
          </a:p>
        </p:txBody>
      </p:sp>
      <p:sp>
        <p:nvSpPr>
          <p:cNvPr id="4" name="Segnaposto immagin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it-IT"/>
          </a:p>
        </p:txBody>
      </p:sp>
      <p:sp>
        <p:nvSpPr>
          <p:cNvPr id="5" name="Segnaposto note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it-IT" smtClean="0"/>
              <a:t>Modifica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3E98C34-69DE-45F6-B0DB-464D9615E561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52807395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AB1C4D0-BFB4-407F-B681-EF70BE5CF937}" type="slidenum">
              <a:rPr lang="it-IT" smtClean="0"/>
              <a:t>1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12642119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E98C34-69DE-45F6-B0DB-464D9615E561}" type="slidenum">
              <a:rPr lang="it-IT" smtClean="0"/>
              <a:t>6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83841904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D596F229-C840-0AC6-C844-73E70AE7A55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ottotitolo 2">
            <a:extLst>
              <a:ext uri="{FF2B5EF4-FFF2-40B4-BE49-F238E27FC236}">
                <a16:creationId xmlns:a16="http://schemas.microsoft.com/office/drawing/2014/main" id="{9700C6E5-182E-8819-268F-04B2D8FA68F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it-IT"/>
              <a:t>Fare clic per modificare lo stile del sottotitolo dello schema</a:t>
            </a:r>
          </a:p>
        </p:txBody>
      </p:sp>
      <p:sp>
        <p:nvSpPr>
          <p:cNvPr id="4" name="Segnaposto data 3">
            <a:extLst>
              <a:ext uri="{FF2B5EF4-FFF2-40B4-BE49-F238E27FC236}">
                <a16:creationId xmlns:a16="http://schemas.microsoft.com/office/drawing/2014/main" id="{51A9F679-DD94-1667-67D0-91965E2A9DC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E62EB6-A9E3-9B4A-B353-6230877630E6}" type="datetimeFigureOut">
              <a:rPr lang="it-IT" smtClean="0"/>
              <a:t>10/01/2026</a:t>
            </a:fld>
            <a:endParaRPr lang="it-IT"/>
          </a:p>
        </p:txBody>
      </p:sp>
      <p:sp>
        <p:nvSpPr>
          <p:cNvPr id="5" name="Segnaposto piè di pagina 4">
            <a:extLst>
              <a:ext uri="{FF2B5EF4-FFF2-40B4-BE49-F238E27FC236}">
                <a16:creationId xmlns:a16="http://schemas.microsoft.com/office/drawing/2014/main" id="{5985873B-B452-3DDC-2DCB-6986B0407A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>
            <a:extLst>
              <a:ext uri="{FF2B5EF4-FFF2-40B4-BE49-F238E27FC236}">
                <a16:creationId xmlns:a16="http://schemas.microsoft.com/office/drawing/2014/main" id="{DA89ED6D-55F3-E10D-140E-F24E583C9A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A9428D-D9AB-9747-AC4B-6166B722F003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6637191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1A5ECA76-9AFF-EDDD-516A-5A8EF4C24E5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5BBB0824-6F36-71B3-22B6-1C9B7CF6928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>
            <a:extLst>
              <a:ext uri="{FF2B5EF4-FFF2-40B4-BE49-F238E27FC236}">
                <a16:creationId xmlns:a16="http://schemas.microsoft.com/office/drawing/2014/main" id="{1A3972CF-D99A-BEB9-3911-08B99C033F1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E62EB6-A9E3-9B4A-B353-6230877630E6}" type="datetimeFigureOut">
              <a:rPr lang="it-IT" smtClean="0"/>
              <a:t>10/01/2026</a:t>
            </a:fld>
            <a:endParaRPr lang="it-IT"/>
          </a:p>
        </p:txBody>
      </p:sp>
      <p:sp>
        <p:nvSpPr>
          <p:cNvPr id="5" name="Segnaposto piè di pagina 4">
            <a:extLst>
              <a:ext uri="{FF2B5EF4-FFF2-40B4-BE49-F238E27FC236}">
                <a16:creationId xmlns:a16="http://schemas.microsoft.com/office/drawing/2014/main" id="{A32B355D-212E-BAB2-892B-2CAD553FE4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>
            <a:extLst>
              <a:ext uri="{FF2B5EF4-FFF2-40B4-BE49-F238E27FC236}">
                <a16:creationId xmlns:a16="http://schemas.microsoft.com/office/drawing/2014/main" id="{299E58E3-0E35-20E7-A188-761738A64C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A9428D-D9AB-9747-AC4B-6166B722F003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43255175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10C6F6A9-29E7-62AC-6CDA-E84A41A97D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testo 2">
            <a:extLst>
              <a:ext uri="{FF2B5EF4-FFF2-40B4-BE49-F238E27FC236}">
                <a16:creationId xmlns:a16="http://schemas.microsoft.com/office/drawing/2014/main" id="{5E6BC028-86A5-EE40-20E5-48394FCB3AC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4" name="Segnaposto data 3">
            <a:extLst>
              <a:ext uri="{FF2B5EF4-FFF2-40B4-BE49-F238E27FC236}">
                <a16:creationId xmlns:a16="http://schemas.microsoft.com/office/drawing/2014/main" id="{BC81AA7F-6B91-B79D-EBB8-08A20D857F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E62EB6-A9E3-9B4A-B353-6230877630E6}" type="datetimeFigureOut">
              <a:rPr lang="it-IT" smtClean="0"/>
              <a:t>10/01/2026</a:t>
            </a:fld>
            <a:endParaRPr lang="it-IT"/>
          </a:p>
        </p:txBody>
      </p:sp>
      <p:sp>
        <p:nvSpPr>
          <p:cNvPr id="5" name="Segnaposto piè di pagina 4">
            <a:extLst>
              <a:ext uri="{FF2B5EF4-FFF2-40B4-BE49-F238E27FC236}">
                <a16:creationId xmlns:a16="http://schemas.microsoft.com/office/drawing/2014/main" id="{C23A289B-149A-B583-0765-D1B30B8686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>
            <a:extLst>
              <a:ext uri="{FF2B5EF4-FFF2-40B4-BE49-F238E27FC236}">
                <a16:creationId xmlns:a16="http://schemas.microsoft.com/office/drawing/2014/main" id="{561FE245-5AF5-EB14-86DF-837A532143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A9428D-D9AB-9747-AC4B-6166B722F003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79527891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8A748809-9026-85EA-E219-B598188F7A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8417B2F2-5026-97F1-225E-408D1E4E91C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contenuto 3">
            <a:extLst>
              <a:ext uri="{FF2B5EF4-FFF2-40B4-BE49-F238E27FC236}">
                <a16:creationId xmlns:a16="http://schemas.microsoft.com/office/drawing/2014/main" id="{3D003FC7-A57F-5C79-6D92-4964944E013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data 4">
            <a:extLst>
              <a:ext uri="{FF2B5EF4-FFF2-40B4-BE49-F238E27FC236}">
                <a16:creationId xmlns:a16="http://schemas.microsoft.com/office/drawing/2014/main" id="{2E73E2EF-06EE-D849-E613-1AB8CCB58D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E62EB6-A9E3-9B4A-B353-6230877630E6}" type="datetimeFigureOut">
              <a:rPr lang="it-IT" smtClean="0"/>
              <a:t>10/01/2026</a:t>
            </a:fld>
            <a:endParaRPr lang="it-IT"/>
          </a:p>
        </p:txBody>
      </p:sp>
      <p:sp>
        <p:nvSpPr>
          <p:cNvPr id="6" name="Segnaposto piè di pagina 5">
            <a:extLst>
              <a:ext uri="{FF2B5EF4-FFF2-40B4-BE49-F238E27FC236}">
                <a16:creationId xmlns:a16="http://schemas.microsoft.com/office/drawing/2014/main" id="{A5651BA9-5D5B-D727-274B-8672B4344A5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>
            <a:extLst>
              <a:ext uri="{FF2B5EF4-FFF2-40B4-BE49-F238E27FC236}">
                <a16:creationId xmlns:a16="http://schemas.microsoft.com/office/drawing/2014/main" id="{A2164E7F-BF08-4867-A2D5-7F7AE79190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A9428D-D9AB-9747-AC4B-6166B722F003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21332376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B4728DB2-08F7-D3C4-AFD6-52363DFA533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testo 2">
            <a:extLst>
              <a:ext uri="{FF2B5EF4-FFF2-40B4-BE49-F238E27FC236}">
                <a16:creationId xmlns:a16="http://schemas.microsoft.com/office/drawing/2014/main" id="{F5059E7C-D579-4DF0-7F04-61BBAF26A71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4" name="Segnaposto contenuto 3">
            <a:extLst>
              <a:ext uri="{FF2B5EF4-FFF2-40B4-BE49-F238E27FC236}">
                <a16:creationId xmlns:a16="http://schemas.microsoft.com/office/drawing/2014/main" id="{69051349-25EB-C6A3-C843-572978301BC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testo 4">
            <a:extLst>
              <a:ext uri="{FF2B5EF4-FFF2-40B4-BE49-F238E27FC236}">
                <a16:creationId xmlns:a16="http://schemas.microsoft.com/office/drawing/2014/main" id="{09E4D385-C3D4-1C2E-A136-31C69D9A4D9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6" name="Segnaposto contenuto 5">
            <a:extLst>
              <a:ext uri="{FF2B5EF4-FFF2-40B4-BE49-F238E27FC236}">
                <a16:creationId xmlns:a16="http://schemas.microsoft.com/office/drawing/2014/main" id="{73027E5A-479D-8991-17C8-7C19130D1D6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7" name="Segnaposto data 6">
            <a:extLst>
              <a:ext uri="{FF2B5EF4-FFF2-40B4-BE49-F238E27FC236}">
                <a16:creationId xmlns:a16="http://schemas.microsoft.com/office/drawing/2014/main" id="{79E0EBB5-1C87-6C81-33E7-69B3385F83A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E62EB6-A9E3-9B4A-B353-6230877630E6}" type="datetimeFigureOut">
              <a:rPr lang="it-IT" smtClean="0"/>
              <a:t>10/01/2026</a:t>
            </a:fld>
            <a:endParaRPr lang="it-IT"/>
          </a:p>
        </p:txBody>
      </p:sp>
      <p:sp>
        <p:nvSpPr>
          <p:cNvPr id="8" name="Segnaposto piè di pagina 7">
            <a:extLst>
              <a:ext uri="{FF2B5EF4-FFF2-40B4-BE49-F238E27FC236}">
                <a16:creationId xmlns:a16="http://schemas.microsoft.com/office/drawing/2014/main" id="{04501646-AA2F-2A04-FDF2-8ED951E7B80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9" name="Segnaposto numero diapositiva 8">
            <a:extLst>
              <a:ext uri="{FF2B5EF4-FFF2-40B4-BE49-F238E27FC236}">
                <a16:creationId xmlns:a16="http://schemas.microsoft.com/office/drawing/2014/main" id="{A0880599-BAB6-B4BE-A245-D36F25A4BE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A9428D-D9AB-9747-AC4B-6166B722F003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525284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CE89A585-AAEF-196A-8C1D-1C1B79C8960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data 2">
            <a:extLst>
              <a:ext uri="{FF2B5EF4-FFF2-40B4-BE49-F238E27FC236}">
                <a16:creationId xmlns:a16="http://schemas.microsoft.com/office/drawing/2014/main" id="{16EA231A-4393-579D-B09B-09295C0E9B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E62EB6-A9E3-9B4A-B353-6230877630E6}" type="datetimeFigureOut">
              <a:rPr lang="it-IT" smtClean="0"/>
              <a:t>10/01/2026</a:t>
            </a:fld>
            <a:endParaRPr lang="it-IT"/>
          </a:p>
        </p:txBody>
      </p:sp>
      <p:sp>
        <p:nvSpPr>
          <p:cNvPr id="4" name="Segnaposto piè di pagina 3">
            <a:extLst>
              <a:ext uri="{FF2B5EF4-FFF2-40B4-BE49-F238E27FC236}">
                <a16:creationId xmlns:a16="http://schemas.microsoft.com/office/drawing/2014/main" id="{1498C230-0FFC-F764-D6FA-E2D8787E4B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5" name="Segnaposto numero diapositiva 4">
            <a:extLst>
              <a:ext uri="{FF2B5EF4-FFF2-40B4-BE49-F238E27FC236}">
                <a16:creationId xmlns:a16="http://schemas.microsoft.com/office/drawing/2014/main" id="{C7E6EF0C-003F-B627-76C1-AA47CB70D7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A9428D-D9AB-9747-AC4B-6166B722F003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08686970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1">
            <a:extLst>
              <a:ext uri="{FF2B5EF4-FFF2-40B4-BE49-F238E27FC236}">
                <a16:creationId xmlns:a16="http://schemas.microsoft.com/office/drawing/2014/main" id="{201015AE-4EA7-704D-C5F8-E7FDD16A086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E62EB6-A9E3-9B4A-B353-6230877630E6}" type="datetimeFigureOut">
              <a:rPr lang="it-IT" smtClean="0"/>
              <a:t>10/01/2026</a:t>
            </a:fld>
            <a:endParaRPr lang="it-IT"/>
          </a:p>
        </p:txBody>
      </p:sp>
      <p:sp>
        <p:nvSpPr>
          <p:cNvPr id="3" name="Segnaposto piè di pagina 2">
            <a:extLst>
              <a:ext uri="{FF2B5EF4-FFF2-40B4-BE49-F238E27FC236}">
                <a16:creationId xmlns:a16="http://schemas.microsoft.com/office/drawing/2014/main" id="{ED91FC2E-8E69-FFBF-19E9-56F468C35DE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egnaposto numero diapositiva 3">
            <a:extLst>
              <a:ext uri="{FF2B5EF4-FFF2-40B4-BE49-F238E27FC236}">
                <a16:creationId xmlns:a16="http://schemas.microsoft.com/office/drawing/2014/main" id="{79770F65-CBD9-0A2B-A1D9-1EE7AC10D4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A9428D-D9AB-9747-AC4B-6166B722F003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90170270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C033867A-E4B4-0735-419C-6256ED9870D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FBBDE5E9-D149-FF9E-DE06-1950CD5BD34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testo 3">
            <a:extLst>
              <a:ext uri="{FF2B5EF4-FFF2-40B4-BE49-F238E27FC236}">
                <a16:creationId xmlns:a16="http://schemas.microsoft.com/office/drawing/2014/main" id="{2257F328-7410-6FEE-CA62-618D9ABEB23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5" name="Segnaposto data 4">
            <a:extLst>
              <a:ext uri="{FF2B5EF4-FFF2-40B4-BE49-F238E27FC236}">
                <a16:creationId xmlns:a16="http://schemas.microsoft.com/office/drawing/2014/main" id="{E44ACDC5-E1AE-BF1A-BAD5-17EED44A0E6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E62EB6-A9E3-9B4A-B353-6230877630E6}" type="datetimeFigureOut">
              <a:rPr lang="it-IT" smtClean="0"/>
              <a:t>10/01/2026</a:t>
            </a:fld>
            <a:endParaRPr lang="it-IT"/>
          </a:p>
        </p:txBody>
      </p:sp>
      <p:sp>
        <p:nvSpPr>
          <p:cNvPr id="6" name="Segnaposto piè di pagina 5">
            <a:extLst>
              <a:ext uri="{FF2B5EF4-FFF2-40B4-BE49-F238E27FC236}">
                <a16:creationId xmlns:a16="http://schemas.microsoft.com/office/drawing/2014/main" id="{87716A43-FDB3-2C3C-779B-5F778B4744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>
            <a:extLst>
              <a:ext uri="{FF2B5EF4-FFF2-40B4-BE49-F238E27FC236}">
                <a16:creationId xmlns:a16="http://schemas.microsoft.com/office/drawing/2014/main" id="{5D94FF94-1CCF-158C-DBF1-B9F8655A46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A9428D-D9AB-9747-AC4B-6166B722F003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80447860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204E1051-46E8-57AF-4D5B-493C054C4C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immagine 2">
            <a:extLst>
              <a:ext uri="{FF2B5EF4-FFF2-40B4-BE49-F238E27FC236}">
                <a16:creationId xmlns:a16="http://schemas.microsoft.com/office/drawing/2014/main" id="{04FB525D-A428-1057-765C-A7AA30524A1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it-IT"/>
          </a:p>
        </p:txBody>
      </p:sp>
      <p:sp>
        <p:nvSpPr>
          <p:cNvPr id="4" name="Segnaposto testo 3">
            <a:extLst>
              <a:ext uri="{FF2B5EF4-FFF2-40B4-BE49-F238E27FC236}">
                <a16:creationId xmlns:a16="http://schemas.microsoft.com/office/drawing/2014/main" id="{69184D6A-93FD-3E4B-3C7F-0B3C75B1F20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5" name="Segnaposto data 4">
            <a:extLst>
              <a:ext uri="{FF2B5EF4-FFF2-40B4-BE49-F238E27FC236}">
                <a16:creationId xmlns:a16="http://schemas.microsoft.com/office/drawing/2014/main" id="{E21717A8-E131-3EE5-01A6-D61F394997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E62EB6-A9E3-9B4A-B353-6230877630E6}" type="datetimeFigureOut">
              <a:rPr lang="it-IT" smtClean="0"/>
              <a:t>10/01/2026</a:t>
            </a:fld>
            <a:endParaRPr lang="it-IT"/>
          </a:p>
        </p:txBody>
      </p:sp>
      <p:sp>
        <p:nvSpPr>
          <p:cNvPr id="6" name="Segnaposto piè di pagina 5">
            <a:extLst>
              <a:ext uri="{FF2B5EF4-FFF2-40B4-BE49-F238E27FC236}">
                <a16:creationId xmlns:a16="http://schemas.microsoft.com/office/drawing/2014/main" id="{E13291DA-C8A0-7B1D-37E1-C2411DDE7A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>
            <a:extLst>
              <a:ext uri="{FF2B5EF4-FFF2-40B4-BE49-F238E27FC236}">
                <a16:creationId xmlns:a16="http://schemas.microsoft.com/office/drawing/2014/main" id="{773FD319-1A93-A500-6B59-40E1E71CCC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A9428D-D9AB-9747-AC4B-6166B722F003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76359187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DC77AC81-D085-852C-AA4B-EC9A0108F0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testo verticale 2">
            <a:extLst>
              <a:ext uri="{FF2B5EF4-FFF2-40B4-BE49-F238E27FC236}">
                <a16:creationId xmlns:a16="http://schemas.microsoft.com/office/drawing/2014/main" id="{29FEDE6B-B682-0B90-2915-D66F5E712C3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>
            <a:extLst>
              <a:ext uri="{FF2B5EF4-FFF2-40B4-BE49-F238E27FC236}">
                <a16:creationId xmlns:a16="http://schemas.microsoft.com/office/drawing/2014/main" id="{EE9FA85E-7B74-1BF1-2F1A-33C9CCB8683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E62EB6-A9E3-9B4A-B353-6230877630E6}" type="datetimeFigureOut">
              <a:rPr lang="it-IT" smtClean="0"/>
              <a:t>10/01/2026</a:t>
            </a:fld>
            <a:endParaRPr lang="it-IT"/>
          </a:p>
        </p:txBody>
      </p:sp>
      <p:sp>
        <p:nvSpPr>
          <p:cNvPr id="5" name="Segnaposto piè di pagina 4">
            <a:extLst>
              <a:ext uri="{FF2B5EF4-FFF2-40B4-BE49-F238E27FC236}">
                <a16:creationId xmlns:a16="http://schemas.microsoft.com/office/drawing/2014/main" id="{18015B31-FAE6-02D3-5353-C683428D6A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>
            <a:extLst>
              <a:ext uri="{FF2B5EF4-FFF2-40B4-BE49-F238E27FC236}">
                <a16:creationId xmlns:a16="http://schemas.microsoft.com/office/drawing/2014/main" id="{F10ECD46-1BE7-98E6-D307-C65F3562D4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A9428D-D9AB-9747-AC4B-6166B722F003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27883747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>
            <a:extLst>
              <a:ext uri="{FF2B5EF4-FFF2-40B4-BE49-F238E27FC236}">
                <a16:creationId xmlns:a16="http://schemas.microsoft.com/office/drawing/2014/main" id="{D385CBDD-ACF2-4DEF-A1EC-B5B5C46FF7D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testo verticale 2">
            <a:extLst>
              <a:ext uri="{FF2B5EF4-FFF2-40B4-BE49-F238E27FC236}">
                <a16:creationId xmlns:a16="http://schemas.microsoft.com/office/drawing/2014/main" id="{C4FF0F25-7021-EEF7-F4A6-39DCF915B60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>
            <a:extLst>
              <a:ext uri="{FF2B5EF4-FFF2-40B4-BE49-F238E27FC236}">
                <a16:creationId xmlns:a16="http://schemas.microsoft.com/office/drawing/2014/main" id="{396315D0-D8E1-3694-2681-44D4CA98809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E62EB6-A9E3-9B4A-B353-6230877630E6}" type="datetimeFigureOut">
              <a:rPr lang="it-IT" smtClean="0"/>
              <a:t>10/01/2026</a:t>
            </a:fld>
            <a:endParaRPr lang="it-IT"/>
          </a:p>
        </p:txBody>
      </p:sp>
      <p:sp>
        <p:nvSpPr>
          <p:cNvPr id="5" name="Segnaposto piè di pagina 4">
            <a:extLst>
              <a:ext uri="{FF2B5EF4-FFF2-40B4-BE49-F238E27FC236}">
                <a16:creationId xmlns:a16="http://schemas.microsoft.com/office/drawing/2014/main" id="{09374536-709F-FF41-2DB1-593D71B228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>
            <a:extLst>
              <a:ext uri="{FF2B5EF4-FFF2-40B4-BE49-F238E27FC236}">
                <a16:creationId xmlns:a16="http://schemas.microsoft.com/office/drawing/2014/main" id="{D266E6B0-970B-31AE-68A5-25743A4447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A9428D-D9AB-9747-AC4B-6166B722F003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4126096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titolo 1">
            <a:extLst>
              <a:ext uri="{FF2B5EF4-FFF2-40B4-BE49-F238E27FC236}">
                <a16:creationId xmlns:a16="http://schemas.microsoft.com/office/drawing/2014/main" id="{0F543012-DEEE-6496-DE9E-2DA12A1D31E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testo 2">
            <a:extLst>
              <a:ext uri="{FF2B5EF4-FFF2-40B4-BE49-F238E27FC236}">
                <a16:creationId xmlns:a16="http://schemas.microsoft.com/office/drawing/2014/main" id="{82662E8A-FA93-2C39-99CA-F0BE32BA84C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>
            <a:extLst>
              <a:ext uri="{FF2B5EF4-FFF2-40B4-BE49-F238E27FC236}">
                <a16:creationId xmlns:a16="http://schemas.microsoft.com/office/drawing/2014/main" id="{11787F0D-07C9-A6FC-C0F0-0197EEE507F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7FE62EB6-A9E3-9B4A-B353-6230877630E6}" type="datetimeFigureOut">
              <a:rPr lang="it-IT" smtClean="0"/>
              <a:t>10/01/2026</a:t>
            </a:fld>
            <a:endParaRPr lang="it-IT"/>
          </a:p>
        </p:txBody>
      </p:sp>
      <p:sp>
        <p:nvSpPr>
          <p:cNvPr id="5" name="Segnaposto piè di pagina 4">
            <a:extLst>
              <a:ext uri="{FF2B5EF4-FFF2-40B4-BE49-F238E27FC236}">
                <a16:creationId xmlns:a16="http://schemas.microsoft.com/office/drawing/2014/main" id="{3A258E92-6E76-E867-B322-BF68927FBF0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it-IT"/>
          </a:p>
        </p:txBody>
      </p:sp>
      <p:sp>
        <p:nvSpPr>
          <p:cNvPr id="6" name="Segnaposto numero diapositiva 5">
            <a:extLst>
              <a:ext uri="{FF2B5EF4-FFF2-40B4-BE49-F238E27FC236}">
                <a16:creationId xmlns:a16="http://schemas.microsoft.com/office/drawing/2014/main" id="{00E68162-EFAB-3E3C-E0C9-6D53DDCFD3C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F3A9428D-D9AB-9747-AC4B-6166B722F003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40668723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.emf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8.png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Rettangolo arrotondato 8">
            <a:extLst>
              <a:ext uri="{FF2B5EF4-FFF2-40B4-BE49-F238E27FC236}">
                <a16:creationId xmlns:a16="http://schemas.microsoft.com/office/drawing/2014/main" id="{8DA36808-6BD1-0772-5C0C-317A6217F234}"/>
              </a:ext>
            </a:extLst>
          </p:cNvPr>
          <p:cNvSpPr/>
          <p:nvPr/>
        </p:nvSpPr>
        <p:spPr>
          <a:xfrm>
            <a:off x="4955995" y="3101278"/>
            <a:ext cx="7216695" cy="781419"/>
          </a:xfrm>
          <a:prstGeom prst="roundRect">
            <a:avLst/>
          </a:prstGeom>
          <a:gradFill flip="none" rotWithShape="1">
            <a:gsLst>
              <a:gs pos="25000">
                <a:srgbClr val="0066CC"/>
              </a:gs>
              <a:gs pos="0">
                <a:srgbClr val="0070C0"/>
              </a:gs>
              <a:gs pos="64000">
                <a:srgbClr val="0066CC"/>
              </a:gs>
              <a:gs pos="9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it-IT" sz="1196"/>
          </a:p>
        </p:txBody>
      </p:sp>
      <p:sp>
        <p:nvSpPr>
          <p:cNvPr id="36" name="Rettangolo arrotondato 8">
            <a:extLst>
              <a:ext uri="{FF2B5EF4-FFF2-40B4-BE49-F238E27FC236}">
                <a16:creationId xmlns:a16="http://schemas.microsoft.com/office/drawing/2014/main" id="{5A77AE0C-C061-1E59-70CD-3F147890BCA4}"/>
              </a:ext>
            </a:extLst>
          </p:cNvPr>
          <p:cNvSpPr/>
          <p:nvPr/>
        </p:nvSpPr>
        <p:spPr>
          <a:xfrm>
            <a:off x="4779384" y="5804159"/>
            <a:ext cx="7393306" cy="549239"/>
          </a:xfrm>
          <a:prstGeom prst="roundRect">
            <a:avLst/>
          </a:prstGeom>
          <a:gradFill flip="none" rotWithShape="1">
            <a:gsLst>
              <a:gs pos="25000">
                <a:srgbClr val="0066CC"/>
              </a:gs>
              <a:gs pos="0">
                <a:srgbClr val="0070C0"/>
              </a:gs>
              <a:gs pos="64000">
                <a:srgbClr val="0066CC"/>
              </a:gs>
              <a:gs pos="9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it-IT" sz="1196"/>
          </a:p>
        </p:txBody>
      </p:sp>
      <p:sp>
        <p:nvSpPr>
          <p:cNvPr id="18" name="TextBox 18"/>
          <p:cNvSpPr txBox="1"/>
          <p:nvPr/>
        </p:nvSpPr>
        <p:spPr>
          <a:xfrm>
            <a:off x="5969613" y="6237819"/>
            <a:ext cx="6326938" cy="599514"/>
          </a:xfrm>
          <a:prstGeom prst="rect">
            <a:avLst/>
          </a:prstGeom>
        </p:spPr>
        <p:txBody>
          <a:bodyPr lIns="33759" tIns="33759" rIns="33759" bIns="33759" rtlCol="0" anchor="ctr"/>
          <a:lstStyle/>
          <a:p>
            <a:pPr algn="ctr">
              <a:lnSpc>
                <a:spcPts val="2212"/>
              </a:lnSpc>
            </a:pPr>
            <a:endParaRPr sz="3300"/>
          </a:p>
        </p:txBody>
      </p:sp>
      <p:sp>
        <p:nvSpPr>
          <p:cNvPr id="23" name="TextBox 23"/>
          <p:cNvSpPr txBox="1"/>
          <p:nvPr/>
        </p:nvSpPr>
        <p:spPr>
          <a:xfrm>
            <a:off x="4399214" y="252460"/>
            <a:ext cx="7605681" cy="1563826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r">
              <a:lnSpc>
                <a:spcPts val="6542"/>
              </a:lnSpc>
            </a:pPr>
            <a:r>
              <a:rPr lang="en-US" sz="3600" b="1" spc="-151" dirty="0" err="1" smtClean="0">
                <a:solidFill>
                  <a:srgbClr val="00255F"/>
                </a:solidFill>
                <a:latin typeface="Barlow Ultra-Bold"/>
                <a:ea typeface="Barlow Ultra-Bold"/>
                <a:cs typeface="Barlow Ultra-Bold"/>
                <a:sym typeface="Barlow Ultra-Bold"/>
              </a:rPr>
              <a:t>Terapie</a:t>
            </a:r>
            <a:r>
              <a:rPr lang="en-US" sz="3600" b="1" spc="-151" dirty="0" smtClean="0">
                <a:solidFill>
                  <a:srgbClr val="00255F"/>
                </a:solidFill>
                <a:latin typeface="Barlow Ultra-Bold"/>
                <a:ea typeface="Barlow Ultra-Bold"/>
                <a:cs typeface="Barlow Ultra-Bold"/>
                <a:sym typeface="Barlow Ultra-Bold"/>
              </a:rPr>
              <a:t> </a:t>
            </a:r>
            <a:r>
              <a:rPr lang="en-US" sz="3600" b="1" spc="-151" dirty="0" err="1" smtClean="0">
                <a:solidFill>
                  <a:srgbClr val="00255F"/>
                </a:solidFill>
                <a:latin typeface="Barlow Ultra-Bold"/>
                <a:ea typeface="Barlow Ultra-Bold"/>
                <a:cs typeface="Barlow Ultra-Bold"/>
                <a:sym typeface="Barlow Ultra-Bold"/>
              </a:rPr>
              <a:t>oncologiche</a:t>
            </a:r>
            <a:r>
              <a:rPr lang="en-US" sz="3600" b="1" spc="-151" dirty="0" smtClean="0">
                <a:solidFill>
                  <a:srgbClr val="00255F"/>
                </a:solidFill>
                <a:latin typeface="Barlow Ultra-Bold"/>
                <a:ea typeface="Barlow Ultra-Bold"/>
                <a:cs typeface="Barlow Ultra-Bold"/>
                <a:sym typeface="Barlow Ultra-Bold"/>
              </a:rPr>
              <a:t> e </a:t>
            </a:r>
            <a:r>
              <a:rPr lang="en-US" sz="3600" b="1" spc="-151" dirty="0" err="1" smtClean="0">
                <a:solidFill>
                  <a:srgbClr val="00255F"/>
                </a:solidFill>
                <a:latin typeface="Barlow Ultra-Bold"/>
                <a:ea typeface="Barlow Ultra-Bold"/>
                <a:cs typeface="Barlow Ultra-Bold"/>
                <a:sym typeface="Barlow Ultra-Bold"/>
              </a:rPr>
              <a:t>chirurgia</a:t>
            </a:r>
            <a:r>
              <a:rPr lang="en-US" sz="3600" b="1" spc="-151" dirty="0" smtClean="0">
                <a:solidFill>
                  <a:srgbClr val="00255F"/>
                </a:solidFill>
                <a:latin typeface="Barlow Ultra-Bold"/>
                <a:ea typeface="Barlow Ultra-Bold"/>
                <a:cs typeface="Barlow Ultra-Bold"/>
                <a:sym typeface="Barlow Ultra-Bold"/>
              </a:rPr>
              <a:t>:</a:t>
            </a:r>
          </a:p>
          <a:p>
            <a:pPr algn="r">
              <a:lnSpc>
                <a:spcPts val="6542"/>
              </a:lnSpc>
            </a:pPr>
            <a:r>
              <a:rPr lang="en-US" sz="3600" b="1" spc="-151" dirty="0" err="1" smtClean="0">
                <a:solidFill>
                  <a:srgbClr val="00255F"/>
                </a:solidFill>
                <a:latin typeface="Barlow Ultra-Bold"/>
                <a:ea typeface="Barlow Ultra-Bold"/>
                <a:cs typeface="Barlow Ultra-Bold"/>
                <a:sym typeface="Barlow Ultra-Bold"/>
              </a:rPr>
              <a:t>risutati</a:t>
            </a:r>
            <a:r>
              <a:rPr lang="en-US" sz="3600" b="1" spc="-151" dirty="0" smtClean="0">
                <a:solidFill>
                  <a:srgbClr val="00255F"/>
                </a:solidFill>
                <a:latin typeface="Barlow Ultra-Bold"/>
                <a:ea typeface="Barlow Ultra-Bold"/>
                <a:cs typeface="Barlow Ultra-Bold"/>
                <a:sym typeface="Barlow Ultra-Bold"/>
              </a:rPr>
              <a:t> di un </a:t>
            </a:r>
            <a:r>
              <a:rPr lang="en-US" sz="3600" b="1" spc="-151" dirty="0" err="1" smtClean="0">
                <a:solidFill>
                  <a:srgbClr val="00255F"/>
                </a:solidFill>
                <a:latin typeface="Barlow Ultra-Bold"/>
                <a:ea typeface="Barlow Ultra-Bold"/>
                <a:cs typeface="Barlow Ultra-Bold"/>
                <a:sym typeface="Barlow Ultra-Bold"/>
              </a:rPr>
              <a:t>lavoro</a:t>
            </a:r>
            <a:r>
              <a:rPr lang="en-US" sz="3600" b="1" spc="-151" dirty="0" smtClean="0">
                <a:solidFill>
                  <a:srgbClr val="00255F"/>
                </a:solidFill>
                <a:latin typeface="Barlow Ultra-Bold"/>
                <a:ea typeface="Barlow Ultra-Bold"/>
                <a:cs typeface="Barlow Ultra-Bold"/>
                <a:sym typeface="Barlow Ultra-Bold"/>
              </a:rPr>
              <a:t> in </a:t>
            </a:r>
            <a:r>
              <a:rPr lang="en-US" sz="3600" b="1" spc="-151" dirty="0" err="1" smtClean="0">
                <a:solidFill>
                  <a:srgbClr val="00255F"/>
                </a:solidFill>
                <a:latin typeface="Barlow Ultra-Bold"/>
                <a:ea typeface="Barlow Ultra-Bold"/>
                <a:cs typeface="Barlow Ultra-Bold"/>
                <a:sym typeface="Barlow Ultra-Bold"/>
              </a:rPr>
              <a:t>sinergia</a:t>
            </a:r>
            <a:endParaRPr lang="en-US" sz="3600" b="1" spc="-151" dirty="0">
              <a:solidFill>
                <a:srgbClr val="00255F"/>
              </a:solidFill>
              <a:latin typeface="Barlow Ultra-Bold"/>
              <a:ea typeface="Barlow Ultra-Bold"/>
              <a:cs typeface="Barlow Ultra-Bold"/>
              <a:sym typeface="Barlow Ultra-Bold"/>
            </a:endParaRPr>
          </a:p>
        </p:txBody>
      </p:sp>
      <p:sp>
        <p:nvSpPr>
          <p:cNvPr id="24" name="TextBox 24"/>
          <p:cNvSpPr txBox="1"/>
          <p:nvPr/>
        </p:nvSpPr>
        <p:spPr>
          <a:xfrm>
            <a:off x="6627138" y="3337942"/>
            <a:ext cx="5595798" cy="1964577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/>
            <a:r>
              <a:rPr lang="it-IT" sz="2400" b="1" dirty="0">
                <a:solidFill>
                  <a:schemeClr val="bg1"/>
                </a:solidFill>
                <a:latin typeface="Barlow Ultra-Bold" panose="020B0604020202020204" charset="0"/>
              </a:rPr>
              <a:t>Dr.ssa Zuleyka Bianchi</a:t>
            </a:r>
          </a:p>
          <a:p>
            <a:pPr algn="ctr"/>
            <a:endParaRPr lang="it-IT" sz="2000" dirty="0">
              <a:latin typeface="Barlow Ultra-Bold" panose="020B0604020202020204" charset="0"/>
            </a:endParaRPr>
          </a:p>
          <a:p>
            <a:pPr algn="ctr"/>
            <a:endParaRPr lang="it-IT" sz="2000" dirty="0">
              <a:latin typeface="Barlow Ultra-Bold" panose="020B0604020202020204" charset="0"/>
            </a:endParaRPr>
          </a:p>
          <a:p>
            <a:pPr algn="ctr"/>
            <a:r>
              <a:rPr lang="it-IT" sz="2000" dirty="0">
                <a:solidFill>
                  <a:schemeClr val="tx2"/>
                </a:solidFill>
                <a:latin typeface="Barlow Ultra-Bold" panose="020B0604020202020204" charset="0"/>
              </a:rPr>
              <a:t>U.O.C</a:t>
            </a:r>
            <a:r>
              <a:rPr lang="it-IT" sz="2000" dirty="0">
                <a:solidFill>
                  <a:schemeClr val="tx2"/>
                </a:solidFill>
                <a:latin typeface="Barlow Ultra-Bold" panose="020B0604020202020204" charset="0"/>
              </a:rPr>
              <a:t>. Chirurgia Generale </a:t>
            </a:r>
          </a:p>
          <a:p>
            <a:pPr algn="ctr"/>
            <a:r>
              <a:rPr lang="it-IT" sz="2000" dirty="0">
                <a:solidFill>
                  <a:schemeClr val="tx2"/>
                </a:solidFill>
                <a:latin typeface="Barlow Ultra-Bold" panose="020B0604020202020204" charset="0"/>
              </a:rPr>
              <a:t>Ospedale A. </a:t>
            </a:r>
            <a:r>
              <a:rPr lang="it-IT" sz="2000" dirty="0" err="1">
                <a:solidFill>
                  <a:schemeClr val="tx2"/>
                </a:solidFill>
                <a:latin typeface="Barlow Ultra-Bold" panose="020B0604020202020204" charset="0"/>
              </a:rPr>
              <a:t>Murri</a:t>
            </a:r>
            <a:endParaRPr lang="it-IT" sz="2000" dirty="0">
              <a:solidFill>
                <a:schemeClr val="tx2"/>
              </a:solidFill>
              <a:latin typeface="Barlow Ultra-Bold" panose="020B0604020202020204" charset="0"/>
            </a:endParaRPr>
          </a:p>
          <a:p>
            <a:pPr algn="ctr"/>
            <a:r>
              <a:rPr lang="it-IT" sz="2000" dirty="0">
                <a:solidFill>
                  <a:schemeClr val="tx2"/>
                </a:solidFill>
                <a:latin typeface="Barlow Ultra-Bold" panose="020B0604020202020204" charset="0"/>
              </a:rPr>
              <a:t>Fermo (FM)</a:t>
            </a:r>
          </a:p>
        </p:txBody>
      </p:sp>
      <p:sp>
        <p:nvSpPr>
          <p:cNvPr id="29" name="TextBox 29"/>
          <p:cNvSpPr txBox="1"/>
          <p:nvPr/>
        </p:nvSpPr>
        <p:spPr>
          <a:xfrm>
            <a:off x="9336365" y="5928799"/>
            <a:ext cx="1924676" cy="294953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r">
              <a:lnSpc>
                <a:spcPts val="2345"/>
              </a:lnSpc>
            </a:pPr>
            <a:r>
              <a:rPr lang="en-US" sz="1675" b="1" dirty="0">
                <a:solidFill>
                  <a:schemeClr val="bg1"/>
                </a:solidFill>
                <a:latin typeface="Barlow Bold"/>
                <a:ea typeface="Barlow Bold"/>
                <a:cs typeface="Barlow Bold"/>
                <a:sym typeface="Barlow Bold"/>
              </a:rPr>
              <a:t>24-27 </a:t>
            </a:r>
            <a:r>
              <a:rPr lang="en-US" sz="1675" b="1" dirty="0">
                <a:solidFill>
                  <a:schemeClr val="bg1"/>
                </a:solidFill>
                <a:latin typeface="Barlow Bold"/>
                <a:ea typeface="Barlow Bold"/>
                <a:cs typeface="Barlow Bold"/>
                <a:sym typeface="Barlow Bold"/>
              </a:rPr>
              <a:t>Maggio 2026</a:t>
            </a:r>
          </a:p>
        </p:txBody>
      </p:sp>
      <p:pic>
        <p:nvPicPr>
          <p:cNvPr id="33" name="Immagine 32">
            <a:extLst>
              <a:ext uri="{FF2B5EF4-FFF2-40B4-BE49-F238E27FC236}">
                <a16:creationId xmlns:a16="http://schemas.microsoft.com/office/drawing/2014/main" id="{CB8F91D8-679D-7234-C35A-C1DA9DF3962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-11863"/>
            <a:ext cx="4779384" cy="6869863"/>
          </a:xfrm>
          <a:prstGeom prst="rect">
            <a:avLst/>
          </a:prstGeom>
        </p:spPr>
      </p:pic>
      <p:pic>
        <p:nvPicPr>
          <p:cNvPr id="34" name="Immagine 33">
            <a:extLst>
              <a:ext uri="{FF2B5EF4-FFF2-40B4-BE49-F238E27FC236}">
                <a16:creationId xmlns:a16="http://schemas.microsoft.com/office/drawing/2014/main" id="{81341285-E19E-367C-FBFD-454F10137C6C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65144" t="6403" r="2294" b="69619"/>
          <a:stretch/>
        </p:blipFill>
        <p:spPr>
          <a:xfrm rot="5400000">
            <a:off x="1713530" y="3056646"/>
            <a:ext cx="6869863" cy="7328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86731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6900294-A02F-9CB4-0E19-7CD99BDD501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magine1">
            <a:extLst>
              <a:ext uri="{FF2B5EF4-FFF2-40B4-BE49-F238E27FC236}">
                <a16:creationId xmlns:a16="http://schemas.microsoft.com/office/drawing/2014/main" id="{B71235AC-E4A6-A873-E24D-7CDE97CAB4B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11183302" y="5882765"/>
            <a:ext cx="725170" cy="323215"/>
          </a:xfrm>
          <a:prstGeom prst="rect">
            <a:avLst/>
          </a:prstGeom>
        </p:spPr>
      </p:pic>
      <p:pic>
        <p:nvPicPr>
          <p:cNvPr id="8" name="Immagine2">
            <a:extLst>
              <a:ext uri="{FF2B5EF4-FFF2-40B4-BE49-F238E27FC236}">
                <a16:creationId xmlns:a16="http://schemas.microsoft.com/office/drawing/2014/main" id="{BE4872B8-224F-282D-DE86-A7A8C8412FE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10899775" y="6323967"/>
            <a:ext cx="1292225" cy="304800"/>
          </a:xfrm>
          <a:prstGeom prst="rect">
            <a:avLst/>
          </a:prstGeom>
        </p:spPr>
      </p:pic>
      <p:pic>
        <p:nvPicPr>
          <p:cNvPr id="11" name="Immagine 10" descr="Immagine che contiene Carattere, Elementi grafici, logo, grafica&#10;&#10;Il contenuto generato dall'IA potrebbe non essere corretto.">
            <a:extLst>
              <a:ext uri="{FF2B5EF4-FFF2-40B4-BE49-F238E27FC236}">
                <a16:creationId xmlns:a16="http://schemas.microsoft.com/office/drawing/2014/main" id="{D2043DDB-06DA-9F94-DAAB-C20D1D72E19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46675" y="6103710"/>
            <a:ext cx="1324046" cy="440514"/>
          </a:xfrm>
          <a:prstGeom prst="rect">
            <a:avLst/>
          </a:prstGeom>
        </p:spPr>
      </p:pic>
      <p:pic>
        <p:nvPicPr>
          <p:cNvPr id="3" name="Immagine 2">
            <a:extLst>
              <a:ext uri="{FF2B5EF4-FFF2-40B4-BE49-F238E27FC236}">
                <a16:creationId xmlns:a16="http://schemas.microsoft.com/office/drawing/2014/main" id="{50482288-1C81-E24F-2EB5-96C34B1FA9E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672894" y="0"/>
            <a:ext cx="484621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40361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Segnaposto contenuto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074235" y="748263"/>
            <a:ext cx="7735712" cy="4351338"/>
          </a:xfrm>
          <a:prstGeom prst="rect">
            <a:avLst/>
          </a:prstGeom>
        </p:spPr>
      </p:pic>
      <p:sp>
        <p:nvSpPr>
          <p:cNvPr id="5" name="CasellaDiTesto 4"/>
          <p:cNvSpPr txBox="1"/>
          <p:nvPr/>
        </p:nvSpPr>
        <p:spPr>
          <a:xfrm>
            <a:off x="2353901" y="5812325"/>
            <a:ext cx="448146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dirty="0" smtClean="0"/>
              <a:t>video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21283126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27FD10F-740D-33DE-8441-9E5BACD9FFE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magine1">
            <a:extLst>
              <a:ext uri="{FF2B5EF4-FFF2-40B4-BE49-F238E27FC236}">
                <a16:creationId xmlns:a16="http://schemas.microsoft.com/office/drawing/2014/main" id="{A5E60B42-9740-5FC1-D0F5-5A39F783683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11183302" y="5882765"/>
            <a:ext cx="725170" cy="323215"/>
          </a:xfrm>
          <a:prstGeom prst="rect">
            <a:avLst/>
          </a:prstGeom>
        </p:spPr>
      </p:pic>
      <p:pic>
        <p:nvPicPr>
          <p:cNvPr id="8" name="Immagine2">
            <a:extLst>
              <a:ext uri="{FF2B5EF4-FFF2-40B4-BE49-F238E27FC236}">
                <a16:creationId xmlns:a16="http://schemas.microsoft.com/office/drawing/2014/main" id="{0BEBDB18-EBE5-C1EA-7AF6-E35331B8BC4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10899775" y="6323967"/>
            <a:ext cx="1292225" cy="304800"/>
          </a:xfrm>
          <a:prstGeom prst="rect">
            <a:avLst/>
          </a:prstGeom>
        </p:spPr>
      </p:pic>
      <p:pic>
        <p:nvPicPr>
          <p:cNvPr id="2" name="Immagine 1" descr="Immagine che contiene Carattere, Elementi grafici, logo, grafica&#10;&#10;Il contenuto generato dall'IA potrebbe non essere corretto.">
            <a:extLst>
              <a:ext uri="{FF2B5EF4-FFF2-40B4-BE49-F238E27FC236}">
                <a16:creationId xmlns:a16="http://schemas.microsoft.com/office/drawing/2014/main" id="{CA95FF76-3BE8-17E6-3FA3-D0440A61F19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46675" y="6103710"/>
            <a:ext cx="1324046" cy="440514"/>
          </a:xfrm>
          <a:prstGeom prst="rect">
            <a:avLst/>
          </a:prstGeom>
        </p:spPr>
      </p:pic>
      <p:pic>
        <p:nvPicPr>
          <p:cNvPr id="5" name="Immagine 4"/>
          <p:cNvPicPr>
            <a:picLocks noChangeAspect="1"/>
          </p:cNvPicPr>
          <p:nvPr/>
        </p:nvPicPr>
        <p:blipFill rotWithShape="1">
          <a:blip r:embed="rId5"/>
          <a:srcRect l="39556" t="20501" r="10808" b="26066"/>
          <a:stretch/>
        </p:blipFill>
        <p:spPr>
          <a:xfrm>
            <a:off x="2245260" y="398353"/>
            <a:ext cx="8196857" cy="4779739"/>
          </a:xfrm>
          <a:prstGeom prst="rect">
            <a:avLst/>
          </a:prstGeom>
        </p:spPr>
      </p:pic>
      <p:sp>
        <p:nvSpPr>
          <p:cNvPr id="9" name="CasellaDiTesto 8"/>
          <p:cNvSpPr txBox="1"/>
          <p:nvPr/>
        </p:nvSpPr>
        <p:spPr>
          <a:xfrm>
            <a:off x="2353901" y="5812325"/>
            <a:ext cx="448146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dirty="0" smtClean="0"/>
              <a:t>video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34063060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A027A97B-5889-3F98-5E3B-AFEBBB7829E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Immagine 11" descr="Immagine che contiene cibo, interno, carne&#10;&#10;Il contenuto generato dall'IA potrebbe non essere corretto.">
            <a:extLst>
              <a:ext uri="{FF2B5EF4-FFF2-40B4-BE49-F238E27FC236}">
                <a16:creationId xmlns:a16="http://schemas.microsoft.com/office/drawing/2014/main" id="{09EFEB93-CF26-ED1E-12E6-D23999FEF984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r="1252" b="2"/>
          <a:stretch>
            <a:fillRect/>
          </a:stretch>
        </p:blipFill>
        <p:spPr>
          <a:xfrm>
            <a:off x="703514" y="1460561"/>
            <a:ext cx="3936876" cy="3936878"/>
          </a:xfrm>
          <a:custGeom>
            <a:avLst/>
            <a:gdLst/>
            <a:ahLst/>
            <a:cxnLst/>
            <a:rect l="l" t="t" r="r" b="b"/>
            <a:pathLst>
              <a:path w="4627646" h="4627648">
                <a:moveTo>
                  <a:pt x="2313823" y="0"/>
                </a:moveTo>
                <a:cubicBezTo>
                  <a:pt x="3591712" y="0"/>
                  <a:pt x="4627646" y="1035934"/>
                  <a:pt x="4627646" y="2313824"/>
                </a:cubicBezTo>
                <a:cubicBezTo>
                  <a:pt x="4627646" y="3591714"/>
                  <a:pt x="3591712" y="4627648"/>
                  <a:pt x="2313823" y="4627648"/>
                </a:cubicBezTo>
                <a:cubicBezTo>
                  <a:pt x="1035934" y="4627648"/>
                  <a:pt x="0" y="3591714"/>
                  <a:pt x="0" y="2313824"/>
                </a:cubicBezTo>
                <a:cubicBezTo>
                  <a:pt x="0" y="1035934"/>
                  <a:pt x="1035934" y="0"/>
                  <a:pt x="2313823" y="0"/>
                </a:cubicBezTo>
                <a:close/>
              </a:path>
            </a:pathLst>
          </a:custGeom>
        </p:spPr>
      </p:pic>
      <p:pic>
        <p:nvPicPr>
          <p:cNvPr id="3" name="Immagine 2" descr="Immagine che contiene Arte bambini, Arti creative, ricamo, asciugamano&#10;&#10;Il contenuto generato dall'IA potrebbe non essere corretto.">
            <a:extLst>
              <a:ext uri="{FF2B5EF4-FFF2-40B4-BE49-F238E27FC236}">
                <a16:creationId xmlns:a16="http://schemas.microsoft.com/office/drawing/2014/main" id="{6498F13E-7D3E-C193-150F-97476FDBF09E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12494" r="4757" b="1"/>
          <a:stretch>
            <a:fillRect/>
          </a:stretch>
        </p:blipFill>
        <p:spPr>
          <a:xfrm>
            <a:off x="5162899" y="366831"/>
            <a:ext cx="5736876" cy="5736879"/>
          </a:xfrm>
          <a:custGeom>
            <a:avLst/>
            <a:gdLst/>
            <a:ahLst/>
            <a:cxnLst/>
            <a:rect l="l" t="t" r="r" b="b"/>
            <a:pathLst>
              <a:path w="4627646" h="4627648">
                <a:moveTo>
                  <a:pt x="2313823" y="0"/>
                </a:moveTo>
                <a:cubicBezTo>
                  <a:pt x="3591712" y="0"/>
                  <a:pt x="4627646" y="1035934"/>
                  <a:pt x="4627646" y="2313824"/>
                </a:cubicBezTo>
                <a:cubicBezTo>
                  <a:pt x="4627646" y="3591714"/>
                  <a:pt x="3591712" y="4627648"/>
                  <a:pt x="2313823" y="4627648"/>
                </a:cubicBezTo>
                <a:cubicBezTo>
                  <a:pt x="1035934" y="4627648"/>
                  <a:pt x="0" y="3591714"/>
                  <a:pt x="0" y="2313824"/>
                </a:cubicBezTo>
                <a:cubicBezTo>
                  <a:pt x="0" y="1035934"/>
                  <a:pt x="1035934" y="0"/>
                  <a:pt x="2313823" y="0"/>
                </a:cubicBezTo>
                <a:close/>
              </a:path>
            </a:pathLst>
          </a:custGeom>
        </p:spPr>
      </p:pic>
      <p:pic>
        <p:nvPicPr>
          <p:cNvPr id="7" name="Immagine1">
            <a:extLst>
              <a:ext uri="{FF2B5EF4-FFF2-40B4-BE49-F238E27FC236}">
                <a16:creationId xmlns:a16="http://schemas.microsoft.com/office/drawing/2014/main" id="{407FCFA5-EA36-9DD8-1DAC-7001B88E854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 bwMode="auto">
          <a:xfrm>
            <a:off x="11183302" y="5882765"/>
            <a:ext cx="725170" cy="323215"/>
          </a:xfrm>
          <a:prstGeom prst="rect">
            <a:avLst/>
          </a:prstGeom>
        </p:spPr>
      </p:pic>
      <p:pic>
        <p:nvPicPr>
          <p:cNvPr id="8" name="Immagine2">
            <a:extLst>
              <a:ext uri="{FF2B5EF4-FFF2-40B4-BE49-F238E27FC236}">
                <a16:creationId xmlns:a16="http://schemas.microsoft.com/office/drawing/2014/main" id="{EC04AE2F-27F4-8029-BA51-ED98608E5FA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 bwMode="auto">
          <a:xfrm>
            <a:off x="10899775" y="6323967"/>
            <a:ext cx="1292225" cy="304800"/>
          </a:xfrm>
          <a:prstGeom prst="rect">
            <a:avLst/>
          </a:prstGeom>
        </p:spPr>
      </p:pic>
      <p:pic>
        <p:nvPicPr>
          <p:cNvPr id="2" name="Immagine 1" descr="Immagine che contiene Carattere, Elementi grafici, logo, grafica&#10;&#10;Il contenuto generato dall'IA potrebbe non essere corretto.">
            <a:extLst>
              <a:ext uri="{FF2B5EF4-FFF2-40B4-BE49-F238E27FC236}">
                <a16:creationId xmlns:a16="http://schemas.microsoft.com/office/drawing/2014/main" id="{AE8BA8D0-755D-9AF9-F5D8-DDDFB02B64C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46675" y="6103710"/>
            <a:ext cx="1324046" cy="4405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62995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C3522E7-508C-C24E-C5FB-CBD0A459958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magine1">
            <a:extLst>
              <a:ext uri="{FF2B5EF4-FFF2-40B4-BE49-F238E27FC236}">
                <a16:creationId xmlns:a16="http://schemas.microsoft.com/office/drawing/2014/main" id="{003B2916-75CF-635B-1BE3-F2D94029CF7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11183302" y="5882765"/>
            <a:ext cx="725170" cy="323215"/>
          </a:xfrm>
          <a:prstGeom prst="rect">
            <a:avLst/>
          </a:prstGeom>
        </p:spPr>
      </p:pic>
      <p:pic>
        <p:nvPicPr>
          <p:cNvPr id="8" name="Immagine2">
            <a:extLst>
              <a:ext uri="{FF2B5EF4-FFF2-40B4-BE49-F238E27FC236}">
                <a16:creationId xmlns:a16="http://schemas.microsoft.com/office/drawing/2014/main" id="{75B04BF1-FA2D-B483-FDE4-8AF1F79E9F4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 bwMode="auto">
          <a:xfrm>
            <a:off x="10899775" y="6323967"/>
            <a:ext cx="1292225" cy="304800"/>
          </a:xfrm>
          <a:prstGeom prst="rect">
            <a:avLst/>
          </a:prstGeom>
        </p:spPr>
      </p:pic>
      <p:pic>
        <p:nvPicPr>
          <p:cNvPr id="2" name="Immagine 1" descr="Immagine che contiene Carattere, Elementi grafici, logo, grafica&#10;&#10;Il contenuto generato dall'IA potrebbe non essere corretto.">
            <a:extLst>
              <a:ext uri="{FF2B5EF4-FFF2-40B4-BE49-F238E27FC236}">
                <a16:creationId xmlns:a16="http://schemas.microsoft.com/office/drawing/2014/main" id="{5DA542CB-43AD-1C0D-B691-1C05629645A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46675" y="6103710"/>
            <a:ext cx="1324046" cy="440514"/>
          </a:xfrm>
          <a:prstGeom prst="rect">
            <a:avLst/>
          </a:prstGeom>
        </p:spPr>
      </p:pic>
      <p:sp>
        <p:nvSpPr>
          <p:cNvPr id="5" name="CasellaDiTesto 4">
            <a:extLst>
              <a:ext uri="{FF2B5EF4-FFF2-40B4-BE49-F238E27FC236}">
                <a16:creationId xmlns:a16="http://schemas.microsoft.com/office/drawing/2014/main" id="{1DA04F91-563D-BC09-CD5C-E4C9D9FEFA4F}"/>
              </a:ext>
            </a:extLst>
          </p:cNvPr>
          <p:cNvSpPr txBox="1"/>
          <p:nvPr/>
        </p:nvSpPr>
        <p:spPr>
          <a:xfrm>
            <a:off x="4136963" y="5460582"/>
            <a:ext cx="221942" cy="1846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600" dirty="0"/>
              <a:t>y</a:t>
            </a:r>
          </a:p>
        </p:txBody>
      </p:sp>
      <p:pic>
        <p:nvPicPr>
          <p:cNvPr id="3" name="Immagine 2"/>
          <p:cNvPicPr>
            <a:picLocks noChangeAspect="1"/>
          </p:cNvPicPr>
          <p:nvPr/>
        </p:nvPicPr>
        <p:blipFill rotWithShape="1">
          <a:blip r:embed="rId6"/>
          <a:srcRect l="34082" t="12643" r="33970" b="5861"/>
          <a:stretch/>
        </p:blipFill>
        <p:spPr>
          <a:xfrm>
            <a:off x="3367889" y="126749"/>
            <a:ext cx="4691099" cy="6731251"/>
          </a:xfrm>
          <a:prstGeom prst="rect">
            <a:avLst/>
          </a:prstGeom>
        </p:spPr>
      </p:pic>
      <p:sp>
        <p:nvSpPr>
          <p:cNvPr id="6" name="CasellaDiTesto 5">
            <a:extLst>
              <a:ext uri="{FF2B5EF4-FFF2-40B4-BE49-F238E27FC236}">
                <a16:creationId xmlns:a16="http://schemas.microsoft.com/office/drawing/2014/main" id="{4F4C0A5C-AF4B-6916-5C89-5852F636A5C4}"/>
              </a:ext>
            </a:extLst>
          </p:cNvPr>
          <p:cNvSpPr txBox="1"/>
          <p:nvPr/>
        </p:nvSpPr>
        <p:spPr>
          <a:xfrm>
            <a:off x="6207295" y="5460582"/>
            <a:ext cx="168732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000" dirty="0" smtClean="0">
                <a:solidFill>
                  <a:srgbClr val="FF0000"/>
                </a:solidFill>
              </a:rPr>
              <a:t>Totale 57 linfonodi</a:t>
            </a:r>
            <a:endParaRPr lang="it-IT" sz="1000" dirty="0">
              <a:solidFill>
                <a:srgbClr val="FF0000"/>
              </a:solidFill>
            </a:endParaRPr>
          </a:p>
        </p:txBody>
      </p:sp>
      <p:sp>
        <p:nvSpPr>
          <p:cNvPr id="9" name="Rettangolo 8"/>
          <p:cNvSpPr/>
          <p:nvPr/>
        </p:nvSpPr>
        <p:spPr>
          <a:xfrm>
            <a:off x="4136963" y="1910281"/>
            <a:ext cx="380716" cy="45719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10" name="Rettangolo 9"/>
          <p:cNvSpPr/>
          <p:nvPr/>
        </p:nvSpPr>
        <p:spPr>
          <a:xfrm>
            <a:off x="4318268" y="2044574"/>
            <a:ext cx="1204346" cy="45719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11" name="Rettangolo 10"/>
          <p:cNvSpPr/>
          <p:nvPr/>
        </p:nvSpPr>
        <p:spPr>
          <a:xfrm>
            <a:off x="6016937" y="1800130"/>
            <a:ext cx="1117194" cy="45719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12" name="Rettangolo 11"/>
          <p:cNvSpPr/>
          <p:nvPr/>
        </p:nvSpPr>
        <p:spPr>
          <a:xfrm>
            <a:off x="6368513" y="1951698"/>
            <a:ext cx="1117194" cy="45719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13" name="Rettangolo 12"/>
          <p:cNvSpPr/>
          <p:nvPr/>
        </p:nvSpPr>
        <p:spPr>
          <a:xfrm>
            <a:off x="6368513" y="2103266"/>
            <a:ext cx="1117194" cy="45719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2125372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1235</TotalTime>
  <Words>37</Words>
  <Application>Microsoft Office PowerPoint</Application>
  <PresentationFormat>Widescreen</PresentationFormat>
  <Paragraphs>15</Paragraphs>
  <Slides>6</Slides>
  <Notes>2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6</vt:i4>
      </vt:variant>
      <vt:variant>
        <vt:lpstr>Tema</vt:lpstr>
      </vt:variant>
      <vt:variant>
        <vt:i4>1</vt:i4>
      </vt:variant>
      <vt:variant>
        <vt:lpstr>Titoli diapositive</vt:lpstr>
      </vt:variant>
      <vt:variant>
        <vt:i4>6</vt:i4>
      </vt:variant>
    </vt:vector>
  </HeadingPairs>
  <TitlesOfParts>
    <vt:vector size="13" baseType="lpstr">
      <vt:lpstr>Aptos</vt:lpstr>
      <vt:lpstr>Aptos Display</vt:lpstr>
      <vt:lpstr>Arial</vt:lpstr>
      <vt:lpstr>Barlow Bold</vt:lpstr>
      <vt:lpstr>Barlow Ultra-Bold</vt:lpstr>
      <vt:lpstr>Calibri</vt:lpstr>
      <vt:lpstr>Tema di Office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Presentazione standard di PowerPoint</dc:title>
  <dc:creator>Consuelo Cicconofri</dc:creator>
  <cp:lastModifiedBy>Zuleyka Bianchi</cp:lastModifiedBy>
  <cp:revision>9</cp:revision>
  <dcterms:created xsi:type="dcterms:W3CDTF">2026-01-09T19:14:07Z</dcterms:created>
  <dcterms:modified xsi:type="dcterms:W3CDTF">2026-01-10T18:20:04Z</dcterms:modified>
</cp:coreProperties>
</file>