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8288000" cy="10287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9525" cap="flat">
              <a:solidFill>
                <a:srgbClr val="9E9E9E"/>
              </a:solidFill>
              <a:prstDash val="solid"/>
              <a:round/>
            </a:ln>
          </a:left>
          <a:right>
            <a:ln w="9525" cap="flat">
              <a:solidFill>
                <a:srgbClr val="9E9E9E"/>
              </a:solidFill>
              <a:prstDash val="solid"/>
              <a:round/>
            </a:ln>
          </a:right>
          <a:top>
            <a:ln w="9525" cap="flat">
              <a:solidFill>
                <a:srgbClr val="9E9E9E"/>
              </a:solidFill>
              <a:prstDash val="solid"/>
              <a:round/>
            </a:ln>
          </a:top>
          <a:bottom>
            <a:ln w="9525" cap="flat">
              <a:solidFill>
                <a:srgbClr val="9E9E9E"/>
              </a:solidFill>
              <a:prstDash val="solid"/>
              <a:round/>
            </a:ln>
          </a:bottom>
          <a:insideH>
            <a:ln w="9525" cap="flat">
              <a:solidFill>
                <a:srgbClr val="9E9E9E"/>
              </a:solidFill>
              <a:prstDash val="solid"/>
              <a:round/>
            </a:ln>
          </a:insideH>
          <a:insideV>
            <a:ln w="9525" cap="flat">
              <a:solidFill>
                <a:srgbClr val="9E9E9E"/>
              </a:solidFill>
              <a:prstDash val="solid"/>
              <a:round/>
            </a:ln>
          </a:insideV>
        </a:tcBdr>
        <a:fill>
          <a:noFill/>
        </a:fill>
      </a:tcStyle>
    </a:wholeTbl>
    <a:band2H>
      <a:tcTxStyle/>
      <a:tcStyle>
        <a:tcBdr/>
        <a:fill>
          <a:solidFill>
            <a:srgbClr val="FFFFFF"/>
          </a:solidFill>
        </a:fill>
      </a:tcStyle>
    </a:band2H>
    <a:firstCol>
      <a:tcTxStyle b="off" i="off">
        <a:fontRef idx="minor">
          <a:srgbClr val="000000"/>
        </a:fontRef>
        <a:srgbClr val="000000"/>
      </a:tcTxStyle>
      <a:tcStyle>
        <a:tcBdr>
          <a:left>
            <a:ln w="9525" cap="flat">
              <a:solidFill>
                <a:srgbClr val="9E9E9E"/>
              </a:solidFill>
              <a:prstDash val="solid"/>
              <a:round/>
            </a:ln>
          </a:left>
          <a:right>
            <a:ln w="9525" cap="flat">
              <a:solidFill>
                <a:srgbClr val="9E9E9E"/>
              </a:solidFill>
              <a:prstDash val="solid"/>
              <a:round/>
            </a:ln>
          </a:right>
          <a:top>
            <a:ln w="9525" cap="flat">
              <a:solidFill>
                <a:srgbClr val="9E9E9E"/>
              </a:solidFill>
              <a:prstDash val="solid"/>
              <a:round/>
            </a:ln>
          </a:top>
          <a:bottom>
            <a:ln w="9525" cap="flat">
              <a:solidFill>
                <a:srgbClr val="9E9E9E"/>
              </a:solidFill>
              <a:prstDash val="solid"/>
              <a:round/>
            </a:ln>
          </a:bottom>
          <a:insideH>
            <a:ln w="9525" cap="flat">
              <a:solidFill>
                <a:srgbClr val="9E9E9E"/>
              </a:solidFill>
              <a:prstDash val="solid"/>
              <a:round/>
            </a:ln>
          </a:insideH>
          <a:insideV>
            <a:ln w="9525" cap="flat">
              <a:solidFill>
                <a:srgbClr val="9E9E9E"/>
              </a:solidFill>
              <a:prstDash val="solid"/>
              <a:round/>
            </a:ln>
          </a:insideV>
        </a:tcBdr>
        <a:fill>
          <a:noFill/>
        </a:fill>
      </a:tcStyle>
    </a:firstCol>
    <a:lastRow>
      <a:tcTxStyle b="off" i="off">
        <a:fontRef idx="minor">
          <a:srgbClr val="000000"/>
        </a:fontRef>
        <a:srgbClr val="000000"/>
      </a:tcTxStyle>
      <a:tcStyle>
        <a:tcBdr>
          <a:left>
            <a:ln w="9525" cap="flat">
              <a:solidFill>
                <a:srgbClr val="9E9E9E"/>
              </a:solidFill>
              <a:prstDash val="solid"/>
              <a:round/>
            </a:ln>
          </a:left>
          <a:right>
            <a:ln w="9525" cap="flat">
              <a:solidFill>
                <a:srgbClr val="9E9E9E"/>
              </a:solidFill>
              <a:prstDash val="solid"/>
              <a:round/>
            </a:ln>
          </a:right>
          <a:top>
            <a:ln w="9525" cap="flat">
              <a:solidFill>
                <a:srgbClr val="9E9E9E"/>
              </a:solidFill>
              <a:prstDash val="solid"/>
              <a:round/>
            </a:ln>
          </a:top>
          <a:bottom>
            <a:ln w="9525" cap="flat">
              <a:solidFill>
                <a:srgbClr val="9E9E9E"/>
              </a:solidFill>
              <a:prstDash val="solid"/>
              <a:round/>
            </a:ln>
          </a:bottom>
          <a:insideH>
            <a:ln w="9525" cap="flat">
              <a:solidFill>
                <a:srgbClr val="9E9E9E"/>
              </a:solidFill>
              <a:prstDash val="solid"/>
              <a:round/>
            </a:ln>
          </a:insideH>
          <a:insideV>
            <a:ln w="9525" cap="flat">
              <a:solidFill>
                <a:srgbClr val="9E9E9E"/>
              </a:solidFill>
              <a:prstDash val="solid"/>
              <a:round/>
            </a:ln>
          </a:insideV>
        </a:tcBdr>
        <a:fill>
          <a:noFill/>
        </a:fill>
      </a:tcStyle>
    </a:lastRow>
    <a:firstRow>
      <a:tcTxStyle b="off" i="off">
        <a:fontRef idx="minor">
          <a:srgbClr val="000000"/>
        </a:fontRef>
        <a:srgbClr val="000000"/>
      </a:tcTxStyle>
      <a:tcStyle>
        <a:tcBdr>
          <a:left>
            <a:ln w="9525" cap="flat">
              <a:solidFill>
                <a:srgbClr val="9E9E9E"/>
              </a:solidFill>
              <a:prstDash val="solid"/>
              <a:round/>
            </a:ln>
          </a:left>
          <a:right>
            <a:ln w="9525" cap="flat">
              <a:solidFill>
                <a:srgbClr val="9E9E9E"/>
              </a:solidFill>
              <a:prstDash val="solid"/>
              <a:round/>
            </a:ln>
          </a:right>
          <a:top>
            <a:ln w="9525" cap="flat">
              <a:solidFill>
                <a:srgbClr val="9E9E9E"/>
              </a:solidFill>
              <a:prstDash val="solid"/>
              <a:round/>
            </a:ln>
          </a:top>
          <a:bottom>
            <a:ln w="9525" cap="flat">
              <a:solidFill>
                <a:srgbClr val="9E9E9E"/>
              </a:solidFill>
              <a:prstDash val="solid"/>
              <a:round/>
            </a:ln>
          </a:bottom>
          <a:insideH>
            <a:ln w="9525" cap="flat">
              <a:solidFill>
                <a:srgbClr val="9E9E9E"/>
              </a:solidFill>
              <a:prstDash val="solid"/>
              <a:round/>
            </a:ln>
          </a:insideH>
          <a:insideV>
            <a:ln w="9525" cap="flat">
              <a:solidFill>
                <a:srgbClr val="9E9E9E"/>
              </a:solidFill>
              <a:prstDash val="solid"/>
              <a:round/>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3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0" name="Shape 250"/>
          <p:cNvSpPr>
            <a:spLocks noGrp="1" noRot="1" noChangeAspect="1"/>
          </p:cNvSpPr>
          <p:nvPr>
            <p:ph type="sldImg"/>
          </p:nvPr>
        </p:nvSpPr>
        <p:spPr>
          <a:xfrm>
            <a:off x="1143000" y="685800"/>
            <a:ext cx="4572000" cy="3429000"/>
          </a:xfrm>
          <a:prstGeom prst="rect">
            <a:avLst/>
          </a:prstGeom>
        </p:spPr>
        <p:txBody>
          <a:bodyPr/>
          <a:lstStyle/>
          <a:p>
            <a:endParaRPr/>
          </a:p>
        </p:txBody>
      </p:sp>
      <p:sp>
        <p:nvSpPr>
          <p:cNvPr id="251" name="Shape 251"/>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400">
        <a:latin typeface="+mn-lt"/>
        <a:ea typeface="+mn-ea"/>
        <a:cs typeface="+mn-cs"/>
        <a:sym typeface="Arial"/>
      </a:defRPr>
    </a:lvl1pPr>
    <a:lvl2pPr indent="228600" latinLnBrk="0">
      <a:defRPr sz="1400">
        <a:latin typeface="+mn-lt"/>
        <a:ea typeface="+mn-ea"/>
        <a:cs typeface="+mn-cs"/>
        <a:sym typeface="Arial"/>
      </a:defRPr>
    </a:lvl2pPr>
    <a:lvl3pPr indent="457200" latinLnBrk="0">
      <a:defRPr sz="1400">
        <a:latin typeface="+mn-lt"/>
        <a:ea typeface="+mn-ea"/>
        <a:cs typeface="+mn-cs"/>
        <a:sym typeface="Arial"/>
      </a:defRPr>
    </a:lvl3pPr>
    <a:lvl4pPr indent="685800" latinLnBrk="0">
      <a:defRPr sz="1400">
        <a:latin typeface="+mn-lt"/>
        <a:ea typeface="+mn-ea"/>
        <a:cs typeface="+mn-cs"/>
        <a:sym typeface="Arial"/>
      </a:defRPr>
    </a:lvl4pPr>
    <a:lvl5pPr indent="914400" latinLnBrk="0">
      <a:defRPr sz="1400">
        <a:latin typeface="+mn-lt"/>
        <a:ea typeface="+mn-ea"/>
        <a:cs typeface="+mn-cs"/>
        <a:sym typeface="Arial"/>
      </a:defRPr>
    </a:lvl5pPr>
    <a:lvl6pPr indent="1143000" latinLnBrk="0">
      <a:defRPr sz="1400">
        <a:latin typeface="+mn-lt"/>
        <a:ea typeface="+mn-ea"/>
        <a:cs typeface="+mn-cs"/>
        <a:sym typeface="Arial"/>
      </a:defRPr>
    </a:lvl6pPr>
    <a:lvl7pPr indent="1371600" latinLnBrk="0">
      <a:defRPr sz="1400">
        <a:latin typeface="+mn-lt"/>
        <a:ea typeface="+mn-ea"/>
        <a:cs typeface="+mn-cs"/>
        <a:sym typeface="Arial"/>
      </a:defRPr>
    </a:lvl7pPr>
    <a:lvl8pPr indent="1600200" latinLnBrk="0">
      <a:defRPr sz="1400">
        <a:latin typeface="+mn-lt"/>
        <a:ea typeface="+mn-ea"/>
        <a:cs typeface="+mn-cs"/>
        <a:sym typeface="Arial"/>
      </a:defRPr>
    </a:lvl8pPr>
    <a:lvl9pPr indent="1828800" latinLnBrk="0">
      <a:defRPr sz="1400">
        <a:latin typeface="+mn-lt"/>
        <a:ea typeface="+mn-ea"/>
        <a:cs typeface="+mn-cs"/>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_AND_BODY">
    <p:spTree>
      <p:nvGrpSpPr>
        <p:cNvPr id="1" name=""/>
        <p:cNvGrpSpPr/>
        <p:nvPr/>
      </p:nvGrpSpPr>
      <p:grpSpPr>
        <a:xfrm>
          <a:off x="0" y="0"/>
          <a:ext cx="0" cy="0"/>
          <a:chOff x="0" y="0"/>
          <a:chExt cx="0" cy="0"/>
        </a:xfrm>
      </p:grpSpPr>
      <p:sp>
        <p:nvSpPr>
          <p:cNvPr id="18" name="Title Text"/>
          <p:cNvSpPr txBox="1">
            <a:spLocks noGrp="1"/>
          </p:cNvSpPr>
          <p:nvPr>
            <p:ph type="title"/>
          </p:nvPr>
        </p:nvSpPr>
        <p:spPr>
          <a:xfrm>
            <a:off x="914400" y="410399"/>
            <a:ext cx="16458900" cy="1717502"/>
          </a:xfrm>
          <a:prstGeom prst="rect">
            <a:avLst/>
          </a:prstGeom>
        </p:spPr>
        <p:txBody>
          <a:bodyPr>
            <a:normAutofit/>
          </a:bodyPr>
          <a:lstStyle>
            <a:lvl1pPr>
              <a:defRPr b="1">
                <a:solidFill>
                  <a:srgbClr val="0070C0"/>
                </a:solidFill>
                <a:latin typeface="Tahoma"/>
                <a:ea typeface="Tahoma"/>
                <a:cs typeface="Tahoma"/>
                <a:sym typeface="Tahoma"/>
              </a:defRPr>
            </a:lvl1pPr>
          </a:lstStyle>
          <a:p>
            <a:r>
              <a:t>Title Text</a:t>
            </a:r>
          </a:p>
        </p:txBody>
      </p:sp>
      <p:sp>
        <p:nvSpPr>
          <p:cNvPr id="19" name="Body Level One…"/>
          <p:cNvSpPr txBox="1">
            <a:spLocks noGrp="1"/>
          </p:cNvSpPr>
          <p:nvPr>
            <p:ph type="body" idx="1"/>
          </p:nvPr>
        </p:nvSpPr>
        <p:spPr>
          <a:xfrm>
            <a:off x="914400" y="3057525"/>
            <a:ext cx="16458900" cy="5315400"/>
          </a:xfrm>
          <a:prstGeom prst="rect">
            <a:avLst/>
          </a:prstGeom>
        </p:spPr>
        <p:txBody>
          <a:bodyPr anchor="ctr"/>
          <a:lstStyle>
            <a:lvl1pPr algn="just">
              <a:lnSpc>
                <a:spcPct val="150000"/>
              </a:lnSpc>
              <a:buClr>
                <a:srgbClr val="00255F"/>
              </a:buClr>
              <a:buFont typeface="Tahoma"/>
              <a:defRPr>
                <a:solidFill>
                  <a:srgbClr val="00255F"/>
                </a:solidFill>
                <a:latin typeface="Tahoma"/>
                <a:ea typeface="Tahoma"/>
                <a:cs typeface="Tahoma"/>
                <a:sym typeface="Tahoma"/>
              </a:defRPr>
            </a:lvl1pPr>
            <a:lvl2pPr algn="just">
              <a:lnSpc>
                <a:spcPct val="150000"/>
              </a:lnSpc>
              <a:buClr>
                <a:srgbClr val="00255F"/>
              </a:buClr>
              <a:buFont typeface="Tahoma"/>
              <a:defRPr>
                <a:solidFill>
                  <a:srgbClr val="00255F"/>
                </a:solidFill>
                <a:latin typeface="Tahoma"/>
                <a:ea typeface="Tahoma"/>
                <a:cs typeface="Tahoma"/>
                <a:sym typeface="Tahoma"/>
              </a:defRPr>
            </a:lvl2pPr>
            <a:lvl3pPr algn="just">
              <a:lnSpc>
                <a:spcPct val="150000"/>
              </a:lnSpc>
              <a:buClr>
                <a:srgbClr val="00255F"/>
              </a:buClr>
              <a:buFont typeface="Tahoma"/>
              <a:defRPr>
                <a:solidFill>
                  <a:srgbClr val="00255F"/>
                </a:solidFill>
                <a:latin typeface="Tahoma"/>
                <a:ea typeface="Tahoma"/>
                <a:cs typeface="Tahoma"/>
                <a:sym typeface="Tahoma"/>
              </a:defRPr>
            </a:lvl3pPr>
            <a:lvl4pPr algn="just">
              <a:lnSpc>
                <a:spcPct val="150000"/>
              </a:lnSpc>
              <a:buClr>
                <a:srgbClr val="00255F"/>
              </a:buClr>
              <a:buFont typeface="Tahoma"/>
              <a:defRPr>
                <a:solidFill>
                  <a:srgbClr val="00255F"/>
                </a:solidFill>
                <a:latin typeface="Tahoma"/>
                <a:ea typeface="Tahoma"/>
                <a:cs typeface="Tahoma"/>
                <a:sym typeface="Tahoma"/>
              </a:defRPr>
            </a:lvl4pPr>
            <a:lvl5pPr algn="just">
              <a:lnSpc>
                <a:spcPct val="150000"/>
              </a:lnSpc>
              <a:buClr>
                <a:srgbClr val="00255F"/>
              </a:buClr>
              <a:buFont typeface="Tahoma"/>
              <a:defRPr>
                <a:solidFill>
                  <a:srgbClr val="00255F"/>
                </a:solidFill>
                <a:latin typeface="Tahoma"/>
                <a:ea typeface="Tahoma"/>
                <a:cs typeface="Tahoma"/>
                <a:sym typeface="Tahoma"/>
              </a:defRPr>
            </a:lvl5pPr>
          </a:lstStyle>
          <a:p>
            <a:r>
              <a:t>Body Level One</a:t>
            </a:r>
          </a:p>
          <a:p>
            <a:pPr lvl="1"/>
            <a:r>
              <a:t>Body Level Two</a:t>
            </a:r>
          </a:p>
          <a:p>
            <a:pPr lvl="2"/>
            <a:r>
              <a:t>Body Level Three</a:t>
            </a:r>
          </a:p>
          <a:p>
            <a:pPr lvl="3"/>
            <a:r>
              <a:t>Body Level Four</a:t>
            </a:r>
          </a:p>
          <a:p>
            <a:pPr lvl="4"/>
            <a:r>
              <a:t>Body Level Five</a:t>
            </a:r>
          </a:p>
        </p:txBody>
      </p:sp>
      <p:sp>
        <p:nvSpPr>
          <p:cNvPr id="20"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OBJECT">
    <p:spTree>
      <p:nvGrpSpPr>
        <p:cNvPr id="1" name=""/>
        <p:cNvGrpSpPr/>
        <p:nvPr/>
      </p:nvGrpSpPr>
      <p:grpSpPr>
        <a:xfrm>
          <a:off x="0" y="0"/>
          <a:ext cx="0" cy="0"/>
          <a:chOff x="0" y="0"/>
          <a:chExt cx="0" cy="0"/>
        </a:xfrm>
      </p:grpSpPr>
      <p:sp>
        <p:nvSpPr>
          <p:cNvPr id="27" name="Title Text"/>
          <p:cNvSpPr txBox="1">
            <a:spLocks noGrp="1"/>
          </p:cNvSpPr>
          <p:nvPr>
            <p:ph type="title"/>
          </p:nvPr>
        </p:nvSpPr>
        <p:spPr>
          <a:xfrm>
            <a:off x="914400" y="410399"/>
            <a:ext cx="16458900" cy="1717502"/>
          </a:xfrm>
          <a:prstGeom prst="rect">
            <a:avLst/>
          </a:prstGeom>
        </p:spPr>
        <p:txBody>
          <a:bodyPr>
            <a:normAutofit/>
          </a:bodyPr>
          <a:lstStyle>
            <a:lvl1pPr>
              <a:defRPr b="1">
                <a:solidFill>
                  <a:srgbClr val="0070C0"/>
                </a:solidFill>
                <a:latin typeface="Tahoma"/>
                <a:ea typeface="Tahoma"/>
                <a:cs typeface="Tahoma"/>
                <a:sym typeface="Tahoma"/>
              </a:defRPr>
            </a:lvl1pPr>
          </a:lstStyle>
          <a:p>
            <a:r>
              <a:t>Title Text</a:t>
            </a:r>
          </a:p>
        </p:txBody>
      </p:sp>
      <p:sp>
        <p:nvSpPr>
          <p:cNvPr id="28" name="Body Level One…"/>
          <p:cNvSpPr txBox="1">
            <a:spLocks noGrp="1"/>
          </p:cNvSpPr>
          <p:nvPr>
            <p:ph type="body" idx="1"/>
          </p:nvPr>
        </p:nvSpPr>
        <p:spPr>
          <a:xfrm>
            <a:off x="914400" y="2406960"/>
            <a:ext cx="16458900" cy="5965800"/>
          </a:xfrm>
          <a:prstGeom prst="rect">
            <a:avLst/>
          </a:prstGeom>
        </p:spPr>
        <p:txBody>
          <a:bodyPr/>
          <a:lstStyle>
            <a:lvl1pPr indent="-342900" algn="just">
              <a:lnSpc>
                <a:spcPct val="150000"/>
              </a:lnSpc>
              <a:buClr>
                <a:srgbClr val="00255F"/>
              </a:buClr>
              <a:buFont typeface="Tahoma"/>
              <a:defRPr>
                <a:solidFill>
                  <a:srgbClr val="00255F"/>
                </a:solidFill>
                <a:latin typeface="Tahoma"/>
                <a:ea typeface="Tahoma"/>
                <a:cs typeface="Tahoma"/>
                <a:sym typeface="Tahoma"/>
              </a:defRPr>
            </a:lvl1pPr>
            <a:lvl2pPr marL="971550" indent="-400050" algn="just">
              <a:lnSpc>
                <a:spcPct val="150000"/>
              </a:lnSpc>
              <a:buClr>
                <a:srgbClr val="00255F"/>
              </a:buClr>
              <a:buFont typeface="Tahoma"/>
              <a:defRPr>
                <a:solidFill>
                  <a:srgbClr val="00255F"/>
                </a:solidFill>
                <a:latin typeface="Tahoma"/>
                <a:ea typeface="Tahoma"/>
                <a:cs typeface="Tahoma"/>
                <a:sym typeface="Tahoma"/>
              </a:defRPr>
            </a:lvl2pPr>
            <a:lvl3pPr marL="1508760" indent="-480060" algn="just">
              <a:lnSpc>
                <a:spcPct val="150000"/>
              </a:lnSpc>
              <a:buClr>
                <a:srgbClr val="00255F"/>
              </a:buClr>
              <a:buFont typeface="Tahoma"/>
              <a:defRPr>
                <a:solidFill>
                  <a:srgbClr val="00255F"/>
                </a:solidFill>
                <a:latin typeface="Tahoma"/>
                <a:ea typeface="Tahoma"/>
                <a:cs typeface="Tahoma"/>
                <a:sym typeface="Tahoma"/>
              </a:defRPr>
            </a:lvl3pPr>
            <a:lvl4pPr algn="just">
              <a:lnSpc>
                <a:spcPct val="150000"/>
              </a:lnSpc>
              <a:buClr>
                <a:srgbClr val="00255F"/>
              </a:buClr>
              <a:buFont typeface="Tahoma"/>
              <a:defRPr>
                <a:solidFill>
                  <a:srgbClr val="00255F"/>
                </a:solidFill>
                <a:latin typeface="Tahoma"/>
                <a:ea typeface="Tahoma"/>
                <a:cs typeface="Tahoma"/>
                <a:sym typeface="Tahoma"/>
              </a:defRPr>
            </a:lvl4pPr>
            <a:lvl5pPr algn="just">
              <a:lnSpc>
                <a:spcPct val="150000"/>
              </a:lnSpc>
              <a:buClr>
                <a:srgbClr val="00255F"/>
              </a:buClr>
              <a:buFont typeface="Tahoma"/>
              <a:defRPr>
                <a:solidFill>
                  <a:srgbClr val="00255F"/>
                </a:solidFill>
                <a:latin typeface="Tahoma"/>
                <a:ea typeface="Tahoma"/>
                <a:cs typeface="Tahoma"/>
                <a:sym typeface="Tahoma"/>
              </a:defRPr>
            </a:lvl5pPr>
          </a:lstStyle>
          <a:p>
            <a:r>
              <a:t>Body Level One</a:t>
            </a:r>
          </a:p>
          <a:p>
            <a:pPr lvl="1"/>
            <a:r>
              <a:t>Body Level Two</a:t>
            </a:r>
          </a:p>
          <a:p>
            <a:pPr lvl="2"/>
            <a:r>
              <a:t>Body Level Three</a:t>
            </a:r>
          </a:p>
          <a:p>
            <a:pPr lvl="3"/>
            <a:r>
              <a:t>Body Level Four</a:t>
            </a:r>
          </a:p>
          <a:p>
            <a:pPr lvl="4"/>
            <a:r>
              <a:t>Body Level Five</a:t>
            </a:r>
          </a:p>
        </p:txBody>
      </p:sp>
      <p:sp>
        <p:nvSpPr>
          <p:cNvPr id="29"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_OBJECTS">
    <p:spTree>
      <p:nvGrpSpPr>
        <p:cNvPr id="1" name=""/>
        <p:cNvGrpSpPr/>
        <p:nvPr/>
      </p:nvGrpSpPr>
      <p:grpSpPr>
        <a:xfrm>
          <a:off x="0" y="0"/>
          <a:ext cx="0" cy="0"/>
          <a:chOff x="0" y="0"/>
          <a:chExt cx="0" cy="0"/>
        </a:xfrm>
      </p:grpSpPr>
      <p:sp>
        <p:nvSpPr>
          <p:cNvPr id="36" name="Title Text"/>
          <p:cNvSpPr txBox="1">
            <a:spLocks noGrp="1"/>
          </p:cNvSpPr>
          <p:nvPr>
            <p:ph type="title"/>
          </p:nvPr>
        </p:nvSpPr>
        <p:spPr>
          <a:xfrm>
            <a:off x="914400" y="410399"/>
            <a:ext cx="16458900" cy="1717502"/>
          </a:xfrm>
          <a:prstGeom prst="rect">
            <a:avLst/>
          </a:prstGeom>
        </p:spPr>
        <p:txBody>
          <a:bodyPr>
            <a:normAutofit/>
          </a:bodyPr>
          <a:lstStyle>
            <a:lvl1pPr>
              <a:defRPr b="1">
                <a:solidFill>
                  <a:srgbClr val="0070C0"/>
                </a:solidFill>
                <a:latin typeface="Tahoma"/>
                <a:ea typeface="Tahoma"/>
                <a:cs typeface="Tahoma"/>
                <a:sym typeface="Tahoma"/>
              </a:defRPr>
            </a:lvl1pPr>
          </a:lstStyle>
          <a:p>
            <a:r>
              <a:t>Title Text</a:t>
            </a:r>
          </a:p>
        </p:txBody>
      </p:sp>
      <p:sp>
        <p:nvSpPr>
          <p:cNvPr id="37" name="Body Level One…"/>
          <p:cNvSpPr txBox="1">
            <a:spLocks noGrp="1"/>
          </p:cNvSpPr>
          <p:nvPr>
            <p:ph type="body" sz="half" idx="1"/>
          </p:nvPr>
        </p:nvSpPr>
        <p:spPr>
          <a:xfrm>
            <a:off x="914400" y="2406960"/>
            <a:ext cx="8031600" cy="5965800"/>
          </a:xfrm>
          <a:prstGeom prst="rect">
            <a:avLst/>
          </a:prstGeom>
        </p:spPr>
        <p:txBody>
          <a:bodyPr/>
          <a:lstStyle>
            <a:lvl1pPr indent="-342900" algn="just">
              <a:lnSpc>
                <a:spcPct val="150000"/>
              </a:lnSpc>
              <a:buClr>
                <a:srgbClr val="00255F"/>
              </a:buClr>
              <a:buFont typeface="Tahoma"/>
              <a:defRPr>
                <a:solidFill>
                  <a:srgbClr val="00255F"/>
                </a:solidFill>
                <a:latin typeface="Tahoma"/>
                <a:ea typeface="Tahoma"/>
                <a:cs typeface="Tahoma"/>
                <a:sym typeface="Tahoma"/>
              </a:defRPr>
            </a:lvl1pPr>
            <a:lvl2pPr marL="971550" indent="-400050" algn="just">
              <a:lnSpc>
                <a:spcPct val="150000"/>
              </a:lnSpc>
              <a:buClr>
                <a:srgbClr val="00255F"/>
              </a:buClr>
              <a:buFont typeface="Tahoma"/>
              <a:defRPr>
                <a:solidFill>
                  <a:srgbClr val="00255F"/>
                </a:solidFill>
                <a:latin typeface="Tahoma"/>
                <a:ea typeface="Tahoma"/>
                <a:cs typeface="Tahoma"/>
                <a:sym typeface="Tahoma"/>
              </a:defRPr>
            </a:lvl2pPr>
            <a:lvl3pPr marL="1508760" indent="-480060" algn="just">
              <a:lnSpc>
                <a:spcPct val="150000"/>
              </a:lnSpc>
              <a:buClr>
                <a:srgbClr val="00255F"/>
              </a:buClr>
              <a:buFont typeface="Tahoma"/>
              <a:defRPr>
                <a:solidFill>
                  <a:srgbClr val="00255F"/>
                </a:solidFill>
                <a:latin typeface="Tahoma"/>
                <a:ea typeface="Tahoma"/>
                <a:cs typeface="Tahoma"/>
                <a:sym typeface="Tahoma"/>
              </a:defRPr>
            </a:lvl3pPr>
            <a:lvl4pPr algn="just">
              <a:lnSpc>
                <a:spcPct val="150000"/>
              </a:lnSpc>
              <a:buClr>
                <a:srgbClr val="00255F"/>
              </a:buClr>
              <a:buFont typeface="Tahoma"/>
              <a:defRPr>
                <a:solidFill>
                  <a:srgbClr val="00255F"/>
                </a:solidFill>
                <a:latin typeface="Tahoma"/>
                <a:ea typeface="Tahoma"/>
                <a:cs typeface="Tahoma"/>
                <a:sym typeface="Tahoma"/>
              </a:defRPr>
            </a:lvl4pPr>
            <a:lvl5pPr algn="just">
              <a:lnSpc>
                <a:spcPct val="150000"/>
              </a:lnSpc>
              <a:buClr>
                <a:srgbClr val="00255F"/>
              </a:buClr>
              <a:buFont typeface="Tahoma"/>
              <a:defRPr>
                <a:solidFill>
                  <a:srgbClr val="00255F"/>
                </a:solidFill>
                <a:latin typeface="Tahoma"/>
                <a:ea typeface="Tahoma"/>
                <a:cs typeface="Tahoma"/>
                <a:sym typeface="Tahoma"/>
              </a:defRPr>
            </a:lvl5pPr>
          </a:lstStyle>
          <a:p>
            <a:r>
              <a:t>Body Level One</a:t>
            </a:r>
          </a:p>
          <a:p>
            <a:pPr lvl="1"/>
            <a:r>
              <a:t>Body Level Two</a:t>
            </a:r>
          </a:p>
          <a:p>
            <a:pPr lvl="2"/>
            <a:r>
              <a:t>Body Level Three</a:t>
            </a:r>
          </a:p>
          <a:p>
            <a:pPr lvl="3"/>
            <a:r>
              <a:t>Body Level Four</a:t>
            </a:r>
          </a:p>
          <a:p>
            <a:pPr lvl="4"/>
            <a:r>
              <a:t>Body Level Five</a:t>
            </a:r>
          </a:p>
        </p:txBody>
      </p:sp>
      <p:sp>
        <p:nvSpPr>
          <p:cNvPr id="38" name="Google Shape;25;g3b45e1ec703_0_89"/>
          <p:cNvSpPr txBox="1">
            <a:spLocks noGrp="1"/>
          </p:cNvSpPr>
          <p:nvPr>
            <p:ph type="body" sz="half" idx="21"/>
          </p:nvPr>
        </p:nvSpPr>
        <p:spPr>
          <a:xfrm>
            <a:off x="9348120" y="2406960"/>
            <a:ext cx="8031600" cy="5965800"/>
          </a:xfrm>
          <a:prstGeom prst="rect">
            <a:avLst/>
          </a:prstGeom>
        </p:spPr>
        <p:txBody>
          <a:bodyPr/>
          <a:lstStyle/>
          <a:p>
            <a:pPr indent="-342900" algn="just">
              <a:lnSpc>
                <a:spcPct val="150000"/>
              </a:lnSpc>
              <a:buClr>
                <a:srgbClr val="00255F"/>
              </a:buClr>
              <a:buFont typeface="Tahoma"/>
              <a:defRPr>
                <a:solidFill>
                  <a:srgbClr val="00255F"/>
                </a:solidFill>
                <a:latin typeface="Tahoma"/>
                <a:ea typeface="Tahoma"/>
                <a:cs typeface="Tahoma"/>
                <a:sym typeface="Tahoma"/>
              </a:defRPr>
            </a:pPr>
            <a:endParaRPr/>
          </a:p>
        </p:txBody>
      </p:sp>
      <p:sp>
        <p:nvSpPr>
          <p:cNvPr id="39"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_ONLY">
    <p:spTree>
      <p:nvGrpSpPr>
        <p:cNvPr id="1" name=""/>
        <p:cNvGrpSpPr/>
        <p:nvPr/>
      </p:nvGrpSpPr>
      <p:grpSpPr>
        <a:xfrm>
          <a:off x="0" y="0"/>
          <a:ext cx="0" cy="0"/>
          <a:chOff x="0" y="0"/>
          <a:chExt cx="0" cy="0"/>
        </a:xfrm>
      </p:grpSpPr>
      <p:sp>
        <p:nvSpPr>
          <p:cNvPr id="46"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47"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OBJECT_ONLY">
    <p:spTree>
      <p:nvGrpSpPr>
        <p:cNvPr id="1" name=""/>
        <p:cNvGrpSpPr/>
        <p:nvPr/>
      </p:nvGrpSpPr>
      <p:grpSpPr>
        <a:xfrm>
          <a:off x="0" y="0"/>
          <a:ext cx="0" cy="0"/>
          <a:chOff x="0" y="0"/>
          <a:chExt cx="0" cy="0"/>
        </a:xfrm>
      </p:grpSpPr>
      <p:sp>
        <p:nvSpPr>
          <p:cNvPr id="54" name="Body Level One…"/>
          <p:cNvSpPr txBox="1">
            <a:spLocks noGrp="1"/>
          </p:cNvSpPr>
          <p:nvPr>
            <p:ph type="body" idx="1"/>
          </p:nvPr>
        </p:nvSpPr>
        <p:spPr>
          <a:xfrm>
            <a:off x="914400" y="410399"/>
            <a:ext cx="16458900" cy="7962901"/>
          </a:xfrm>
          <a:prstGeom prst="rect">
            <a:avLst/>
          </a:prstGeom>
        </p:spPr>
        <p:txBody>
          <a:bodyPr anchor="ctr"/>
          <a:lstStyle/>
          <a:p>
            <a:r>
              <a:t>Body Level One</a:t>
            </a:r>
          </a:p>
          <a:p>
            <a:pPr lvl="1"/>
            <a:r>
              <a:t>Body Level Two</a:t>
            </a:r>
          </a:p>
          <a:p>
            <a:pPr lvl="2"/>
            <a:r>
              <a:t>Body Level Three</a:t>
            </a:r>
          </a:p>
          <a:p>
            <a:pPr lvl="3"/>
            <a:r>
              <a:t>Body Level Four</a:t>
            </a:r>
          </a:p>
          <a:p>
            <a:pPr lvl="4"/>
            <a:r>
              <a:t>Body Level Five</a:t>
            </a:r>
          </a:p>
        </p:txBody>
      </p:sp>
      <p:sp>
        <p:nvSpPr>
          <p:cNvPr id="55"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WO_OBJECTS_AND_OBJECT">
    <p:spTree>
      <p:nvGrpSpPr>
        <p:cNvPr id="1" name=""/>
        <p:cNvGrpSpPr/>
        <p:nvPr/>
      </p:nvGrpSpPr>
      <p:grpSpPr>
        <a:xfrm>
          <a:off x="0" y="0"/>
          <a:ext cx="0" cy="0"/>
          <a:chOff x="0" y="0"/>
          <a:chExt cx="0" cy="0"/>
        </a:xfrm>
      </p:grpSpPr>
      <p:sp>
        <p:nvSpPr>
          <p:cNvPr id="62"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63" name="Body Level One…"/>
          <p:cNvSpPr txBox="1">
            <a:spLocks noGrp="1"/>
          </p:cNvSpPr>
          <p:nvPr>
            <p:ph type="body" sz="quarter" idx="1"/>
          </p:nvPr>
        </p:nvSpPr>
        <p:spPr>
          <a:xfrm>
            <a:off x="914400" y="2406960"/>
            <a:ext cx="8031600"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64" name="Google Shape;33;g3b45e1ec703_0_97"/>
          <p:cNvSpPr txBox="1">
            <a:spLocks noGrp="1"/>
          </p:cNvSpPr>
          <p:nvPr>
            <p:ph type="body" sz="half" idx="21"/>
          </p:nvPr>
        </p:nvSpPr>
        <p:spPr>
          <a:xfrm>
            <a:off x="9348120" y="2406960"/>
            <a:ext cx="8031600" cy="5965800"/>
          </a:xfrm>
          <a:prstGeom prst="rect">
            <a:avLst/>
          </a:prstGeom>
        </p:spPr>
        <p:txBody>
          <a:bodyPr/>
          <a:lstStyle/>
          <a:p>
            <a:pPr indent="-342900"/>
            <a:endParaRPr/>
          </a:p>
        </p:txBody>
      </p:sp>
      <p:sp>
        <p:nvSpPr>
          <p:cNvPr id="65" name="Google Shape;34;g3b45e1ec703_0_97"/>
          <p:cNvSpPr txBox="1">
            <a:spLocks noGrp="1"/>
          </p:cNvSpPr>
          <p:nvPr>
            <p:ph type="body" sz="quarter" idx="22"/>
          </p:nvPr>
        </p:nvSpPr>
        <p:spPr>
          <a:xfrm>
            <a:off x="914400" y="5523119"/>
            <a:ext cx="8031599" cy="2845501"/>
          </a:xfrm>
          <a:prstGeom prst="rect">
            <a:avLst/>
          </a:prstGeom>
        </p:spPr>
        <p:txBody>
          <a:bodyPr/>
          <a:lstStyle/>
          <a:p>
            <a:pPr indent="-342900"/>
            <a:endParaRPr/>
          </a:p>
        </p:txBody>
      </p:sp>
      <p:sp>
        <p:nvSpPr>
          <p:cNvPr id="66"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OBJECT_AND_TWO_OBJECTS">
    <p:spTree>
      <p:nvGrpSpPr>
        <p:cNvPr id="1" name=""/>
        <p:cNvGrpSpPr/>
        <p:nvPr/>
      </p:nvGrpSpPr>
      <p:grpSpPr>
        <a:xfrm>
          <a:off x="0" y="0"/>
          <a:ext cx="0" cy="0"/>
          <a:chOff x="0" y="0"/>
          <a:chExt cx="0" cy="0"/>
        </a:xfrm>
      </p:grpSpPr>
      <p:sp>
        <p:nvSpPr>
          <p:cNvPr id="73"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74" name="Body Level One…"/>
          <p:cNvSpPr txBox="1">
            <a:spLocks noGrp="1"/>
          </p:cNvSpPr>
          <p:nvPr>
            <p:ph type="body" sz="half" idx="1"/>
          </p:nvPr>
        </p:nvSpPr>
        <p:spPr>
          <a:xfrm>
            <a:off x="914400" y="2406960"/>
            <a:ext cx="8031600" cy="5965800"/>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75" name="Google Shape;38;g3b45e1ec703_0_102"/>
          <p:cNvSpPr txBox="1">
            <a:spLocks noGrp="1"/>
          </p:cNvSpPr>
          <p:nvPr>
            <p:ph type="body" sz="quarter" idx="21"/>
          </p:nvPr>
        </p:nvSpPr>
        <p:spPr>
          <a:xfrm>
            <a:off x="9348120" y="2406960"/>
            <a:ext cx="8031600" cy="2845501"/>
          </a:xfrm>
          <a:prstGeom prst="rect">
            <a:avLst/>
          </a:prstGeom>
        </p:spPr>
        <p:txBody>
          <a:bodyPr/>
          <a:lstStyle/>
          <a:p>
            <a:pPr indent="-342900"/>
            <a:endParaRPr/>
          </a:p>
        </p:txBody>
      </p:sp>
      <p:sp>
        <p:nvSpPr>
          <p:cNvPr id="76" name="Google Shape;39;g3b45e1ec703_0_102"/>
          <p:cNvSpPr txBox="1">
            <a:spLocks noGrp="1"/>
          </p:cNvSpPr>
          <p:nvPr>
            <p:ph type="body" sz="quarter" idx="22"/>
          </p:nvPr>
        </p:nvSpPr>
        <p:spPr>
          <a:xfrm>
            <a:off x="9348120" y="5523119"/>
            <a:ext cx="8031600" cy="2845501"/>
          </a:xfrm>
          <a:prstGeom prst="rect">
            <a:avLst/>
          </a:prstGeom>
        </p:spPr>
        <p:txBody>
          <a:bodyPr/>
          <a:lstStyle/>
          <a:p>
            <a:pPr indent="-342900"/>
            <a:endParaRPr/>
          </a:p>
        </p:txBody>
      </p:sp>
      <p:sp>
        <p:nvSpPr>
          <p:cNvPr id="77"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WO_OBJECTS_OVER_TEXT">
    <p:spTree>
      <p:nvGrpSpPr>
        <p:cNvPr id="1" name=""/>
        <p:cNvGrpSpPr/>
        <p:nvPr/>
      </p:nvGrpSpPr>
      <p:grpSpPr>
        <a:xfrm>
          <a:off x="0" y="0"/>
          <a:ext cx="0" cy="0"/>
          <a:chOff x="0" y="0"/>
          <a:chExt cx="0" cy="0"/>
        </a:xfrm>
      </p:grpSpPr>
      <p:sp>
        <p:nvSpPr>
          <p:cNvPr id="84"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85" name="Body Level One…"/>
          <p:cNvSpPr txBox="1">
            <a:spLocks noGrp="1"/>
          </p:cNvSpPr>
          <p:nvPr>
            <p:ph type="body" sz="quarter" idx="1"/>
          </p:nvPr>
        </p:nvSpPr>
        <p:spPr>
          <a:xfrm>
            <a:off x="914400" y="2406960"/>
            <a:ext cx="8031600"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86" name="Google Shape;43;g3b45e1ec703_0_107"/>
          <p:cNvSpPr txBox="1">
            <a:spLocks noGrp="1"/>
          </p:cNvSpPr>
          <p:nvPr>
            <p:ph type="body" sz="quarter" idx="21"/>
          </p:nvPr>
        </p:nvSpPr>
        <p:spPr>
          <a:xfrm>
            <a:off x="9348120" y="2406960"/>
            <a:ext cx="8031600" cy="2845501"/>
          </a:xfrm>
          <a:prstGeom prst="rect">
            <a:avLst/>
          </a:prstGeom>
        </p:spPr>
        <p:txBody>
          <a:bodyPr/>
          <a:lstStyle/>
          <a:p>
            <a:pPr indent="-342900"/>
            <a:endParaRPr/>
          </a:p>
        </p:txBody>
      </p:sp>
      <p:sp>
        <p:nvSpPr>
          <p:cNvPr id="87" name="Google Shape;44;g3b45e1ec703_0_107"/>
          <p:cNvSpPr txBox="1">
            <a:spLocks noGrp="1"/>
          </p:cNvSpPr>
          <p:nvPr>
            <p:ph type="body" sz="half" idx="22"/>
          </p:nvPr>
        </p:nvSpPr>
        <p:spPr>
          <a:xfrm>
            <a:off x="914399" y="5523119"/>
            <a:ext cx="16458901" cy="2845501"/>
          </a:xfrm>
          <a:prstGeom prst="rect">
            <a:avLst/>
          </a:prstGeom>
        </p:spPr>
        <p:txBody>
          <a:bodyPr/>
          <a:lstStyle/>
          <a:p>
            <a:pPr indent="-342900"/>
            <a:endParaRPr/>
          </a:p>
        </p:txBody>
      </p:sp>
      <p:sp>
        <p:nvSpPr>
          <p:cNvPr id="8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OBJECT_OVER_TEXT">
    <p:spTree>
      <p:nvGrpSpPr>
        <p:cNvPr id="1" name=""/>
        <p:cNvGrpSpPr/>
        <p:nvPr/>
      </p:nvGrpSpPr>
      <p:grpSpPr>
        <a:xfrm>
          <a:off x="0" y="0"/>
          <a:ext cx="0" cy="0"/>
          <a:chOff x="0" y="0"/>
          <a:chExt cx="0" cy="0"/>
        </a:xfrm>
      </p:grpSpPr>
      <p:sp>
        <p:nvSpPr>
          <p:cNvPr id="95"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96" name="Body Level One…"/>
          <p:cNvSpPr txBox="1">
            <a:spLocks noGrp="1"/>
          </p:cNvSpPr>
          <p:nvPr>
            <p:ph type="body" sz="half" idx="1"/>
          </p:nvPr>
        </p:nvSpPr>
        <p:spPr>
          <a:xfrm>
            <a:off x="914400" y="2406960"/>
            <a:ext cx="16458900"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97" name="Google Shape;48;g3b45e1ec703_0_112"/>
          <p:cNvSpPr txBox="1">
            <a:spLocks noGrp="1"/>
          </p:cNvSpPr>
          <p:nvPr>
            <p:ph type="body" sz="half" idx="21"/>
          </p:nvPr>
        </p:nvSpPr>
        <p:spPr>
          <a:xfrm>
            <a:off x="914399" y="5523119"/>
            <a:ext cx="16458901" cy="2845501"/>
          </a:xfrm>
          <a:prstGeom prst="rect">
            <a:avLst/>
          </a:prstGeom>
        </p:spPr>
        <p:txBody>
          <a:bodyPr/>
          <a:lstStyle/>
          <a:p>
            <a:pPr indent="-342900"/>
            <a:endParaRPr/>
          </a:p>
        </p:txBody>
      </p:sp>
      <p:sp>
        <p:nvSpPr>
          <p:cNvPr id="9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UR_OBJECTS">
    <p:spTree>
      <p:nvGrpSpPr>
        <p:cNvPr id="1" name=""/>
        <p:cNvGrpSpPr/>
        <p:nvPr/>
      </p:nvGrpSpPr>
      <p:grpSpPr>
        <a:xfrm>
          <a:off x="0" y="0"/>
          <a:ext cx="0" cy="0"/>
          <a:chOff x="0" y="0"/>
          <a:chExt cx="0" cy="0"/>
        </a:xfrm>
      </p:grpSpPr>
      <p:sp>
        <p:nvSpPr>
          <p:cNvPr id="105"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106" name="Body Level One…"/>
          <p:cNvSpPr txBox="1">
            <a:spLocks noGrp="1"/>
          </p:cNvSpPr>
          <p:nvPr>
            <p:ph type="body" sz="quarter" idx="1"/>
          </p:nvPr>
        </p:nvSpPr>
        <p:spPr>
          <a:xfrm>
            <a:off x="914400" y="2406960"/>
            <a:ext cx="8031600"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107" name="Google Shape;52;g3b45e1ec703_0_116"/>
          <p:cNvSpPr txBox="1">
            <a:spLocks noGrp="1"/>
          </p:cNvSpPr>
          <p:nvPr>
            <p:ph type="body" sz="quarter" idx="21"/>
          </p:nvPr>
        </p:nvSpPr>
        <p:spPr>
          <a:xfrm>
            <a:off x="9348120" y="2406960"/>
            <a:ext cx="8031600" cy="2845501"/>
          </a:xfrm>
          <a:prstGeom prst="rect">
            <a:avLst/>
          </a:prstGeom>
        </p:spPr>
        <p:txBody>
          <a:bodyPr/>
          <a:lstStyle/>
          <a:p>
            <a:pPr indent="-342900"/>
            <a:endParaRPr/>
          </a:p>
        </p:txBody>
      </p:sp>
      <p:sp>
        <p:nvSpPr>
          <p:cNvPr id="108" name="Google Shape;53;g3b45e1ec703_0_116"/>
          <p:cNvSpPr txBox="1">
            <a:spLocks noGrp="1"/>
          </p:cNvSpPr>
          <p:nvPr>
            <p:ph type="body" sz="quarter" idx="22"/>
          </p:nvPr>
        </p:nvSpPr>
        <p:spPr>
          <a:xfrm>
            <a:off x="914400" y="5523119"/>
            <a:ext cx="8031599" cy="2845501"/>
          </a:xfrm>
          <a:prstGeom prst="rect">
            <a:avLst/>
          </a:prstGeom>
        </p:spPr>
        <p:txBody>
          <a:bodyPr/>
          <a:lstStyle/>
          <a:p>
            <a:pPr indent="-342900"/>
            <a:endParaRPr/>
          </a:p>
        </p:txBody>
      </p:sp>
      <p:sp>
        <p:nvSpPr>
          <p:cNvPr id="109" name="Google Shape;54;g3b45e1ec703_0_116"/>
          <p:cNvSpPr txBox="1">
            <a:spLocks noGrp="1"/>
          </p:cNvSpPr>
          <p:nvPr>
            <p:ph type="body" sz="quarter" idx="23"/>
          </p:nvPr>
        </p:nvSpPr>
        <p:spPr>
          <a:xfrm>
            <a:off x="9348120" y="5523119"/>
            <a:ext cx="8031600" cy="2845501"/>
          </a:xfrm>
          <a:prstGeom prst="rect">
            <a:avLst/>
          </a:prstGeom>
        </p:spPr>
        <p:txBody>
          <a:bodyPr/>
          <a:lstStyle/>
          <a:p>
            <a:pPr indent="-342900"/>
            <a:endParaRPr/>
          </a:p>
        </p:txBody>
      </p:sp>
      <p:sp>
        <p:nvSpPr>
          <p:cNvPr id="110"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6 Content">
    <p:spTree>
      <p:nvGrpSpPr>
        <p:cNvPr id="1" name=""/>
        <p:cNvGrpSpPr/>
        <p:nvPr/>
      </p:nvGrpSpPr>
      <p:grpSpPr>
        <a:xfrm>
          <a:off x="0" y="0"/>
          <a:ext cx="0" cy="0"/>
          <a:chOff x="0" y="0"/>
          <a:chExt cx="0" cy="0"/>
        </a:xfrm>
      </p:grpSpPr>
      <p:sp>
        <p:nvSpPr>
          <p:cNvPr id="117"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118" name="Body Level One…"/>
          <p:cNvSpPr txBox="1">
            <a:spLocks noGrp="1"/>
          </p:cNvSpPr>
          <p:nvPr>
            <p:ph type="body" sz="quarter" idx="1"/>
          </p:nvPr>
        </p:nvSpPr>
        <p:spPr>
          <a:xfrm>
            <a:off x="914400" y="2406960"/>
            <a:ext cx="5299501"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119" name="Google Shape;58;g3b45e1ec703_0_122"/>
          <p:cNvSpPr txBox="1">
            <a:spLocks noGrp="1"/>
          </p:cNvSpPr>
          <p:nvPr>
            <p:ph type="body" sz="quarter" idx="21"/>
          </p:nvPr>
        </p:nvSpPr>
        <p:spPr>
          <a:xfrm>
            <a:off x="6479280" y="2406960"/>
            <a:ext cx="5299501" cy="2845501"/>
          </a:xfrm>
          <a:prstGeom prst="rect">
            <a:avLst/>
          </a:prstGeom>
        </p:spPr>
        <p:txBody>
          <a:bodyPr/>
          <a:lstStyle/>
          <a:p>
            <a:pPr indent="-342900"/>
            <a:endParaRPr/>
          </a:p>
        </p:txBody>
      </p:sp>
      <p:sp>
        <p:nvSpPr>
          <p:cNvPr id="120" name="Google Shape;59;g3b45e1ec703_0_122"/>
          <p:cNvSpPr txBox="1">
            <a:spLocks noGrp="1"/>
          </p:cNvSpPr>
          <p:nvPr>
            <p:ph type="body" sz="quarter" idx="22"/>
          </p:nvPr>
        </p:nvSpPr>
        <p:spPr>
          <a:xfrm>
            <a:off x="12044160" y="2406960"/>
            <a:ext cx="5299501" cy="2845501"/>
          </a:xfrm>
          <a:prstGeom prst="rect">
            <a:avLst/>
          </a:prstGeom>
        </p:spPr>
        <p:txBody>
          <a:bodyPr/>
          <a:lstStyle/>
          <a:p>
            <a:pPr indent="-342900"/>
            <a:endParaRPr/>
          </a:p>
        </p:txBody>
      </p:sp>
      <p:sp>
        <p:nvSpPr>
          <p:cNvPr id="121" name="Google Shape;60;g3b45e1ec703_0_122"/>
          <p:cNvSpPr txBox="1">
            <a:spLocks noGrp="1"/>
          </p:cNvSpPr>
          <p:nvPr>
            <p:ph type="body" sz="quarter" idx="23"/>
          </p:nvPr>
        </p:nvSpPr>
        <p:spPr>
          <a:xfrm>
            <a:off x="914399" y="5523119"/>
            <a:ext cx="5299502" cy="2845501"/>
          </a:xfrm>
          <a:prstGeom prst="rect">
            <a:avLst/>
          </a:prstGeom>
        </p:spPr>
        <p:txBody>
          <a:bodyPr/>
          <a:lstStyle/>
          <a:p>
            <a:pPr indent="-342900"/>
            <a:endParaRPr/>
          </a:p>
        </p:txBody>
      </p:sp>
      <p:sp>
        <p:nvSpPr>
          <p:cNvPr id="122" name="Google Shape;61;g3b45e1ec703_0_122"/>
          <p:cNvSpPr txBox="1">
            <a:spLocks noGrp="1"/>
          </p:cNvSpPr>
          <p:nvPr>
            <p:ph type="body" sz="quarter" idx="24"/>
          </p:nvPr>
        </p:nvSpPr>
        <p:spPr>
          <a:xfrm>
            <a:off x="6479280" y="5523119"/>
            <a:ext cx="5299501" cy="2845501"/>
          </a:xfrm>
          <a:prstGeom prst="rect">
            <a:avLst/>
          </a:prstGeom>
        </p:spPr>
        <p:txBody>
          <a:bodyPr/>
          <a:lstStyle/>
          <a:p>
            <a:pPr indent="-342900"/>
            <a:endParaRPr/>
          </a:p>
        </p:txBody>
      </p:sp>
      <p:sp>
        <p:nvSpPr>
          <p:cNvPr id="123" name="Google Shape;62;g3b45e1ec703_0_122"/>
          <p:cNvSpPr txBox="1">
            <a:spLocks noGrp="1"/>
          </p:cNvSpPr>
          <p:nvPr>
            <p:ph type="body" sz="quarter" idx="25"/>
          </p:nvPr>
        </p:nvSpPr>
        <p:spPr>
          <a:xfrm>
            <a:off x="12044160" y="5523119"/>
            <a:ext cx="5299501" cy="2845501"/>
          </a:xfrm>
          <a:prstGeom prst="rect">
            <a:avLst/>
          </a:prstGeom>
        </p:spPr>
        <p:txBody>
          <a:bodyPr/>
          <a:lstStyle/>
          <a:p>
            <a:pPr indent="-342900"/>
            <a:endParaRPr/>
          </a:p>
        </p:txBody>
      </p:sp>
      <p:sp>
        <p:nvSpPr>
          <p:cNvPr id="124"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31"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TITLE_AND_BODY">
    <p:spTree>
      <p:nvGrpSpPr>
        <p:cNvPr id="1" name=""/>
        <p:cNvGrpSpPr/>
        <p:nvPr/>
      </p:nvGrpSpPr>
      <p:grpSpPr>
        <a:xfrm>
          <a:off x="0" y="0"/>
          <a:ext cx="0" cy="0"/>
          <a:chOff x="0" y="0"/>
          <a:chExt cx="0" cy="0"/>
        </a:xfrm>
      </p:grpSpPr>
      <p:sp>
        <p:nvSpPr>
          <p:cNvPr id="138" name="Title Text"/>
          <p:cNvSpPr txBox="1">
            <a:spLocks noGrp="1"/>
          </p:cNvSpPr>
          <p:nvPr>
            <p:ph type="title"/>
          </p:nvPr>
        </p:nvSpPr>
        <p:spPr>
          <a:xfrm>
            <a:off x="914400" y="410399"/>
            <a:ext cx="16458900" cy="1717502"/>
          </a:xfrm>
          <a:prstGeom prst="rect">
            <a:avLst/>
          </a:prstGeom>
        </p:spPr>
        <p:txBody>
          <a:bodyPr>
            <a:normAutofit/>
          </a:bodyPr>
          <a:lstStyle>
            <a:lvl1pPr>
              <a:defRPr b="1">
                <a:solidFill>
                  <a:srgbClr val="0070C0"/>
                </a:solidFill>
                <a:latin typeface="Tahoma"/>
                <a:ea typeface="Tahoma"/>
                <a:cs typeface="Tahoma"/>
                <a:sym typeface="Tahoma"/>
              </a:defRPr>
            </a:lvl1pPr>
          </a:lstStyle>
          <a:p>
            <a:r>
              <a:t>Title Text</a:t>
            </a:r>
          </a:p>
        </p:txBody>
      </p:sp>
      <p:sp>
        <p:nvSpPr>
          <p:cNvPr id="139" name="Body Level One…"/>
          <p:cNvSpPr txBox="1">
            <a:spLocks noGrp="1"/>
          </p:cNvSpPr>
          <p:nvPr>
            <p:ph type="body" idx="1"/>
          </p:nvPr>
        </p:nvSpPr>
        <p:spPr>
          <a:xfrm>
            <a:off x="914400" y="3057525"/>
            <a:ext cx="16458900" cy="5315400"/>
          </a:xfrm>
          <a:prstGeom prst="rect">
            <a:avLst/>
          </a:prstGeom>
        </p:spPr>
        <p:txBody>
          <a:bodyPr anchor="ctr"/>
          <a:lstStyle>
            <a:lvl1pPr algn="just">
              <a:lnSpc>
                <a:spcPct val="150000"/>
              </a:lnSpc>
              <a:buClr>
                <a:srgbClr val="00255F"/>
              </a:buClr>
              <a:buFont typeface="Tahoma"/>
              <a:defRPr>
                <a:solidFill>
                  <a:srgbClr val="00255F"/>
                </a:solidFill>
                <a:latin typeface="Tahoma"/>
                <a:ea typeface="Tahoma"/>
                <a:cs typeface="Tahoma"/>
                <a:sym typeface="Tahoma"/>
              </a:defRPr>
            </a:lvl1pPr>
            <a:lvl2pPr algn="just">
              <a:lnSpc>
                <a:spcPct val="150000"/>
              </a:lnSpc>
              <a:buClr>
                <a:srgbClr val="00255F"/>
              </a:buClr>
              <a:buFont typeface="Tahoma"/>
              <a:defRPr>
                <a:solidFill>
                  <a:srgbClr val="00255F"/>
                </a:solidFill>
                <a:latin typeface="Tahoma"/>
                <a:ea typeface="Tahoma"/>
                <a:cs typeface="Tahoma"/>
                <a:sym typeface="Tahoma"/>
              </a:defRPr>
            </a:lvl2pPr>
            <a:lvl3pPr algn="just">
              <a:lnSpc>
                <a:spcPct val="150000"/>
              </a:lnSpc>
              <a:buClr>
                <a:srgbClr val="00255F"/>
              </a:buClr>
              <a:buFont typeface="Tahoma"/>
              <a:defRPr>
                <a:solidFill>
                  <a:srgbClr val="00255F"/>
                </a:solidFill>
                <a:latin typeface="Tahoma"/>
                <a:ea typeface="Tahoma"/>
                <a:cs typeface="Tahoma"/>
                <a:sym typeface="Tahoma"/>
              </a:defRPr>
            </a:lvl3pPr>
            <a:lvl4pPr algn="just">
              <a:lnSpc>
                <a:spcPct val="150000"/>
              </a:lnSpc>
              <a:buClr>
                <a:srgbClr val="00255F"/>
              </a:buClr>
              <a:buFont typeface="Tahoma"/>
              <a:defRPr>
                <a:solidFill>
                  <a:srgbClr val="00255F"/>
                </a:solidFill>
                <a:latin typeface="Tahoma"/>
                <a:ea typeface="Tahoma"/>
                <a:cs typeface="Tahoma"/>
                <a:sym typeface="Tahoma"/>
              </a:defRPr>
            </a:lvl4pPr>
            <a:lvl5pPr algn="just">
              <a:lnSpc>
                <a:spcPct val="150000"/>
              </a:lnSpc>
              <a:buClr>
                <a:srgbClr val="00255F"/>
              </a:buClr>
              <a:buFont typeface="Tahoma"/>
              <a:defRPr>
                <a:solidFill>
                  <a:srgbClr val="00255F"/>
                </a:solidFill>
                <a:latin typeface="Tahoma"/>
                <a:ea typeface="Tahoma"/>
                <a:cs typeface="Tahoma"/>
                <a:sym typeface="Tahoma"/>
              </a:defRPr>
            </a:lvl5pPr>
          </a:lstStyle>
          <a:p>
            <a:r>
              <a:t>Body Level One</a:t>
            </a:r>
          </a:p>
          <a:p>
            <a:pPr lvl="1"/>
            <a:r>
              <a:t>Body Level Two</a:t>
            </a:r>
          </a:p>
          <a:p>
            <a:pPr lvl="2"/>
            <a:r>
              <a:t>Body Level Three</a:t>
            </a:r>
          </a:p>
          <a:p>
            <a:pPr lvl="3"/>
            <a:r>
              <a:t>Body Level Four</a:t>
            </a:r>
          </a:p>
          <a:p>
            <a:pPr lvl="4"/>
            <a:r>
              <a:t>Body Level Five</a:t>
            </a:r>
          </a:p>
        </p:txBody>
      </p:sp>
      <p:sp>
        <p:nvSpPr>
          <p:cNvPr id="140"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OBJECT">
    <p:spTree>
      <p:nvGrpSpPr>
        <p:cNvPr id="1" name=""/>
        <p:cNvGrpSpPr/>
        <p:nvPr/>
      </p:nvGrpSpPr>
      <p:grpSpPr>
        <a:xfrm>
          <a:off x="0" y="0"/>
          <a:ext cx="0" cy="0"/>
          <a:chOff x="0" y="0"/>
          <a:chExt cx="0" cy="0"/>
        </a:xfrm>
      </p:grpSpPr>
      <p:sp>
        <p:nvSpPr>
          <p:cNvPr id="147" name="Title Text"/>
          <p:cNvSpPr txBox="1">
            <a:spLocks noGrp="1"/>
          </p:cNvSpPr>
          <p:nvPr>
            <p:ph type="title"/>
          </p:nvPr>
        </p:nvSpPr>
        <p:spPr>
          <a:xfrm>
            <a:off x="914400" y="410399"/>
            <a:ext cx="16458900" cy="1717502"/>
          </a:xfrm>
          <a:prstGeom prst="rect">
            <a:avLst/>
          </a:prstGeom>
        </p:spPr>
        <p:txBody>
          <a:bodyPr>
            <a:normAutofit/>
          </a:bodyPr>
          <a:lstStyle>
            <a:lvl1pPr>
              <a:defRPr b="1">
                <a:solidFill>
                  <a:srgbClr val="0070C0"/>
                </a:solidFill>
                <a:latin typeface="Tahoma"/>
                <a:ea typeface="Tahoma"/>
                <a:cs typeface="Tahoma"/>
                <a:sym typeface="Tahoma"/>
              </a:defRPr>
            </a:lvl1pPr>
          </a:lstStyle>
          <a:p>
            <a:r>
              <a:t>Title Text</a:t>
            </a:r>
          </a:p>
        </p:txBody>
      </p:sp>
      <p:sp>
        <p:nvSpPr>
          <p:cNvPr id="148" name="Body Level One…"/>
          <p:cNvSpPr txBox="1">
            <a:spLocks noGrp="1"/>
          </p:cNvSpPr>
          <p:nvPr>
            <p:ph type="body" idx="1"/>
          </p:nvPr>
        </p:nvSpPr>
        <p:spPr>
          <a:xfrm>
            <a:off x="914400" y="2406960"/>
            <a:ext cx="16458900" cy="5965800"/>
          </a:xfrm>
          <a:prstGeom prst="rect">
            <a:avLst/>
          </a:prstGeom>
        </p:spPr>
        <p:txBody>
          <a:bodyPr/>
          <a:lstStyle>
            <a:lvl1pPr indent="-342900" algn="just">
              <a:lnSpc>
                <a:spcPct val="150000"/>
              </a:lnSpc>
              <a:buClr>
                <a:srgbClr val="00255F"/>
              </a:buClr>
              <a:buFont typeface="Tahoma"/>
              <a:defRPr>
                <a:solidFill>
                  <a:srgbClr val="00255F"/>
                </a:solidFill>
                <a:latin typeface="Tahoma"/>
                <a:ea typeface="Tahoma"/>
                <a:cs typeface="Tahoma"/>
                <a:sym typeface="Tahoma"/>
              </a:defRPr>
            </a:lvl1pPr>
            <a:lvl2pPr marL="971550" indent="-400050" algn="just">
              <a:lnSpc>
                <a:spcPct val="150000"/>
              </a:lnSpc>
              <a:buClr>
                <a:srgbClr val="00255F"/>
              </a:buClr>
              <a:buFont typeface="Tahoma"/>
              <a:defRPr>
                <a:solidFill>
                  <a:srgbClr val="00255F"/>
                </a:solidFill>
                <a:latin typeface="Tahoma"/>
                <a:ea typeface="Tahoma"/>
                <a:cs typeface="Tahoma"/>
                <a:sym typeface="Tahoma"/>
              </a:defRPr>
            </a:lvl2pPr>
            <a:lvl3pPr marL="1508760" indent="-480060" algn="just">
              <a:lnSpc>
                <a:spcPct val="150000"/>
              </a:lnSpc>
              <a:buClr>
                <a:srgbClr val="00255F"/>
              </a:buClr>
              <a:buFont typeface="Tahoma"/>
              <a:defRPr>
                <a:solidFill>
                  <a:srgbClr val="00255F"/>
                </a:solidFill>
                <a:latin typeface="Tahoma"/>
                <a:ea typeface="Tahoma"/>
                <a:cs typeface="Tahoma"/>
                <a:sym typeface="Tahoma"/>
              </a:defRPr>
            </a:lvl3pPr>
            <a:lvl4pPr algn="just">
              <a:lnSpc>
                <a:spcPct val="150000"/>
              </a:lnSpc>
              <a:buClr>
                <a:srgbClr val="00255F"/>
              </a:buClr>
              <a:buFont typeface="Tahoma"/>
              <a:defRPr>
                <a:solidFill>
                  <a:srgbClr val="00255F"/>
                </a:solidFill>
                <a:latin typeface="Tahoma"/>
                <a:ea typeface="Tahoma"/>
                <a:cs typeface="Tahoma"/>
                <a:sym typeface="Tahoma"/>
              </a:defRPr>
            </a:lvl4pPr>
            <a:lvl5pPr algn="just">
              <a:lnSpc>
                <a:spcPct val="150000"/>
              </a:lnSpc>
              <a:buClr>
                <a:srgbClr val="00255F"/>
              </a:buClr>
              <a:buFont typeface="Tahoma"/>
              <a:defRPr>
                <a:solidFill>
                  <a:srgbClr val="00255F"/>
                </a:solidFill>
                <a:latin typeface="Tahoma"/>
                <a:ea typeface="Tahoma"/>
                <a:cs typeface="Tahoma"/>
                <a:sym typeface="Tahoma"/>
              </a:defRPr>
            </a:lvl5pPr>
          </a:lstStyle>
          <a:p>
            <a:r>
              <a:t>Body Level One</a:t>
            </a:r>
          </a:p>
          <a:p>
            <a:pPr lvl="1"/>
            <a:r>
              <a:t>Body Level Two</a:t>
            </a:r>
          </a:p>
          <a:p>
            <a:pPr lvl="2"/>
            <a:r>
              <a:t>Body Level Three</a:t>
            </a:r>
          </a:p>
          <a:p>
            <a:pPr lvl="3"/>
            <a:r>
              <a:t>Body Level Four</a:t>
            </a:r>
          </a:p>
          <a:p>
            <a:pPr lvl="4"/>
            <a:r>
              <a:t>Body Level Five</a:t>
            </a:r>
          </a:p>
        </p:txBody>
      </p:sp>
      <p:sp>
        <p:nvSpPr>
          <p:cNvPr id="149"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TWO_OBJECTS">
    <p:spTree>
      <p:nvGrpSpPr>
        <p:cNvPr id="1" name=""/>
        <p:cNvGrpSpPr/>
        <p:nvPr/>
      </p:nvGrpSpPr>
      <p:grpSpPr>
        <a:xfrm>
          <a:off x="0" y="0"/>
          <a:ext cx="0" cy="0"/>
          <a:chOff x="0" y="0"/>
          <a:chExt cx="0" cy="0"/>
        </a:xfrm>
      </p:grpSpPr>
      <p:sp>
        <p:nvSpPr>
          <p:cNvPr id="156" name="Title Text"/>
          <p:cNvSpPr txBox="1">
            <a:spLocks noGrp="1"/>
          </p:cNvSpPr>
          <p:nvPr>
            <p:ph type="title"/>
          </p:nvPr>
        </p:nvSpPr>
        <p:spPr>
          <a:xfrm>
            <a:off x="914400" y="410399"/>
            <a:ext cx="16458900" cy="1717502"/>
          </a:xfrm>
          <a:prstGeom prst="rect">
            <a:avLst/>
          </a:prstGeom>
        </p:spPr>
        <p:txBody>
          <a:bodyPr>
            <a:normAutofit/>
          </a:bodyPr>
          <a:lstStyle>
            <a:lvl1pPr>
              <a:defRPr b="1">
                <a:solidFill>
                  <a:srgbClr val="0070C0"/>
                </a:solidFill>
                <a:latin typeface="Tahoma"/>
                <a:ea typeface="Tahoma"/>
                <a:cs typeface="Tahoma"/>
                <a:sym typeface="Tahoma"/>
              </a:defRPr>
            </a:lvl1pPr>
          </a:lstStyle>
          <a:p>
            <a:r>
              <a:t>Title Text</a:t>
            </a:r>
          </a:p>
        </p:txBody>
      </p:sp>
      <p:sp>
        <p:nvSpPr>
          <p:cNvPr id="157" name="Body Level One…"/>
          <p:cNvSpPr txBox="1">
            <a:spLocks noGrp="1"/>
          </p:cNvSpPr>
          <p:nvPr>
            <p:ph type="body" sz="half" idx="1"/>
          </p:nvPr>
        </p:nvSpPr>
        <p:spPr>
          <a:xfrm>
            <a:off x="914400" y="2406960"/>
            <a:ext cx="8031600" cy="5965800"/>
          </a:xfrm>
          <a:prstGeom prst="rect">
            <a:avLst/>
          </a:prstGeom>
        </p:spPr>
        <p:txBody>
          <a:bodyPr/>
          <a:lstStyle>
            <a:lvl1pPr indent="-342900" algn="just">
              <a:lnSpc>
                <a:spcPct val="150000"/>
              </a:lnSpc>
              <a:buClr>
                <a:srgbClr val="00255F"/>
              </a:buClr>
              <a:buFont typeface="Tahoma"/>
              <a:defRPr>
                <a:solidFill>
                  <a:srgbClr val="00255F"/>
                </a:solidFill>
                <a:latin typeface="Tahoma"/>
                <a:ea typeface="Tahoma"/>
                <a:cs typeface="Tahoma"/>
                <a:sym typeface="Tahoma"/>
              </a:defRPr>
            </a:lvl1pPr>
            <a:lvl2pPr marL="971550" indent="-400050" algn="just">
              <a:lnSpc>
                <a:spcPct val="150000"/>
              </a:lnSpc>
              <a:buClr>
                <a:srgbClr val="00255F"/>
              </a:buClr>
              <a:buFont typeface="Tahoma"/>
              <a:defRPr>
                <a:solidFill>
                  <a:srgbClr val="00255F"/>
                </a:solidFill>
                <a:latin typeface="Tahoma"/>
                <a:ea typeface="Tahoma"/>
                <a:cs typeface="Tahoma"/>
                <a:sym typeface="Tahoma"/>
              </a:defRPr>
            </a:lvl2pPr>
            <a:lvl3pPr marL="1508760" indent="-480060" algn="just">
              <a:lnSpc>
                <a:spcPct val="150000"/>
              </a:lnSpc>
              <a:buClr>
                <a:srgbClr val="00255F"/>
              </a:buClr>
              <a:buFont typeface="Tahoma"/>
              <a:defRPr>
                <a:solidFill>
                  <a:srgbClr val="00255F"/>
                </a:solidFill>
                <a:latin typeface="Tahoma"/>
                <a:ea typeface="Tahoma"/>
                <a:cs typeface="Tahoma"/>
                <a:sym typeface="Tahoma"/>
              </a:defRPr>
            </a:lvl3pPr>
            <a:lvl4pPr algn="just">
              <a:lnSpc>
                <a:spcPct val="150000"/>
              </a:lnSpc>
              <a:buClr>
                <a:srgbClr val="00255F"/>
              </a:buClr>
              <a:buFont typeface="Tahoma"/>
              <a:defRPr>
                <a:solidFill>
                  <a:srgbClr val="00255F"/>
                </a:solidFill>
                <a:latin typeface="Tahoma"/>
                <a:ea typeface="Tahoma"/>
                <a:cs typeface="Tahoma"/>
                <a:sym typeface="Tahoma"/>
              </a:defRPr>
            </a:lvl4pPr>
            <a:lvl5pPr algn="just">
              <a:lnSpc>
                <a:spcPct val="150000"/>
              </a:lnSpc>
              <a:buClr>
                <a:srgbClr val="00255F"/>
              </a:buClr>
              <a:buFont typeface="Tahoma"/>
              <a:defRPr>
                <a:solidFill>
                  <a:srgbClr val="00255F"/>
                </a:solidFill>
                <a:latin typeface="Tahoma"/>
                <a:ea typeface="Tahoma"/>
                <a:cs typeface="Tahoma"/>
                <a:sym typeface="Tahoma"/>
              </a:defRPr>
            </a:lvl5pPr>
          </a:lstStyle>
          <a:p>
            <a:r>
              <a:t>Body Level One</a:t>
            </a:r>
          </a:p>
          <a:p>
            <a:pPr lvl="1"/>
            <a:r>
              <a:t>Body Level Two</a:t>
            </a:r>
          </a:p>
          <a:p>
            <a:pPr lvl="2"/>
            <a:r>
              <a:t>Body Level Three</a:t>
            </a:r>
          </a:p>
          <a:p>
            <a:pPr lvl="3"/>
            <a:r>
              <a:t>Body Level Four</a:t>
            </a:r>
          </a:p>
          <a:p>
            <a:pPr lvl="4"/>
            <a:r>
              <a:t>Body Level Five</a:t>
            </a:r>
          </a:p>
        </p:txBody>
      </p:sp>
      <p:sp>
        <p:nvSpPr>
          <p:cNvPr id="158" name="Google Shape;79;g3922bd95e8f_0_159"/>
          <p:cNvSpPr txBox="1">
            <a:spLocks noGrp="1"/>
          </p:cNvSpPr>
          <p:nvPr>
            <p:ph type="body" sz="half" idx="21"/>
          </p:nvPr>
        </p:nvSpPr>
        <p:spPr>
          <a:xfrm>
            <a:off x="9348120" y="2406960"/>
            <a:ext cx="8031600" cy="5965800"/>
          </a:xfrm>
          <a:prstGeom prst="rect">
            <a:avLst/>
          </a:prstGeom>
        </p:spPr>
        <p:txBody>
          <a:bodyPr/>
          <a:lstStyle/>
          <a:p>
            <a:pPr indent="-342900" algn="just">
              <a:lnSpc>
                <a:spcPct val="150000"/>
              </a:lnSpc>
              <a:buClr>
                <a:srgbClr val="00255F"/>
              </a:buClr>
              <a:buFont typeface="Tahoma"/>
              <a:defRPr>
                <a:solidFill>
                  <a:srgbClr val="00255F"/>
                </a:solidFill>
                <a:latin typeface="Tahoma"/>
                <a:ea typeface="Tahoma"/>
                <a:cs typeface="Tahoma"/>
                <a:sym typeface="Tahoma"/>
              </a:defRPr>
            </a:pPr>
            <a:endParaRPr/>
          </a:p>
        </p:txBody>
      </p:sp>
      <p:sp>
        <p:nvSpPr>
          <p:cNvPr id="159"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TITLE_ONLY">
    <p:spTree>
      <p:nvGrpSpPr>
        <p:cNvPr id="1" name=""/>
        <p:cNvGrpSpPr/>
        <p:nvPr/>
      </p:nvGrpSpPr>
      <p:grpSpPr>
        <a:xfrm>
          <a:off x="0" y="0"/>
          <a:ext cx="0" cy="0"/>
          <a:chOff x="0" y="0"/>
          <a:chExt cx="0" cy="0"/>
        </a:xfrm>
      </p:grpSpPr>
      <p:sp>
        <p:nvSpPr>
          <p:cNvPr id="166"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167"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OBJECT_ONLY">
    <p:spTree>
      <p:nvGrpSpPr>
        <p:cNvPr id="1" name=""/>
        <p:cNvGrpSpPr/>
        <p:nvPr/>
      </p:nvGrpSpPr>
      <p:grpSpPr>
        <a:xfrm>
          <a:off x="0" y="0"/>
          <a:ext cx="0" cy="0"/>
          <a:chOff x="0" y="0"/>
          <a:chExt cx="0" cy="0"/>
        </a:xfrm>
      </p:grpSpPr>
      <p:sp>
        <p:nvSpPr>
          <p:cNvPr id="174" name="Body Level One…"/>
          <p:cNvSpPr txBox="1">
            <a:spLocks noGrp="1"/>
          </p:cNvSpPr>
          <p:nvPr>
            <p:ph type="body" idx="1"/>
          </p:nvPr>
        </p:nvSpPr>
        <p:spPr>
          <a:xfrm>
            <a:off x="914400" y="410399"/>
            <a:ext cx="16458900" cy="7962901"/>
          </a:xfrm>
          <a:prstGeom prst="rect">
            <a:avLst/>
          </a:prstGeom>
        </p:spPr>
        <p:txBody>
          <a:bodyPr anchor="ctr"/>
          <a:lstStyle/>
          <a:p>
            <a:r>
              <a:t>Body Level One</a:t>
            </a:r>
          </a:p>
          <a:p>
            <a:pPr lvl="1"/>
            <a:r>
              <a:t>Body Level Two</a:t>
            </a:r>
          </a:p>
          <a:p>
            <a:pPr lvl="2"/>
            <a:r>
              <a:t>Body Level Three</a:t>
            </a:r>
          </a:p>
          <a:p>
            <a:pPr lvl="3"/>
            <a:r>
              <a:t>Body Level Four</a:t>
            </a:r>
          </a:p>
          <a:p>
            <a:pPr lvl="4"/>
            <a:r>
              <a:t>Body Level Five</a:t>
            </a:r>
          </a:p>
        </p:txBody>
      </p:sp>
      <p:sp>
        <p:nvSpPr>
          <p:cNvPr id="175"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WO_OBJECTS_AND_OBJECT">
    <p:spTree>
      <p:nvGrpSpPr>
        <p:cNvPr id="1" name=""/>
        <p:cNvGrpSpPr/>
        <p:nvPr/>
      </p:nvGrpSpPr>
      <p:grpSpPr>
        <a:xfrm>
          <a:off x="0" y="0"/>
          <a:ext cx="0" cy="0"/>
          <a:chOff x="0" y="0"/>
          <a:chExt cx="0" cy="0"/>
        </a:xfrm>
      </p:grpSpPr>
      <p:sp>
        <p:nvSpPr>
          <p:cNvPr id="182"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183" name="Body Level One…"/>
          <p:cNvSpPr txBox="1">
            <a:spLocks noGrp="1"/>
          </p:cNvSpPr>
          <p:nvPr>
            <p:ph type="body" sz="quarter" idx="1"/>
          </p:nvPr>
        </p:nvSpPr>
        <p:spPr>
          <a:xfrm>
            <a:off x="914400" y="2406960"/>
            <a:ext cx="8031600"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184" name="Google Shape;87;g3922bd95e8f_0_167"/>
          <p:cNvSpPr txBox="1">
            <a:spLocks noGrp="1"/>
          </p:cNvSpPr>
          <p:nvPr>
            <p:ph type="body" sz="half" idx="21"/>
          </p:nvPr>
        </p:nvSpPr>
        <p:spPr>
          <a:xfrm>
            <a:off x="9348120" y="2406960"/>
            <a:ext cx="8031600" cy="5965800"/>
          </a:xfrm>
          <a:prstGeom prst="rect">
            <a:avLst/>
          </a:prstGeom>
        </p:spPr>
        <p:txBody>
          <a:bodyPr/>
          <a:lstStyle/>
          <a:p>
            <a:pPr indent="-342900"/>
            <a:endParaRPr/>
          </a:p>
        </p:txBody>
      </p:sp>
      <p:sp>
        <p:nvSpPr>
          <p:cNvPr id="185" name="Google Shape;88;g3922bd95e8f_0_167"/>
          <p:cNvSpPr txBox="1">
            <a:spLocks noGrp="1"/>
          </p:cNvSpPr>
          <p:nvPr>
            <p:ph type="body" sz="quarter" idx="22"/>
          </p:nvPr>
        </p:nvSpPr>
        <p:spPr>
          <a:xfrm>
            <a:off x="914400" y="5523119"/>
            <a:ext cx="8031599" cy="2845501"/>
          </a:xfrm>
          <a:prstGeom prst="rect">
            <a:avLst/>
          </a:prstGeom>
        </p:spPr>
        <p:txBody>
          <a:bodyPr/>
          <a:lstStyle/>
          <a:p>
            <a:pPr indent="-342900"/>
            <a:endParaRPr/>
          </a:p>
        </p:txBody>
      </p:sp>
      <p:sp>
        <p:nvSpPr>
          <p:cNvPr id="186"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OBJECT_AND_TWO_OBJECTS">
    <p:spTree>
      <p:nvGrpSpPr>
        <p:cNvPr id="1" name=""/>
        <p:cNvGrpSpPr/>
        <p:nvPr/>
      </p:nvGrpSpPr>
      <p:grpSpPr>
        <a:xfrm>
          <a:off x="0" y="0"/>
          <a:ext cx="0" cy="0"/>
          <a:chOff x="0" y="0"/>
          <a:chExt cx="0" cy="0"/>
        </a:xfrm>
      </p:grpSpPr>
      <p:sp>
        <p:nvSpPr>
          <p:cNvPr id="193"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194" name="Body Level One…"/>
          <p:cNvSpPr txBox="1">
            <a:spLocks noGrp="1"/>
          </p:cNvSpPr>
          <p:nvPr>
            <p:ph type="body" sz="half" idx="1"/>
          </p:nvPr>
        </p:nvSpPr>
        <p:spPr>
          <a:xfrm>
            <a:off x="914400" y="2406960"/>
            <a:ext cx="8031600" cy="5965800"/>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195" name="Google Shape;92;g3922bd95e8f_0_172"/>
          <p:cNvSpPr txBox="1">
            <a:spLocks noGrp="1"/>
          </p:cNvSpPr>
          <p:nvPr>
            <p:ph type="body" sz="quarter" idx="21"/>
          </p:nvPr>
        </p:nvSpPr>
        <p:spPr>
          <a:xfrm>
            <a:off x="9348120" y="2406960"/>
            <a:ext cx="8031600" cy="2845501"/>
          </a:xfrm>
          <a:prstGeom prst="rect">
            <a:avLst/>
          </a:prstGeom>
        </p:spPr>
        <p:txBody>
          <a:bodyPr/>
          <a:lstStyle/>
          <a:p>
            <a:pPr indent="-342900"/>
            <a:endParaRPr/>
          </a:p>
        </p:txBody>
      </p:sp>
      <p:sp>
        <p:nvSpPr>
          <p:cNvPr id="196" name="Google Shape;93;g3922bd95e8f_0_172"/>
          <p:cNvSpPr txBox="1">
            <a:spLocks noGrp="1"/>
          </p:cNvSpPr>
          <p:nvPr>
            <p:ph type="body" sz="quarter" idx="22"/>
          </p:nvPr>
        </p:nvSpPr>
        <p:spPr>
          <a:xfrm>
            <a:off x="9348120" y="5523119"/>
            <a:ext cx="8031600" cy="2845501"/>
          </a:xfrm>
          <a:prstGeom prst="rect">
            <a:avLst/>
          </a:prstGeom>
        </p:spPr>
        <p:txBody>
          <a:bodyPr/>
          <a:lstStyle/>
          <a:p>
            <a:pPr indent="-342900"/>
            <a:endParaRPr/>
          </a:p>
        </p:txBody>
      </p:sp>
      <p:sp>
        <p:nvSpPr>
          <p:cNvPr id="197"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TWO_OBJECTS_OVER_TEXT">
    <p:spTree>
      <p:nvGrpSpPr>
        <p:cNvPr id="1" name=""/>
        <p:cNvGrpSpPr/>
        <p:nvPr/>
      </p:nvGrpSpPr>
      <p:grpSpPr>
        <a:xfrm>
          <a:off x="0" y="0"/>
          <a:ext cx="0" cy="0"/>
          <a:chOff x="0" y="0"/>
          <a:chExt cx="0" cy="0"/>
        </a:xfrm>
      </p:grpSpPr>
      <p:sp>
        <p:nvSpPr>
          <p:cNvPr id="204"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205" name="Body Level One…"/>
          <p:cNvSpPr txBox="1">
            <a:spLocks noGrp="1"/>
          </p:cNvSpPr>
          <p:nvPr>
            <p:ph type="body" sz="quarter" idx="1"/>
          </p:nvPr>
        </p:nvSpPr>
        <p:spPr>
          <a:xfrm>
            <a:off x="914400" y="2406960"/>
            <a:ext cx="8031600"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206" name="Google Shape;97;g3922bd95e8f_0_177"/>
          <p:cNvSpPr txBox="1">
            <a:spLocks noGrp="1"/>
          </p:cNvSpPr>
          <p:nvPr>
            <p:ph type="body" sz="quarter" idx="21"/>
          </p:nvPr>
        </p:nvSpPr>
        <p:spPr>
          <a:xfrm>
            <a:off x="9348120" y="2406960"/>
            <a:ext cx="8031600" cy="2845501"/>
          </a:xfrm>
          <a:prstGeom prst="rect">
            <a:avLst/>
          </a:prstGeom>
        </p:spPr>
        <p:txBody>
          <a:bodyPr/>
          <a:lstStyle/>
          <a:p>
            <a:pPr indent="-342900"/>
            <a:endParaRPr/>
          </a:p>
        </p:txBody>
      </p:sp>
      <p:sp>
        <p:nvSpPr>
          <p:cNvPr id="207" name="Google Shape;98;g3922bd95e8f_0_177"/>
          <p:cNvSpPr txBox="1">
            <a:spLocks noGrp="1"/>
          </p:cNvSpPr>
          <p:nvPr>
            <p:ph type="body" sz="half" idx="22"/>
          </p:nvPr>
        </p:nvSpPr>
        <p:spPr>
          <a:xfrm>
            <a:off x="914399" y="5523119"/>
            <a:ext cx="16458901" cy="2845501"/>
          </a:xfrm>
          <a:prstGeom prst="rect">
            <a:avLst/>
          </a:prstGeom>
        </p:spPr>
        <p:txBody>
          <a:bodyPr/>
          <a:lstStyle/>
          <a:p>
            <a:pPr indent="-342900"/>
            <a:endParaRPr/>
          </a:p>
        </p:txBody>
      </p:sp>
      <p:sp>
        <p:nvSpPr>
          <p:cNvPr id="20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OBJECT_OVER_TEXT">
    <p:spTree>
      <p:nvGrpSpPr>
        <p:cNvPr id="1" name=""/>
        <p:cNvGrpSpPr/>
        <p:nvPr/>
      </p:nvGrpSpPr>
      <p:grpSpPr>
        <a:xfrm>
          <a:off x="0" y="0"/>
          <a:ext cx="0" cy="0"/>
          <a:chOff x="0" y="0"/>
          <a:chExt cx="0" cy="0"/>
        </a:xfrm>
      </p:grpSpPr>
      <p:sp>
        <p:nvSpPr>
          <p:cNvPr id="215"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216" name="Body Level One…"/>
          <p:cNvSpPr txBox="1">
            <a:spLocks noGrp="1"/>
          </p:cNvSpPr>
          <p:nvPr>
            <p:ph type="body" sz="half" idx="1"/>
          </p:nvPr>
        </p:nvSpPr>
        <p:spPr>
          <a:xfrm>
            <a:off x="914400" y="2406960"/>
            <a:ext cx="16458900"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217" name="Google Shape;102;g3922bd95e8f_0_182"/>
          <p:cNvSpPr txBox="1">
            <a:spLocks noGrp="1"/>
          </p:cNvSpPr>
          <p:nvPr>
            <p:ph type="body" sz="half" idx="21"/>
          </p:nvPr>
        </p:nvSpPr>
        <p:spPr>
          <a:xfrm>
            <a:off x="914399" y="5523119"/>
            <a:ext cx="16458901" cy="2845501"/>
          </a:xfrm>
          <a:prstGeom prst="rect">
            <a:avLst/>
          </a:prstGeom>
        </p:spPr>
        <p:txBody>
          <a:bodyPr/>
          <a:lstStyle/>
          <a:p>
            <a:pPr indent="-342900"/>
            <a:endParaRPr/>
          </a:p>
        </p:txBody>
      </p:sp>
      <p:sp>
        <p:nvSpPr>
          <p:cNvPr id="21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FOUR_OBJECTS">
    <p:spTree>
      <p:nvGrpSpPr>
        <p:cNvPr id="1" name=""/>
        <p:cNvGrpSpPr/>
        <p:nvPr/>
      </p:nvGrpSpPr>
      <p:grpSpPr>
        <a:xfrm>
          <a:off x="0" y="0"/>
          <a:ext cx="0" cy="0"/>
          <a:chOff x="0" y="0"/>
          <a:chExt cx="0" cy="0"/>
        </a:xfrm>
      </p:grpSpPr>
      <p:sp>
        <p:nvSpPr>
          <p:cNvPr id="225"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226" name="Body Level One…"/>
          <p:cNvSpPr txBox="1">
            <a:spLocks noGrp="1"/>
          </p:cNvSpPr>
          <p:nvPr>
            <p:ph type="body" sz="quarter" idx="1"/>
          </p:nvPr>
        </p:nvSpPr>
        <p:spPr>
          <a:xfrm>
            <a:off x="914400" y="2406960"/>
            <a:ext cx="8031600"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227" name="Google Shape;106;g3922bd95e8f_0_186"/>
          <p:cNvSpPr txBox="1">
            <a:spLocks noGrp="1"/>
          </p:cNvSpPr>
          <p:nvPr>
            <p:ph type="body" sz="quarter" idx="21"/>
          </p:nvPr>
        </p:nvSpPr>
        <p:spPr>
          <a:xfrm>
            <a:off x="9348120" y="2406960"/>
            <a:ext cx="8031600" cy="2845501"/>
          </a:xfrm>
          <a:prstGeom prst="rect">
            <a:avLst/>
          </a:prstGeom>
        </p:spPr>
        <p:txBody>
          <a:bodyPr/>
          <a:lstStyle/>
          <a:p>
            <a:pPr indent="-342900"/>
            <a:endParaRPr/>
          </a:p>
        </p:txBody>
      </p:sp>
      <p:sp>
        <p:nvSpPr>
          <p:cNvPr id="228" name="Google Shape;107;g3922bd95e8f_0_186"/>
          <p:cNvSpPr txBox="1">
            <a:spLocks noGrp="1"/>
          </p:cNvSpPr>
          <p:nvPr>
            <p:ph type="body" sz="quarter" idx="22"/>
          </p:nvPr>
        </p:nvSpPr>
        <p:spPr>
          <a:xfrm>
            <a:off x="914400" y="5523119"/>
            <a:ext cx="8031599" cy="2845501"/>
          </a:xfrm>
          <a:prstGeom prst="rect">
            <a:avLst/>
          </a:prstGeom>
        </p:spPr>
        <p:txBody>
          <a:bodyPr/>
          <a:lstStyle/>
          <a:p>
            <a:pPr indent="-342900"/>
            <a:endParaRPr/>
          </a:p>
        </p:txBody>
      </p:sp>
      <p:sp>
        <p:nvSpPr>
          <p:cNvPr id="229" name="Google Shape;108;g3922bd95e8f_0_186"/>
          <p:cNvSpPr txBox="1">
            <a:spLocks noGrp="1"/>
          </p:cNvSpPr>
          <p:nvPr>
            <p:ph type="body" sz="quarter" idx="23"/>
          </p:nvPr>
        </p:nvSpPr>
        <p:spPr>
          <a:xfrm>
            <a:off x="9348120" y="5523119"/>
            <a:ext cx="8031600" cy="2845501"/>
          </a:xfrm>
          <a:prstGeom prst="rect">
            <a:avLst/>
          </a:prstGeom>
        </p:spPr>
        <p:txBody>
          <a:bodyPr/>
          <a:lstStyle/>
          <a:p>
            <a:pPr indent="-342900"/>
            <a:endParaRPr/>
          </a:p>
        </p:txBody>
      </p:sp>
      <p:sp>
        <p:nvSpPr>
          <p:cNvPr id="230"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6 Content">
    <p:spTree>
      <p:nvGrpSpPr>
        <p:cNvPr id="1" name=""/>
        <p:cNvGrpSpPr/>
        <p:nvPr/>
      </p:nvGrpSpPr>
      <p:grpSpPr>
        <a:xfrm>
          <a:off x="0" y="0"/>
          <a:ext cx="0" cy="0"/>
          <a:chOff x="0" y="0"/>
          <a:chExt cx="0" cy="0"/>
        </a:xfrm>
      </p:grpSpPr>
      <p:sp>
        <p:nvSpPr>
          <p:cNvPr id="237" name="Title Text"/>
          <p:cNvSpPr txBox="1">
            <a:spLocks noGrp="1"/>
          </p:cNvSpPr>
          <p:nvPr>
            <p:ph type="title"/>
          </p:nvPr>
        </p:nvSpPr>
        <p:spPr>
          <a:xfrm>
            <a:off x="914400" y="410399"/>
            <a:ext cx="16458900" cy="1717502"/>
          </a:xfrm>
          <a:prstGeom prst="rect">
            <a:avLst/>
          </a:prstGeom>
        </p:spPr>
        <p:txBody>
          <a:bodyPr>
            <a:normAutofit/>
          </a:bodyPr>
          <a:lstStyle/>
          <a:p>
            <a:r>
              <a:t>Title Text</a:t>
            </a:r>
          </a:p>
        </p:txBody>
      </p:sp>
      <p:sp>
        <p:nvSpPr>
          <p:cNvPr id="238" name="Body Level One…"/>
          <p:cNvSpPr txBox="1">
            <a:spLocks noGrp="1"/>
          </p:cNvSpPr>
          <p:nvPr>
            <p:ph type="body" sz="quarter" idx="1"/>
          </p:nvPr>
        </p:nvSpPr>
        <p:spPr>
          <a:xfrm>
            <a:off x="914400" y="2406960"/>
            <a:ext cx="5299501" cy="2845501"/>
          </a:xfrm>
          <a:prstGeom prst="rect">
            <a:avLst/>
          </a:prstGeom>
        </p:spPr>
        <p:txBody>
          <a:bodyPr/>
          <a:lstStyle>
            <a:lvl1pPr indent="-342900"/>
            <a:lvl2pPr marL="971550" indent="-400050"/>
            <a:lvl3pPr marL="1508760" indent="-480060"/>
          </a:lstStyle>
          <a:p>
            <a:r>
              <a:t>Body Level One</a:t>
            </a:r>
          </a:p>
          <a:p>
            <a:pPr lvl="1"/>
            <a:r>
              <a:t>Body Level Two</a:t>
            </a:r>
          </a:p>
          <a:p>
            <a:pPr lvl="2"/>
            <a:r>
              <a:t>Body Level Three</a:t>
            </a:r>
          </a:p>
          <a:p>
            <a:pPr lvl="3"/>
            <a:r>
              <a:t>Body Level Four</a:t>
            </a:r>
          </a:p>
          <a:p>
            <a:pPr lvl="4"/>
            <a:r>
              <a:t>Body Level Five</a:t>
            </a:r>
          </a:p>
        </p:txBody>
      </p:sp>
      <p:sp>
        <p:nvSpPr>
          <p:cNvPr id="239" name="Google Shape;112;g3922bd95e8f_0_192"/>
          <p:cNvSpPr txBox="1">
            <a:spLocks noGrp="1"/>
          </p:cNvSpPr>
          <p:nvPr>
            <p:ph type="body" sz="quarter" idx="21"/>
          </p:nvPr>
        </p:nvSpPr>
        <p:spPr>
          <a:xfrm>
            <a:off x="6479280" y="2406960"/>
            <a:ext cx="5299501" cy="2845501"/>
          </a:xfrm>
          <a:prstGeom prst="rect">
            <a:avLst/>
          </a:prstGeom>
        </p:spPr>
        <p:txBody>
          <a:bodyPr/>
          <a:lstStyle/>
          <a:p>
            <a:pPr indent="-342900"/>
            <a:endParaRPr/>
          </a:p>
        </p:txBody>
      </p:sp>
      <p:sp>
        <p:nvSpPr>
          <p:cNvPr id="240" name="Google Shape;113;g3922bd95e8f_0_192"/>
          <p:cNvSpPr txBox="1">
            <a:spLocks noGrp="1"/>
          </p:cNvSpPr>
          <p:nvPr>
            <p:ph type="body" sz="quarter" idx="22"/>
          </p:nvPr>
        </p:nvSpPr>
        <p:spPr>
          <a:xfrm>
            <a:off x="12044160" y="2406960"/>
            <a:ext cx="5299501" cy="2845501"/>
          </a:xfrm>
          <a:prstGeom prst="rect">
            <a:avLst/>
          </a:prstGeom>
        </p:spPr>
        <p:txBody>
          <a:bodyPr/>
          <a:lstStyle/>
          <a:p>
            <a:pPr indent="-342900"/>
            <a:endParaRPr/>
          </a:p>
        </p:txBody>
      </p:sp>
      <p:sp>
        <p:nvSpPr>
          <p:cNvPr id="241" name="Google Shape;114;g3922bd95e8f_0_192"/>
          <p:cNvSpPr txBox="1">
            <a:spLocks noGrp="1"/>
          </p:cNvSpPr>
          <p:nvPr>
            <p:ph type="body" sz="quarter" idx="23"/>
          </p:nvPr>
        </p:nvSpPr>
        <p:spPr>
          <a:xfrm>
            <a:off x="914399" y="5523119"/>
            <a:ext cx="5299502" cy="2845501"/>
          </a:xfrm>
          <a:prstGeom prst="rect">
            <a:avLst/>
          </a:prstGeom>
        </p:spPr>
        <p:txBody>
          <a:bodyPr/>
          <a:lstStyle/>
          <a:p>
            <a:pPr indent="-342900"/>
            <a:endParaRPr/>
          </a:p>
        </p:txBody>
      </p:sp>
      <p:sp>
        <p:nvSpPr>
          <p:cNvPr id="242" name="Google Shape;115;g3922bd95e8f_0_192"/>
          <p:cNvSpPr txBox="1">
            <a:spLocks noGrp="1"/>
          </p:cNvSpPr>
          <p:nvPr>
            <p:ph type="body" sz="quarter" idx="24"/>
          </p:nvPr>
        </p:nvSpPr>
        <p:spPr>
          <a:xfrm>
            <a:off x="6479280" y="5523119"/>
            <a:ext cx="5299501" cy="2845501"/>
          </a:xfrm>
          <a:prstGeom prst="rect">
            <a:avLst/>
          </a:prstGeom>
        </p:spPr>
        <p:txBody>
          <a:bodyPr/>
          <a:lstStyle/>
          <a:p>
            <a:pPr indent="-342900"/>
            <a:endParaRPr/>
          </a:p>
        </p:txBody>
      </p:sp>
      <p:sp>
        <p:nvSpPr>
          <p:cNvPr id="243" name="Google Shape;116;g3922bd95e8f_0_192"/>
          <p:cNvSpPr txBox="1">
            <a:spLocks noGrp="1"/>
          </p:cNvSpPr>
          <p:nvPr>
            <p:ph type="body" sz="quarter" idx="25"/>
          </p:nvPr>
        </p:nvSpPr>
        <p:spPr>
          <a:xfrm>
            <a:off x="12044160" y="5523119"/>
            <a:ext cx="5299501" cy="2845501"/>
          </a:xfrm>
          <a:prstGeom prst="rect">
            <a:avLst/>
          </a:prstGeom>
        </p:spPr>
        <p:txBody>
          <a:bodyPr/>
          <a:lstStyle/>
          <a:p>
            <a:pPr indent="-342900"/>
            <a:endParaRPr/>
          </a:p>
        </p:txBody>
      </p:sp>
      <p:sp>
        <p:nvSpPr>
          <p:cNvPr id="244"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914400" y="138112"/>
            <a:ext cx="16459200" cy="22621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r>
              <a:t>Title Text</a:t>
            </a:r>
          </a:p>
        </p:txBody>
      </p:sp>
      <p:sp>
        <p:nvSpPr>
          <p:cNvPr id="3" name="Body Level One…"/>
          <p:cNvSpPr txBox="1">
            <a:spLocks noGrp="1"/>
          </p:cNvSpPr>
          <p:nvPr>
            <p:ph type="body" idx="1"/>
          </p:nvPr>
        </p:nvSpPr>
        <p:spPr>
          <a:xfrm>
            <a:off x="914400" y="2400300"/>
            <a:ext cx="16459200" cy="78867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8839200" y="9260681"/>
            <a:ext cx="4267200" cy="547688"/>
          </a:xfrm>
          <a:prstGeom prst="rect">
            <a:avLst/>
          </a:prstGeom>
          <a:ln w="12700">
            <a:miter lim="400000"/>
          </a:ln>
        </p:spPr>
        <p:txBody>
          <a:bodyPr wrap="none" lIns="45699" tIns="45699" rIns="45699" bIns="45699" anchor="ctr">
            <a:spAutoFit/>
          </a:bodyPr>
          <a:lstStyle>
            <a:lvl1pPr algn="r">
              <a:defRPr sz="1200">
                <a:solidFill>
                  <a:srgbClr val="8B8B8B"/>
                </a:solidFill>
                <a:latin typeface="Calibri"/>
                <a:ea typeface="Calibri"/>
                <a:cs typeface="Calibri"/>
                <a:sym typeface="Calibri"/>
              </a:defRPr>
            </a:lvl1pPr>
          </a:lstStyle>
          <a:p>
            <a:fld id="{86CB4B4D-7CA3-9044-876B-883B54F8677D}" type="slidenum">
              <a:t>‹N›</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Arial"/>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Arial"/>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Arial"/>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Arial"/>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Arial"/>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Arial"/>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Arial"/>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Arial"/>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Arial"/>
        </a:defRPr>
      </a:lvl9pPr>
    </p:titleStyle>
    <p:bodyStyle>
      <a:lvl1pPr marL="457200" marR="0" indent="-406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n-lt"/>
          <a:ea typeface="+mn-ea"/>
          <a:cs typeface="+mn-cs"/>
          <a:sym typeface="Arial"/>
        </a:defRPr>
      </a:lvl1pPr>
      <a:lvl2pPr marL="977900" marR="0" indent="-4445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n-lt"/>
          <a:ea typeface="+mn-ea"/>
          <a:cs typeface="+mn-cs"/>
          <a:sym typeface="Arial"/>
        </a:defRPr>
      </a:lvl2pPr>
      <a:lvl3pPr marL="1513839" marR="0" indent="-497839"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n-lt"/>
          <a:ea typeface="+mn-ea"/>
          <a:cs typeface="+mn-cs"/>
          <a:sym typeface="Arial"/>
        </a:defRPr>
      </a:lvl3pPr>
      <a:lvl4pPr marL="2019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n-lt"/>
          <a:ea typeface="+mn-ea"/>
          <a:cs typeface="+mn-cs"/>
          <a:sym typeface="Arial"/>
        </a:defRPr>
      </a:lvl4pPr>
      <a:lvl5pPr marL="24765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n-lt"/>
          <a:ea typeface="+mn-ea"/>
          <a:cs typeface="+mn-cs"/>
          <a:sym typeface="Arial"/>
        </a:defRPr>
      </a:lvl5pPr>
      <a:lvl6pPr marL="29337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n-lt"/>
          <a:ea typeface="+mn-ea"/>
          <a:cs typeface="+mn-cs"/>
          <a:sym typeface="Arial"/>
        </a:defRPr>
      </a:lvl6pPr>
      <a:lvl7pPr marL="33909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n-lt"/>
          <a:ea typeface="+mn-ea"/>
          <a:cs typeface="+mn-cs"/>
          <a:sym typeface="Arial"/>
        </a:defRPr>
      </a:lvl7pPr>
      <a:lvl8pPr marL="38481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n-lt"/>
          <a:ea typeface="+mn-ea"/>
          <a:cs typeface="+mn-cs"/>
          <a:sym typeface="Arial"/>
        </a:defRPr>
      </a:lvl8pPr>
      <a:lvl9pPr marL="4305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n-lt"/>
          <a:ea typeface="+mn-ea"/>
          <a:cs typeface="+mn-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Google Shape;122;g3b45e1ec703_0_0"/>
          <p:cNvSpPr/>
          <p:nvPr/>
        </p:nvSpPr>
        <p:spPr>
          <a:xfrm>
            <a:off x="7428558" y="4650354"/>
            <a:ext cx="11125201" cy="11760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defRPr>
            </a:pPr>
            <a:endParaRPr/>
          </a:p>
        </p:txBody>
      </p:sp>
      <p:sp>
        <p:nvSpPr>
          <p:cNvPr id="254" name="Google Shape;123;g3b45e1ec703_0_0"/>
          <p:cNvSpPr/>
          <p:nvPr/>
        </p:nvSpPr>
        <p:spPr>
          <a:xfrm>
            <a:off x="7401435" y="8724900"/>
            <a:ext cx="11125201" cy="8265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defRPr>
            </a:pPr>
            <a:endParaRPr/>
          </a:p>
        </p:txBody>
      </p:sp>
      <p:sp>
        <p:nvSpPr>
          <p:cNvPr id="255" name="Google Shape;125;g3b45e1ec703_0_0"/>
          <p:cNvSpPr/>
          <p:nvPr/>
        </p:nvSpPr>
        <p:spPr>
          <a:xfrm>
            <a:off x="-4921061" y="-3214670"/>
            <a:ext cx="17862499" cy="17862500"/>
          </a:xfrm>
          <a:prstGeom prst="ellipse">
            <a:avLst/>
          </a:prstGeom>
          <a:gradFill>
            <a:gsLst>
              <a:gs pos="0">
                <a:srgbClr val="0447B1"/>
              </a:gs>
              <a:gs pos="100000">
                <a:srgbClr val="0447B1">
                  <a:alpha val="0"/>
                </a:srgbClr>
              </a:gs>
            </a:gsLst>
          </a:gradFill>
          <a:ln w="12700">
            <a:miter lim="400000"/>
          </a:ln>
        </p:spPr>
        <p:txBody>
          <a:bodyPr lIns="0" tIns="0" rIns="0" bIns="0"/>
          <a:lstStyle/>
          <a:p>
            <a:pPr>
              <a:defRPr sz="1800"/>
            </a:pPr>
            <a:endParaRPr/>
          </a:p>
        </p:txBody>
      </p:sp>
      <p:sp>
        <p:nvSpPr>
          <p:cNvPr id="256" name="Google Shape;128;g3b45e1ec703_0_0"/>
          <p:cNvSpPr/>
          <p:nvPr/>
        </p:nvSpPr>
        <p:spPr>
          <a:xfrm>
            <a:off x="-6596465" y="-3128945"/>
            <a:ext cx="17862500" cy="17862500"/>
          </a:xfrm>
          <a:prstGeom prst="ellipse">
            <a:avLst/>
          </a:prstGeom>
          <a:gradFill>
            <a:gsLst>
              <a:gs pos="0">
                <a:srgbClr val="0447B1"/>
              </a:gs>
              <a:gs pos="100000">
                <a:srgbClr val="0447B1">
                  <a:alpha val="0"/>
                </a:srgbClr>
              </a:gs>
            </a:gsLst>
          </a:gradFill>
          <a:ln w="12700">
            <a:miter lim="400000"/>
          </a:ln>
        </p:spPr>
        <p:txBody>
          <a:bodyPr lIns="0" tIns="0" rIns="0" bIns="0"/>
          <a:lstStyle/>
          <a:p>
            <a:pPr>
              <a:defRPr sz="1800"/>
            </a:pPr>
            <a:endParaRPr/>
          </a:p>
        </p:txBody>
      </p:sp>
      <p:sp>
        <p:nvSpPr>
          <p:cNvPr id="257" name="Google Shape;131;g3b45e1ec703_0_0"/>
          <p:cNvSpPr/>
          <p:nvPr/>
        </p:nvSpPr>
        <p:spPr>
          <a:xfrm>
            <a:off x="-609600" y="-957571"/>
            <a:ext cx="13018049" cy="13018050"/>
          </a:xfrm>
          <a:prstGeom prst="ellipse">
            <a:avLst/>
          </a:prstGeom>
          <a:gradFill>
            <a:gsLst>
              <a:gs pos="0">
                <a:srgbClr val="0447B1"/>
              </a:gs>
              <a:gs pos="100000">
                <a:srgbClr val="0447B1">
                  <a:alpha val="0"/>
                </a:srgbClr>
              </a:gs>
            </a:gsLst>
          </a:gradFill>
          <a:ln w="12700">
            <a:miter lim="400000"/>
          </a:ln>
        </p:spPr>
        <p:txBody>
          <a:bodyPr lIns="0" tIns="0" rIns="0" bIns="0"/>
          <a:lstStyle/>
          <a:p>
            <a:pPr>
              <a:defRPr sz="1800"/>
            </a:pPr>
            <a:endParaRPr/>
          </a:p>
        </p:txBody>
      </p:sp>
      <p:sp>
        <p:nvSpPr>
          <p:cNvPr id="258" name="Google Shape;134;g3b45e1ec703_0_0"/>
          <p:cNvSpPr txBox="1"/>
          <p:nvPr/>
        </p:nvSpPr>
        <p:spPr>
          <a:xfrm>
            <a:off x="13668373" y="8873000"/>
            <a:ext cx="3725101" cy="381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r">
              <a:lnSpc>
                <a:spcPct val="141200"/>
              </a:lnSpc>
              <a:defRPr sz="2500" b="1">
                <a:solidFill>
                  <a:srgbClr val="FFFFFF"/>
                </a:solidFill>
                <a:latin typeface="Tahoma"/>
                <a:ea typeface="Tahoma"/>
                <a:cs typeface="Tahoma"/>
                <a:sym typeface="Tahoma"/>
              </a:defRPr>
            </a:lvl1pPr>
          </a:lstStyle>
          <a:p>
            <a:r>
              <a:t>24-27 Maggio 2026</a:t>
            </a:r>
          </a:p>
        </p:txBody>
      </p:sp>
      <p:pic>
        <p:nvPicPr>
          <p:cNvPr id="259" name="Google Shape;135;g3b45e1ec703_0_0" descr="Google Shape;135;g3b45e1ec703_0_0"/>
          <p:cNvPicPr>
            <a:picLocks noChangeAspect="1"/>
          </p:cNvPicPr>
          <p:nvPr/>
        </p:nvPicPr>
        <p:blipFill>
          <a:blip r:embed="rId2"/>
          <a:stretch>
            <a:fillRect/>
          </a:stretch>
        </p:blipFill>
        <p:spPr>
          <a:xfrm>
            <a:off x="-277665" y="0"/>
            <a:ext cx="7516665" cy="10272249"/>
          </a:xfrm>
          <a:prstGeom prst="rect">
            <a:avLst/>
          </a:prstGeom>
          <a:ln w="12700">
            <a:miter lim="400000"/>
          </a:ln>
        </p:spPr>
      </p:pic>
      <p:pic>
        <p:nvPicPr>
          <p:cNvPr id="260" name="Google Shape;136;g3b45e1ec703_0_0" descr="Google Shape;136;g3b45e1ec703_0_0"/>
          <p:cNvPicPr>
            <a:picLocks noChangeAspect="1"/>
          </p:cNvPicPr>
          <p:nvPr/>
        </p:nvPicPr>
        <p:blipFill>
          <a:blip r:embed="rId3"/>
          <a:srcRect l="65142" t="6402" r="2294" b="69619"/>
          <a:stretch>
            <a:fillRect/>
          </a:stretch>
        </p:blipFill>
        <p:spPr>
          <a:xfrm rot="5400000">
            <a:off x="2732648" y="4470494"/>
            <a:ext cx="10272246" cy="1331260"/>
          </a:xfrm>
          <a:prstGeom prst="rect">
            <a:avLst/>
          </a:prstGeom>
          <a:ln w="12700">
            <a:miter lim="400000"/>
          </a:ln>
        </p:spPr>
      </p:pic>
      <p:sp>
        <p:nvSpPr>
          <p:cNvPr id="261" name="Google Shape;137;g3b45e1ec703_0_0"/>
          <p:cNvSpPr txBox="1"/>
          <p:nvPr/>
        </p:nvSpPr>
        <p:spPr>
          <a:xfrm>
            <a:off x="10265078" y="6391650"/>
            <a:ext cx="7210501" cy="2091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gn="r">
              <a:lnSpc>
                <a:spcPct val="55638"/>
              </a:lnSpc>
              <a:defRPr sz="2800" b="1">
                <a:solidFill>
                  <a:srgbClr val="0070C0"/>
                </a:solidFill>
                <a:latin typeface="Tahoma"/>
                <a:ea typeface="Tahoma"/>
                <a:cs typeface="Tahoma"/>
                <a:sym typeface="Tahoma"/>
              </a:defRPr>
            </a:pPr>
            <a:r>
              <a:t>S.C. Chirurgia Generale</a:t>
            </a:r>
          </a:p>
          <a:p>
            <a:pPr algn="r">
              <a:lnSpc>
                <a:spcPct val="55638"/>
              </a:lnSpc>
            </a:pPr>
            <a:endParaRPr sz="2800">
              <a:latin typeface="Tahoma"/>
              <a:ea typeface="Tahoma"/>
              <a:cs typeface="Tahoma"/>
              <a:sym typeface="Tahoma"/>
            </a:endParaRPr>
          </a:p>
          <a:p>
            <a:pPr algn="r">
              <a:lnSpc>
                <a:spcPct val="55638"/>
              </a:lnSpc>
              <a:defRPr sz="2800" b="1">
                <a:solidFill>
                  <a:srgbClr val="0070C0"/>
                </a:solidFill>
                <a:latin typeface="Tahoma"/>
                <a:ea typeface="Tahoma"/>
                <a:cs typeface="Tahoma"/>
                <a:sym typeface="Tahoma"/>
              </a:defRPr>
            </a:pPr>
            <a:r>
              <a:t>ASST Bergamo Est</a:t>
            </a:r>
          </a:p>
          <a:p>
            <a:pPr algn="r">
              <a:lnSpc>
                <a:spcPct val="55638"/>
              </a:lnSpc>
            </a:pPr>
            <a:endParaRPr sz="2800">
              <a:latin typeface="Tahoma"/>
              <a:ea typeface="Tahoma"/>
              <a:cs typeface="Tahoma"/>
              <a:sym typeface="Tahoma"/>
            </a:endParaRPr>
          </a:p>
          <a:p>
            <a:pPr algn="r">
              <a:lnSpc>
                <a:spcPct val="55638"/>
              </a:lnSpc>
              <a:defRPr sz="2800" b="1">
                <a:solidFill>
                  <a:srgbClr val="0070C0"/>
                </a:solidFill>
                <a:latin typeface="Tahoma"/>
                <a:ea typeface="Tahoma"/>
                <a:cs typeface="Tahoma"/>
                <a:sym typeface="Tahoma"/>
              </a:defRPr>
            </a:pPr>
            <a:r>
              <a:t>Ospedale "Pesenti-Fenaroli"</a:t>
            </a:r>
          </a:p>
          <a:p>
            <a:pPr algn="r">
              <a:lnSpc>
                <a:spcPct val="55638"/>
              </a:lnSpc>
            </a:pPr>
            <a:endParaRPr sz="2800">
              <a:latin typeface="Tahoma"/>
              <a:ea typeface="Tahoma"/>
              <a:cs typeface="Tahoma"/>
              <a:sym typeface="Tahoma"/>
            </a:endParaRPr>
          </a:p>
          <a:p>
            <a:pPr algn="r">
              <a:lnSpc>
                <a:spcPct val="25305"/>
              </a:lnSpc>
            </a:pPr>
            <a:endParaRPr sz="2800">
              <a:latin typeface="Tahoma"/>
              <a:ea typeface="Tahoma"/>
              <a:cs typeface="Tahoma"/>
              <a:sym typeface="Tahoma"/>
            </a:endParaRPr>
          </a:p>
          <a:p>
            <a:pPr algn="r">
              <a:lnSpc>
                <a:spcPct val="25305"/>
              </a:lnSpc>
              <a:defRPr sz="2800" b="1">
                <a:solidFill>
                  <a:srgbClr val="0070C0"/>
                </a:solidFill>
                <a:latin typeface="Tahoma"/>
                <a:ea typeface="Tahoma"/>
                <a:cs typeface="Tahoma"/>
                <a:sym typeface="Tahoma"/>
              </a:defRPr>
            </a:pPr>
            <a:r>
              <a:t>Alzano Lombardo (BG)</a:t>
            </a:r>
          </a:p>
        </p:txBody>
      </p:sp>
      <p:sp>
        <p:nvSpPr>
          <p:cNvPr id="262" name="Google Shape;138;g3b45e1ec703_0_0"/>
          <p:cNvSpPr txBox="1"/>
          <p:nvPr/>
        </p:nvSpPr>
        <p:spPr>
          <a:xfrm>
            <a:off x="8633806" y="1730991"/>
            <a:ext cx="8847601" cy="2032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gn="r">
              <a:defRPr sz="3500" b="1">
                <a:solidFill>
                  <a:srgbClr val="00255F"/>
                </a:solidFill>
                <a:latin typeface="Tahoma"/>
                <a:ea typeface="Tahoma"/>
                <a:cs typeface="Tahoma"/>
                <a:sym typeface="Tahoma"/>
              </a:defRPr>
            </a:pPr>
            <a:r>
              <a:t>Pylonidal Disease and laser surgery: our experience with SiLaC</a:t>
            </a:r>
            <a:endParaRPr sz="1300"/>
          </a:p>
          <a:p>
            <a:pPr algn="r">
              <a:spcBef>
                <a:spcPts val="800"/>
              </a:spcBef>
              <a:defRPr sz="2800" b="1">
                <a:solidFill>
                  <a:srgbClr val="00255F"/>
                </a:solidFill>
                <a:latin typeface="Tahoma"/>
                <a:ea typeface="Tahoma"/>
                <a:cs typeface="Tahoma"/>
                <a:sym typeface="Tahoma"/>
              </a:defRPr>
            </a:pPr>
            <a:r>
              <a:t>Tagliabue F., Acerbis D., </a:t>
            </a:r>
            <a:r>
              <a:rPr u="sng"/>
              <a:t>Bassi. F.</a:t>
            </a:r>
            <a:r>
              <a:t>, Barbieri C.,</a:t>
            </a:r>
          </a:p>
          <a:p>
            <a:pPr algn="r">
              <a:defRPr sz="2800" b="1">
                <a:solidFill>
                  <a:srgbClr val="00255F"/>
                </a:solidFill>
                <a:latin typeface="Tahoma"/>
                <a:ea typeface="Tahoma"/>
                <a:cs typeface="Tahoma"/>
                <a:sym typeface="Tahoma"/>
              </a:defRPr>
            </a:pPr>
            <a:r>
              <a:t>Salvetti F., Turati L., Mariani P.</a:t>
            </a:r>
          </a:p>
        </p:txBody>
      </p:sp>
      <p:sp>
        <p:nvSpPr>
          <p:cNvPr id="263" name="Google Shape;139;g3b45e1ec703_0_0"/>
          <p:cNvSpPr txBox="1"/>
          <p:nvPr/>
        </p:nvSpPr>
        <p:spPr>
          <a:xfrm>
            <a:off x="8692900" y="4861250"/>
            <a:ext cx="8729400" cy="749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r">
              <a:lnSpc>
                <a:spcPct val="140326"/>
              </a:lnSpc>
              <a:defRPr sz="4900" b="1">
                <a:solidFill>
                  <a:srgbClr val="FFFFFF"/>
                </a:solidFill>
                <a:latin typeface="Tahoma"/>
                <a:ea typeface="Tahoma"/>
                <a:cs typeface="Tahoma"/>
                <a:sym typeface="Tahoma"/>
              </a:defRPr>
            </a:lvl1pPr>
          </a:lstStyle>
          <a:p>
            <a:r>
              <a:t>Fabiana Bassi</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7" name="Google Shape;144;p2"/>
          <p:cNvGrpSpPr/>
          <p:nvPr/>
        </p:nvGrpSpPr>
        <p:grpSpPr>
          <a:xfrm>
            <a:off x="488137" y="2095500"/>
            <a:ext cx="17068801" cy="762000"/>
            <a:chOff x="0" y="0"/>
            <a:chExt cx="17068800" cy="762000"/>
          </a:xfrm>
        </p:grpSpPr>
        <p:sp>
          <p:nvSpPr>
            <p:cNvPr id="265" name="Rounded Rectangle"/>
            <p:cNvSpPr/>
            <p:nvPr/>
          </p:nvSpPr>
          <p:spPr>
            <a:xfrm flipH="1">
              <a:off x="0" y="0"/>
              <a:ext cx="17068800" cy="762000"/>
            </a:xfrm>
            <a:prstGeom prst="roundRect">
              <a:avLst>
                <a:gd name="adj" fmla="val 16667"/>
              </a:avLst>
            </a:prstGeom>
            <a:gradFill flip="none" rotWithShape="1">
              <a:gsLst>
                <a:gs pos="0">
                  <a:srgbClr val="0070C0"/>
                </a:gs>
                <a:gs pos="25000">
                  <a:srgbClr val="0066CC"/>
                </a:gs>
                <a:gs pos="64000">
                  <a:srgbClr val="0066CC"/>
                </a:gs>
                <a:gs pos="94000">
                  <a:srgbClr val="FFFFFF"/>
                </a:gs>
                <a:gs pos="100000">
                  <a:srgbClr val="FFFFFF"/>
                </a:gs>
              </a:gsLst>
              <a:lin ang="10800025" scaled="0"/>
            </a:gradFill>
            <a:ln w="12700" cap="flat">
              <a:noFill/>
              <a:miter lim="400000"/>
            </a:ln>
            <a:effectLst/>
          </p:spPr>
          <p:txBody>
            <a:bodyPr wrap="square" lIns="0" tIns="0" rIns="0" bIns="0" numCol="1" anchor="ctr">
              <a:noAutofit/>
            </a:bodyPr>
            <a:lstStyle/>
            <a:p>
              <a:endParaRPr/>
            </a:p>
          </p:txBody>
        </p:sp>
        <p:sp>
          <p:nvSpPr>
            <p:cNvPr id="266" name="Main topic"/>
            <p:cNvSpPr txBox="1"/>
            <p:nvPr/>
          </p:nvSpPr>
          <p:spPr>
            <a:xfrm>
              <a:off x="82922" y="106352"/>
              <a:ext cx="16902956" cy="54929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ctr">
              <a:spAutoFit/>
            </a:bodyPr>
            <a:lstStyle>
              <a:lvl1pPr>
                <a:defRPr sz="3600">
                  <a:solidFill>
                    <a:srgbClr val="FFFFFF"/>
                  </a:solidFill>
                  <a:latin typeface="Calibri"/>
                  <a:ea typeface="Calibri"/>
                  <a:cs typeface="Calibri"/>
                  <a:sym typeface="Calibri"/>
                </a:defRPr>
              </a:lvl1pPr>
            </a:lstStyle>
            <a:p>
              <a:r>
                <a:t>Main topic</a:t>
              </a:r>
            </a:p>
          </p:txBody>
        </p:sp>
      </p:grpSp>
      <p:sp>
        <p:nvSpPr>
          <p:cNvPr id="268" name="Google Shape;145;p2"/>
          <p:cNvSpPr txBox="1"/>
          <p:nvPr/>
        </p:nvSpPr>
        <p:spPr>
          <a:xfrm>
            <a:off x="4120350" y="857849"/>
            <a:ext cx="11941852" cy="54929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spAutoFit/>
          </a:bodyPr>
          <a:lstStyle>
            <a:lvl1pPr>
              <a:defRPr sz="3600">
                <a:solidFill>
                  <a:srgbClr val="0066CC"/>
                </a:solidFill>
                <a:latin typeface="Calibri"/>
                <a:ea typeface="Calibri"/>
                <a:cs typeface="Calibri"/>
                <a:sym typeface="Calibri"/>
              </a:defRPr>
            </a:lvl1pPr>
          </a:lstStyle>
          <a:p>
            <a:r>
              <a:t>Pylonidal Disease and laser surgery: our experience with SiLaC</a:t>
            </a:r>
          </a:p>
        </p:txBody>
      </p:sp>
      <p:sp>
        <p:nvSpPr>
          <p:cNvPr id="269" name="Google Shape;146;p2"/>
          <p:cNvSpPr/>
          <p:nvPr/>
        </p:nvSpPr>
        <p:spPr>
          <a:xfrm>
            <a:off x="488137" y="800100"/>
            <a:ext cx="3429001" cy="761999"/>
          </a:xfrm>
          <a:prstGeom prst="roundRect">
            <a:avLst>
              <a:gd name="adj" fmla="val 16667"/>
            </a:avLst>
          </a:prstGeom>
          <a:solidFill>
            <a:srgbClr val="0070C0"/>
          </a:solidFill>
          <a:ln w="12700">
            <a:miter lim="400000"/>
          </a:ln>
          <a:effectLst>
            <a:outerShdw blurRad="50800" dist="38100" dir="2700000" rotWithShape="0">
              <a:srgbClr val="000000">
                <a:alpha val="40000"/>
              </a:srgbClr>
            </a:outerShdw>
          </a:effectLst>
        </p:spPr>
        <p:txBody>
          <a:bodyPr lIns="0" tIns="0" rIns="0" bIns="0" anchor="ctr"/>
          <a:lstStyle/>
          <a:p>
            <a:pPr algn="ctr">
              <a:defRPr sz="1800">
                <a:solidFill>
                  <a:srgbClr val="FFFFFF"/>
                </a:solidFill>
                <a:latin typeface="Calibri"/>
                <a:ea typeface="Calibri"/>
                <a:cs typeface="Calibri"/>
                <a:sym typeface="Calibri"/>
              </a:defRPr>
            </a:pPr>
            <a:endParaRPr/>
          </a:p>
        </p:txBody>
      </p:sp>
      <p:sp>
        <p:nvSpPr>
          <p:cNvPr id="270" name="Google Shape;147;p2"/>
          <p:cNvSpPr/>
          <p:nvPr/>
        </p:nvSpPr>
        <p:spPr>
          <a:xfrm>
            <a:off x="16265410" y="883117"/>
            <a:ext cx="1375476" cy="762000"/>
          </a:xfrm>
          <a:prstGeom prst="roundRect">
            <a:avLst>
              <a:gd name="adj" fmla="val 16667"/>
            </a:avLst>
          </a:prstGeom>
          <a:solidFill>
            <a:srgbClr val="0070C0"/>
          </a:solidFill>
          <a:ln w="12700">
            <a:miter lim="400000"/>
          </a:ln>
          <a:effectLst>
            <a:outerShdw blurRad="50800" dist="38100" dir="2700000" rotWithShape="0">
              <a:srgbClr val="000000">
                <a:alpha val="40000"/>
              </a:srgbClr>
            </a:outerShdw>
          </a:effectLst>
        </p:spPr>
        <p:txBody>
          <a:bodyPr lIns="0" tIns="0" rIns="0" bIns="0" anchor="ctr"/>
          <a:lstStyle/>
          <a:p>
            <a:pPr algn="ctr">
              <a:defRPr sz="1800">
                <a:solidFill>
                  <a:srgbClr val="FFFFFF"/>
                </a:solidFill>
                <a:latin typeface="Calibri"/>
                <a:ea typeface="Calibri"/>
                <a:cs typeface="Calibri"/>
                <a:sym typeface="Calibri"/>
              </a:defRPr>
            </a:pPr>
            <a:endParaRPr/>
          </a:p>
        </p:txBody>
      </p:sp>
      <p:sp>
        <p:nvSpPr>
          <p:cNvPr id="271" name="Google Shape;148;p2"/>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00"/>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272" name="Google Shape;149;p2" descr="Google Shape;149;p2"/>
          <p:cNvPicPr>
            <a:picLocks noChangeAspect="1"/>
          </p:cNvPicPr>
          <p:nvPr/>
        </p:nvPicPr>
        <p:blipFill>
          <a:blip r:embed="rId2"/>
          <a:srcRect l="3271" t="11013" r="43013" b="29358"/>
          <a:stretch>
            <a:fillRect/>
          </a:stretch>
        </p:blipFill>
        <p:spPr>
          <a:xfrm>
            <a:off x="484726" y="8648699"/>
            <a:ext cx="5486400" cy="1159728"/>
          </a:xfrm>
          <a:prstGeom prst="rect">
            <a:avLst/>
          </a:prstGeom>
          <a:ln w="12700">
            <a:miter lim="400000"/>
          </a:ln>
        </p:spPr>
      </p:pic>
      <p:sp>
        <p:nvSpPr>
          <p:cNvPr id="273" name="Google Shape;150;p2"/>
          <p:cNvSpPr txBox="1"/>
          <p:nvPr/>
        </p:nvSpPr>
        <p:spPr>
          <a:xfrm>
            <a:off x="488150" y="4436475"/>
            <a:ext cx="7658101" cy="3022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algn="ctr">
              <a:lnSpc>
                <a:spcPct val="150000"/>
              </a:lnSpc>
              <a:spcBef>
                <a:spcPts val="1000"/>
              </a:spcBef>
              <a:defRPr sz="2800">
                <a:solidFill>
                  <a:srgbClr val="00255F"/>
                </a:solidFill>
                <a:latin typeface="Tahoma"/>
                <a:ea typeface="Tahoma"/>
                <a:cs typeface="Tahoma"/>
                <a:sym typeface="Tahoma"/>
              </a:defRPr>
            </a:lvl1pPr>
          </a:lstStyle>
          <a:p>
            <a:r>
              <a:t> A retrospective study was conducted to evaluate and report operative data and clinical outcomes about the laser-technique named Sinus Laser Closure (SiLaC) on patients with Pylonidal Disease (PD) treated at our Center.</a:t>
            </a:r>
          </a:p>
        </p:txBody>
      </p:sp>
      <p:pic>
        <p:nvPicPr>
          <p:cNvPr id="274" name="Google Shape;151;p2" descr="Google Shape;151;p2"/>
          <p:cNvPicPr>
            <a:picLocks noChangeAspect="1"/>
          </p:cNvPicPr>
          <p:nvPr/>
        </p:nvPicPr>
        <p:blipFill>
          <a:blip r:embed="rId3"/>
          <a:stretch>
            <a:fillRect/>
          </a:stretch>
        </p:blipFill>
        <p:spPr>
          <a:xfrm>
            <a:off x="8436550" y="3340113"/>
            <a:ext cx="9120400" cy="5215351"/>
          </a:xfrm>
          <a:prstGeom prst="rect">
            <a:avLst/>
          </a:prstGeom>
          <a:ln>
            <a:solidFill>
              <a:schemeClr val="accent1"/>
            </a:solidFill>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 name="Google Shape;156;g3922bd95e8f_0_7"/>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277" name="Google Shape;157;g3922bd95e8f_0_7" descr="Google Shape;157;g3922bd95e8f_0_7"/>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278" name="Google Shape;158;g3922bd95e8f_0_7"/>
          <p:cNvSpPr txBox="1">
            <a:spLocks noGrp="1"/>
          </p:cNvSpPr>
          <p:nvPr>
            <p:ph type="title"/>
          </p:nvPr>
        </p:nvSpPr>
        <p:spPr>
          <a:xfrm>
            <a:off x="914399" y="410399"/>
            <a:ext cx="16458901" cy="1717502"/>
          </a:xfrm>
          <a:prstGeom prst="rect">
            <a:avLst/>
          </a:prstGeom>
        </p:spPr>
        <p:txBody>
          <a:bodyPr/>
          <a:lstStyle/>
          <a:p>
            <a:r>
              <a:t>Pylonidal Disease: epidemiology and diagnosis</a:t>
            </a:r>
          </a:p>
        </p:txBody>
      </p:sp>
      <p:sp>
        <p:nvSpPr>
          <p:cNvPr id="279" name="Google Shape;159;g3922bd95e8f_0_7"/>
          <p:cNvSpPr txBox="1">
            <a:spLocks noGrp="1"/>
          </p:cNvSpPr>
          <p:nvPr>
            <p:ph type="body" idx="1"/>
          </p:nvPr>
        </p:nvSpPr>
        <p:spPr>
          <a:xfrm>
            <a:off x="914549" y="2591150"/>
            <a:ext cx="16458901" cy="5382002"/>
          </a:xfrm>
          <a:prstGeom prst="rect">
            <a:avLst/>
          </a:prstGeom>
        </p:spPr>
        <p:txBody>
          <a:bodyPr/>
          <a:lstStyle/>
          <a:p>
            <a:pPr marL="0" indent="0">
              <a:buSzTx/>
              <a:buNone/>
              <a:defRPr sz="2600"/>
            </a:pPr>
            <a:r>
              <a:t>The incidence of pilonidal sinus disease is estimated to be 26 per 100.000 people, more frequent among ages 15 to 30. Male gender, sedentary lifestyle, insufficient personal hygiene, and obesity are known potential risk factors.</a:t>
            </a:r>
          </a:p>
          <a:p>
            <a:pPr marL="0" indent="0" algn="r">
              <a:buSzTx/>
              <a:buNone/>
              <a:defRPr sz="1200"/>
            </a:pPr>
            <a:r>
              <a:t>Kanlioz M, Ekici U, Tatli F, Karatas T. Pilonidal Sinus Disease: An Analysis of the Factors Affecting Recurrence. Adv Skin Wound Care. 2021 Feb 1;34(2):81-85.</a:t>
            </a:r>
          </a:p>
          <a:p>
            <a:pPr marL="0" indent="0" algn="r">
              <a:buSzTx/>
              <a:buNone/>
              <a:defRPr sz="1200"/>
            </a:pPr>
            <a:r>
              <a:t>          M.  Ergenc And T. K.  Uprak, "Gender-specific prevalence of sacrococcygeal pilonidal sinus disease in Turkey: A retrospective analysis of a large cohort," EUROPEAN SURGERY-ACTA CHIRURGICA AUSTRIACA, vol.55, no.1, pp.43-47, 2023</a:t>
            </a:r>
          </a:p>
          <a:p>
            <a:pPr marL="0" indent="0">
              <a:buSzTx/>
              <a:buNone/>
            </a:pPr>
            <a:endParaRPr sz="2400"/>
          </a:p>
          <a:p>
            <a:pPr marL="0" indent="0">
              <a:buSzTx/>
              <a:buNone/>
              <a:defRPr sz="2600"/>
            </a:pPr>
            <a:r>
              <a:t>The diagnosis of PD is clinical, although anorectal examination or diagnostic imaging should be performed in case of PD near the anal verge, in order to rule out or to confirm the presence of other anorectal disease(s).</a:t>
            </a:r>
          </a:p>
          <a:p>
            <a:pPr marL="0" indent="0" algn="r">
              <a:buSzTx/>
              <a:buNone/>
              <a:defRPr sz="1200"/>
            </a:pPr>
            <a:r>
              <a:t>Milone M, et al.. Consensus statement of the Italian society of colorectal surgery (SICCR): management and treatment of pilonidal disease. Tech Coloproctol. 2021 Dec;25(12):1269-1280. </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 name="Google Shape;164;g3922bd95e8f_0_15"/>
          <p:cNvSpPr txBox="1">
            <a:spLocks noGrp="1"/>
          </p:cNvSpPr>
          <p:nvPr>
            <p:ph type="body" idx="1"/>
          </p:nvPr>
        </p:nvSpPr>
        <p:spPr>
          <a:xfrm>
            <a:off x="914549" y="2288560"/>
            <a:ext cx="16458901" cy="5965800"/>
          </a:xfrm>
          <a:prstGeom prst="rect">
            <a:avLst/>
          </a:prstGeom>
        </p:spPr>
        <p:txBody>
          <a:bodyPr/>
          <a:lstStyle/>
          <a:p>
            <a:pPr marL="0" indent="0">
              <a:buSzTx/>
              <a:buNone/>
              <a:defRPr sz="2600"/>
            </a:pPr>
            <a:r>
              <a:t>There is </a:t>
            </a:r>
            <a:r>
              <a:rPr u="sng"/>
              <a:t>no validated classification of PD</a:t>
            </a:r>
            <a:r>
              <a:t>, even if sinus characteristics may modify surgical decision making and postoperative outcome. Features to be considered should cover: number of pits, their location in relation to midline, distance of the most caudal pits from the anal verge, and the presence of previous incisions or scars.</a:t>
            </a:r>
          </a:p>
          <a:p>
            <a:pPr marL="0" indent="0" algn="r">
              <a:buSzTx/>
              <a:buNone/>
              <a:defRPr sz="1200"/>
            </a:pPr>
            <a:r>
              <a:t>Milone M, et al.. Consensus statement of the Italian society of colorectal surgery (SICCR): management and treatment of pilonidal disease. Tech Coloproctol. 2021 Dec;25(12):1269-1280. </a:t>
            </a:r>
            <a:endParaRPr sz="2400"/>
          </a:p>
          <a:p>
            <a:pPr marL="0" indent="0">
              <a:buSzTx/>
              <a:buNone/>
            </a:pPr>
            <a:endParaRPr sz="2400"/>
          </a:p>
          <a:p>
            <a:pPr marL="0" indent="0">
              <a:buSzTx/>
              <a:buNone/>
              <a:defRPr sz="2600"/>
            </a:pPr>
            <a:r>
              <a:t>The current evidence supporting the different treatment options is limited by study quality with inconsistent characterization of disease severity and use of variable definitions and reporting of treatment-associated outcomes across studies.</a:t>
            </a:r>
          </a:p>
          <a:p>
            <a:pPr marL="0" indent="0" algn="r">
              <a:buSzTx/>
              <a:buNone/>
              <a:defRPr sz="1200"/>
            </a:pPr>
            <a:r>
              <a:t>Gil LA, Deans KJ, Minneci PC. Management of Pilonidal Disease: A Review. JAMA Surg. 2023 Aug 1;158(8):875-883.</a:t>
            </a:r>
          </a:p>
        </p:txBody>
      </p:sp>
      <p:sp>
        <p:nvSpPr>
          <p:cNvPr id="282" name="Google Shape;165;g3922bd95e8f_0_15"/>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283" name="Google Shape;166;g3922bd95e8f_0_15" descr="Google Shape;166;g3922bd95e8f_0_15"/>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284" name="Google Shape;167;g3922bd95e8f_0_15"/>
          <p:cNvSpPr txBox="1">
            <a:spLocks noGrp="1"/>
          </p:cNvSpPr>
          <p:nvPr>
            <p:ph type="title"/>
          </p:nvPr>
        </p:nvSpPr>
        <p:spPr>
          <a:xfrm>
            <a:off x="914399" y="410399"/>
            <a:ext cx="16458901" cy="1717502"/>
          </a:xfrm>
          <a:prstGeom prst="rect">
            <a:avLst/>
          </a:prstGeom>
        </p:spPr>
        <p:txBody>
          <a:bodyPr/>
          <a:lstStyle/>
          <a:p>
            <a:r>
              <a:t>Classification: which one to use?</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 name="Google Shape;172;g3b4c7160642_0_2"/>
          <p:cNvSpPr txBox="1">
            <a:spLocks noGrp="1"/>
          </p:cNvSpPr>
          <p:nvPr>
            <p:ph type="body" idx="1"/>
          </p:nvPr>
        </p:nvSpPr>
        <p:spPr>
          <a:xfrm>
            <a:off x="838899" y="2638972"/>
            <a:ext cx="16458901" cy="5965800"/>
          </a:xfrm>
          <a:prstGeom prst="rect">
            <a:avLst/>
          </a:prstGeom>
        </p:spPr>
        <p:txBody>
          <a:bodyPr/>
          <a:lstStyle/>
          <a:p>
            <a:pPr marL="0" indent="0">
              <a:buSzTx/>
              <a:buNone/>
              <a:defRPr sz="2400" b="1"/>
            </a:pPr>
            <a:r>
              <a:t>Stage I</a:t>
            </a:r>
            <a:r>
              <a:rPr b="0"/>
              <a:t>: single pit in the midline, no lateral extension;    </a:t>
            </a:r>
            <a:r>
              <a:t>Stage III</a:t>
            </a:r>
            <a:r>
              <a:rPr b="0"/>
              <a:t>: midline pit/pits plus lateral extension in one;</a:t>
            </a:r>
          </a:p>
          <a:p>
            <a:pPr marL="0" indent="0">
              <a:buSzTx/>
              <a:buNone/>
              <a:defRPr sz="2400" b="1"/>
            </a:pPr>
            <a:r>
              <a:t>Stage IIa</a:t>
            </a:r>
            <a:r>
              <a:rPr b="0"/>
              <a:t>: 2-3 pits in the midline;  			     </a:t>
            </a:r>
            <a:r>
              <a:t>Stage IV</a:t>
            </a:r>
            <a:r>
              <a:rPr b="0"/>
              <a:t>: midline pit/pits + lateral extension in both directions;</a:t>
            </a:r>
          </a:p>
          <a:p>
            <a:pPr marL="0" indent="0">
              <a:buSzTx/>
              <a:buNone/>
              <a:defRPr sz="2400" b="1"/>
            </a:pPr>
            <a:r>
              <a:t>Stage IIb</a:t>
            </a:r>
            <a:r>
              <a:rPr b="0"/>
              <a:t>: &gt; 3 pits in the midline;   			     </a:t>
            </a:r>
            <a:r>
              <a:t>Stage R</a:t>
            </a:r>
            <a:r>
              <a:rPr b="0"/>
              <a:t>: recurrent PSD following any type of treatment. </a:t>
            </a:r>
          </a:p>
          <a:p>
            <a:pPr marL="0" indent="0" algn="r">
              <a:buSzTx/>
              <a:buNone/>
              <a:defRPr sz="1200"/>
            </a:pPr>
            <a:r>
              <a:t>Guner A, Cekic AB, Boz A, Turkyilmaz S, Kucuktulu U. A proposed staging system for chronic symptomatic pilonidal sinus disease and results in patients treated with stage-based approach. BMC Surg. 2016 Apr 16;16:18.</a:t>
            </a:r>
          </a:p>
        </p:txBody>
      </p:sp>
      <p:sp>
        <p:nvSpPr>
          <p:cNvPr id="287" name="Google Shape;173;g3b4c7160642_0_2"/>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288" name="Google Shape;174;g3b4c7160642_0_2" descr="Google Shape;174;g3b4c7160642_0_2"/>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289" name="Google Shape;175;g3b4c7160642_0_2"/>
          <p:cNvSpPr txBox="1">
            <a:spLocks noGrp="1"/>
          </p:cNvSpPr>
          <p:nvPr>
            <p:ph type="title"/>
          </p:nvPr>
        </p:nvSpPr>
        <p:spPr>
          <a:xfrm>
            <a:off x="914399" y="423099"/>
            <a:ext cx="16458901" cy="1717502"/>
          </a:xfrm>
          <a:prstGeom prst="rect">
            <a:avLst/>
          </a:prstGeom>
        </p:spPr>
        <p:txBody>
          <a:bodyPr/>
          <a:lstStyle/>
          <a:p>
            <a:r>
              <a:t>Classification: which one to use?</a:t>
            </a:r>
          </a:p>
        </p:txBody>
      </p:sp>
      <p:pic>
        <p:nvPicPr>
          <p:cNvPr id="290" name="Google Shape;176;g3b4c7160642_0_2" descr="Google Shape;176;g3b4c7160642_0_2"/>
          <p:cNvPicPr>
            <a:picLocks noChangeAspect="1"/>
          </p:cNvPicPr>
          <p:nvPr/>
        </p:nvPicPr>
        <p:blipFill>
          <a:blip r:embed="rId3"/>
          <a:stretch>
            <a:fillRect/>
          </a:stretch>
        </p:blipFill>
        <p:spPr>
          <a:xfrm>
            <a:off x="2592688" y="5404875"/>
            <a:ext cx="12951328" cy="3199901"/>
          </a:xfrm>
          <a:prstGeom prst="rect">
            <a:avLst/>
          </a:prstGeom>
          <a:ln w="19050">
            <a:solidFill>
              <a:srgbClr val="0070C0"/>
            </a:solidFill>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 name="Google Shape;181;p3"/>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00"/>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293" name="Google Shape;182;p3" descr="Google Shape;182;p3"/>
          <p:cNvPicPr>
            <a:picLocks noChangeAspect="1"/>
          </p:cNvPicPr>
          <p:nvPr/>
        </p:nvPicPr>
        <p:blipFill>
          <a:blip r:embed="rId2"/>
          <a:srcRect l="3271" t="11013" r="43013" b="29358"/>
          <a:stretch>
            <a:fillRect/>
          </a:stretch>
        </p:blipFill>
        <p:spPr>
          <a:xfrm>
            <a:off x="484726" y="8648699"/>
            <a:ext cx="5486400" cy="1159728"/>
          </a:xfrm>
          <a:prstGeom prst="rect">
            <a:avLst/>
          </a:prstGeom>
          <a:ln w="12700">
            <a:miter lim="400000"/>
          </a:ln>
        </p:spPr>
      </p:pic>
      <p:sp>
        <p:nvSpPr>
          <p:cNvPr id="294" name="Google Shape;183;p3"/>
          <p:cNvSpPr txBox="1">
            <a:spLocks noGrp="1"/>
          </p:cNvSpPr>
          <p:nvPr>
            <p:ph type="title"/>
          </p:nvPr>
        </p:nvSpPr>
        <p:spPr>
          <a:xfrm>
            <a:off x="914399" y="410399"/>
            <a:ext cx="16458901" cy="1717502"/>
          </a:xfrm>
          <a:prstGeom prst="rect">
            <a:avLst/>
          </a:prstGeom>
        </p:spPr>
        <p:txBody>
          <a:bodyPr/>
          <a:lstStyle/>
          <a:p>
            <a:r>
              <a:t>Surgical approach: which is the most appropriate?</a:t>
            </a:r>
          </a:p>
        </p:txBody>
      </p:sp>
      <p:graphicFrame>
        <p:nvGraphicFramePr>
          <p:cNvPr id="295" name="Google Shape;184;p3"/>
          <p:cNvGraphicFramePr/>
          <p:nvPr/>
        </p:nvGraphicFramePr>
        <p:xfrm>
          <a:off x="1085800" y="2222500"/>
          <a:ext cx="16116401" cy="2268001"/>
        </p:xfrm>
        <a:graphic>
          <a:graphicData uri="http://schemas.openxmlformats.org/drawingml/2006/table">
            <a:tbl>
              <a:tblPr>
                <a:tableStyleId>{4C3C2611-4C71-4FC5-86AE-919BDF0F9419}</a:tableStyleId>
              </a:tblPr>
              <a:tblGrid>
                <a:gridCol w="2694750">
                  <a:extLst>
                    <a:ext uri="{9D8B030D-6E8A-4147-A177-3AD203B41FA5}">
                      <a16:colId xmlns:a16="http://schemas.microsoft.com/office/drawing/2014/main" val="20000"/>
                    </a:ext>
                  </a:extLst>
                </a:gridCol>
                <a:gridCol w="8251100">
                  <a:extLst>
                    <a:ext uri="{9D8B030D-6E8A-4147-A177-3AD203B41FA5}">
                      <a16:colId xmlns:a16="http://schemas.microsoft.com/office/drawing/2014/main" val="20001"/>
                    </a:ext>
                  </a:extLst>
                </a:gridCol>
                <a:gridCol w="5170550">
                  <a:extLst>
                    <a:ext uri="{9D8B030D-6E8A-4147-A177-3AD203B41FA5}">
                      <a16:colId xmlns:a16="http://schemas.microsoft.com/office/drawing/2014/main" val="20002"/>
                    </a:ext>
                  </a:extLst>
                </a:gridCol>
              </a:tblGrid>
              <a:tr h="572250">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a:txBody>
                    <a:bodyPr/>
                    <a:lstStyle/>
                    <a:p>
                      <a:pPr algn="ctr">
                        <a:lnSpc>
                          <a:spcPct val="115000"/>
                        </a:lnSpc>
                        <a:defRPr sz="1800"/>
                      </a:pPr>
                      <a:r>
                        <a:rPr sz="2400" b="1">
                          <a:solidFill>
                            <a:srgbClr val="00255F"/>
                          </a:solidFill>
                          <a:latin typeface="Tahoma"/>
                          <a:ea typeface="Tahoma"/>
                          <a:cs typeface="Tahoma"/>
                          <a:sym typeface="Tahoma"/>
                        </a:rPr>
                        <a:t>Closure type</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a:txBody>
                    <a:bodyPr/>
                    <a:lstStyle/>
                    <a:p>
                      <a:pPr algn="ctr">
                        <a:lnSpc>
                          <a:spcPct val="115000"/>
                        </a:lnSpc>
                        <a:defRPr sz="1800"/>
                      </a:pPr>
                      <a:r>
                        <a:rPr sz="2400" b="1">
                          <a:solidFill>
                            <a:srgbClr val="00255F"/>
                          </a:solidFill>
                          <a:latin typeface="Tahoma"/>
                          <a:ea typeface="Tahoma"/>
                          <a:cs typeface="Tahoma"/>
                          <a:sym typeface="Tahoma"/>
                        </a:rPr>
                        <a:t>Characteristics</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extLst>
                  <a:ext uri="{0D108BD9-81ED-4DB2-BD59-A6C34878D82A}">
                    <a16:rowId xmlns:a16="http://schemas.microsoft.com/office/drawing/2014/main" val="10000"/>
                  </a:ext>
                </a:extLst>
              </a:tr>
              <a:tr h="514825">
                <a:tc rowSpan="3">
                  <a:txBody>
                    <a:bodyPr/>
                    <a:lstStyle/>
                    <a:p>
                      <a:pPr algn="ctr">
                        <a:lnSpc>
                          <a:spcPct val="115000"/>
                        </a:lnSpc>
                        <a:defRPr sz="1800"/>
                      </a:pPr>
                      <a:r>
                        <a:rPr sz="2400" b="1">
                          <a:solidFill>
                            <a:srgbClr val="00255F"/>
                          </a:solidFill>
                          <a:latin typeface="Tahoma"/>
                          <a:ea typeface="Tahoma"/>
                          <a:cs typeface="Tahoma"/>
                          <a:sym typeface="Tahoma"/>
                        </a:rPr>
                        <a:t>Wide local excision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2400">
                          <a:solidFill>
                            <a:srgbClr val="00255F"/>
                          </a:solidFill>
                          <a:latin typeface="Tahoma"/>
                          <a:ea typeface="Tahoma"/>
                          <a:cs typeface="Tahoma"/>
                          <a:sym typeface="Tahoma"/>
                        </a:rPr>
                        <a:t>Primary</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l">
                        <a:lnSpc>
                          <a:spcPct val="115000"/>
                        </a:lnSpc>
                        <a:defRPr sz="2400">
                          <a:solidFill>
                            <a:srgbClr val="00255F"/>
                          </a:solidFill>
                          <a:latin typeface="Tahoma"/>
                          <a:ea typeface="Tahoma"/>
                          <a:cs typeface="Tahoma"/>
                          <a:sym typeface="Tahoma"/>
                        </a:defRPr>
                      </a:pPr>
                      <a:r>
                        <a:t>↑ higher recurrence rate</a:t>
                      </a:r>
                    </a:p>
                    <a:p>
                      <a:pPr algn="l">
                        <a:lnSpc>
                          <a:spcPct val="115000"/>
                        </a:lnSpc>
                        <a:defRPr sz="2400">
                          <a:solidFill>
                            <a:srgbClr val="00255F"/>
                          </a:solidFill>
                          <a:latin typeface="Tahoma"/>
                          <a:ea typeface="Tahoma"/>
                          <a:cs typeface="Tahoma"/>
                          <a:sym typeface="Tahoma"/>
                        </a:defRPr>
                      </a:pPr>
                      <a:r>
                        <a:t>↑ fast healing </a:t>
                      </a:r>
                    </a:p>
                    <a:p>
                      <a:pPr algn="l">
                        <a:lnSpc>
                          <a:spcPct val="115000"/>
                        </a:lnSpc>
                        <a:defRPr sz="2400">
                          <a:solidFill>
                            <a:srgbClr val="00255F"/>
                          </a:solidFill>
                          <a:latin typeface="Tahoma"/>
                          <a:ea typeface="Tahoma"/>
                          <a:cs typeface="Tahoma"/>
                          <a:sym typeface="Tahoma"/>
                        </a:defRPr>
                      </a:pPr>
                      <a:r>
                        <a:t>↑↑ higher SSI rate</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extLst>
                  <a:ext uri="{0D108BD9-81ED-4DB2-BD59-A6C34878D82A}">
                    <a16:rowId xmlns:a16="http://schemas.microsoft.com/office/drawing/2014/main" val="10001"/>
                  </a:ext>
                </a:extLst>
              </a:tr>
              <a:tr h="514825">
                <a:tc vMerge="1">
                  <a:txBody>
                    <a:bodyPr/>
                    <a:lstStyle/>
                    <a:p>
                      <a:endParaRPr lang="it-IT"/>
                    </a:p>
                  </a:txBody>
                  <a:tcPr/>
                </a:tc>
                <a:tc>
                  <a:txBody>
                    <a:bodyPr/>
                    <a:lstStyle/>
                    <a:p>
                      <a:pPr algn="ctr">
                        <a:lnSpc>
                          <a:spcPct val="115000"/>
                        </a:lnSpc>
                        <a:defRPr sz="1800"/>
                      </a:pPr>
                      <a:r>
                        <a:rPr sz="2400">
                          <a:solidFill>
                            <a:srgbClr val="00255F"/>
                          </a:solidFill>
                          <a:latin typeface="Tahoma"/>
                          <a:ea typeface="Tahoma"/>
                          <a:cs typeface="Tahoma"/>
                          <a:sym typeface="Tahoma"/>
                        </a:rPr>
                        <a:t>by secondary intention</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l">
                        <a:lnSpc>
                          <a:spcPct val="115000"/>
                        </a:lnSpc>
                        <a:defRPr sz="2400">
                          <a:solidFill>
                            <a:srgbClr val="00255F"/>
                          </a:solidFill>
                          <a:latin typeface="Tahoma"/>
                          <a:ea typeface="Tahoma"/>
                          <a:cs typeface="Tahoma"/>
                          <a:sym typeface="Tahoma"/>
                        </a:defRPr>
                      </a:pPr>
                      <a:r>
                        <a:t>≈ medium recurrence rate</a:t>
                      </a:r>
                    </a:p>
                    <a:p>
                      <a:pPr algn="l">
                        <a:lnSpc>
                          <a:spcPct val="115000"/>
                        </a:lnSpc>
                        <a:defRPr sz="2400">
                          <a:solidFill>
                            <a:srgbClr val="00255F"/>
                          </a:solidFill>
                          <a:latin typeface="Tahoma"/>
                          <a:ea typeface="Tahoma"/>
                          <a:cs typeface="Tahoma"/>
                          <a:sym typeface="Tahoma"/>
                        </a:defRPr>
                      </a:pPr>
                      <a:r>
                        <a:t>↓ late healing</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2"/>
                  </a:ext>
                </a:extLst>
              </a:tr>
              <a:tr h="0">
                <a:tc vMerge="1">
                  <a:txBody>
                    <a:bodyPr/>
                    <a:lstStyle/>
                    <a:p>
                      <a:endParaRPr lang="it-IT"/>
                    </a:p>
                  </a:txBody>
                  <a:tcPr/>
                </a:tc>
                <a:tc>
                  <a:txBody>
                    <a:bodyPr/>
                    <a:lstStyle/>
                    <a:p>
                      <a:pPr algn="ctr">
                        <a:lnSpc>
                          <a:spcPct val="115000"/>
                        </a:lnSpc>
                        <a:defRPr sz="2400">
                          <a:solidFill>
                            <a:srgbClr val="00255F"/>
                          </a:solidFill>
                          <a:latin typeface="Tahoma"/>
                          <a:ea typeface="Tahoma"/>
                          <a:cs typeface="Tahoma"/>
                          <a:sym typeface="Tahoma"/>
                        </a:defRPr>
                      </a:pPr>
                      <a:r>
                        <a:t>flap use</a:t>
                      </a:r>
                    </a:p>
                    <a:p>
                      <a:pPr algn="ctr">
                        <a:lnSpc>
                          <a:spcPct val="115000"/>
                        </a:lnSpc>
                        <a:defRPr sz="2400">
                          <a:solidFill>
                            <a:srgbClr val="00255F"/>
                          </a:solidFill>
                          <a:latin typeface="Tahoma"/>
                          <a:ea typeface="Tahoma"/>
                          <a:cs typeface="Tahoma"/>
                          <a:sym typeface="Tahoma"/>
                        </a:defRPr>
                      </a:pPr>
                      <a:r>
                        <a:t>(Z-plasty, Limberg’s flap, Karydakis’s flap…)</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l">
                        <a:lnSpc>
                          <a:spcPct val="115000"/>
                        </a:lnSpc>
                        <a:defRPr sz="1800"/>
                      </a:pPr>
                      <a:r>
                        <a:rPr sz="2400">
                          <a:solidFill>
                            <a:srgbClr val="00255F"/>
                          </a:solidFill>
                          <a:latin typeface="Tahoma"/>
                          <a:ea typeface="Tahoma"/>
                          <a:cs typeface="Tahoma"/>
                          <a:sym typeface="Tahoma"/>
                        </a:rPr>
                        <a:t>↓ lower recurrence rate ↑ fast healing  ↓ lower SSI rate</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3"/>
                  </a:ext>
                </a:extLst>
              </a:tr>
              <a:tr h="514825">
                <a:tc>
                  <a:txBody>
                    <a:bodyPr/>
                    <a:lstStyle/>
                    <a:p>
                      <a:pPr algn="ctr">
                        <a:lnSpc>
                          <a:spcPct val="115000"/>
                        </a:lnSpc>
                        <a:defRPr sz="1800"/>
                      </a:pPr>
                      <a:r>
                        <a:rPr sz="2400" b="1">
                          <a:solidFill>
                            <a:srgbClr val="00255F"/>
                          </a:solidFill>
                          <a:latin typeface="Tahoma"/>
                          <a:ea typeface="Tahoma"/>
                          <a:cs typeface="Tahoma"/>
                          <a:sym typeface="Tahoma"/>
                        </a:rPr>
                        <a:t>Mini-invasive treatments</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marL="457200" indent="-381000" algn="l">
                        <a:lnSpc>
                          <a:spcPct val="115000"/>
                        </a:lnSpc>
                        <a:buClr>
                          <a:srgbClr val="00255F"/>
                        </a:buClr>
                        <a:buSzPts val="2400"/>
                        <a:buFont typeface="Tahoma"/>
                        <a:buChar char="-"/>
                        <a:defRPr sz="2400">
                          <a:solidFill>
                            <a:srgbClr val="00255F"/>
                          </a:solidFill>
                          <a:latin typeface="Tahoma"/>
                          <a:ea typeface="Tahoma"/>
                          <a:cs typeface="Tahoma"/>
                          <a:sym typeface="Tahoma"/>
                        </a:defRPr>
                      </a:pPr>
                      <a:r>
                        <a:t>small circular incisions (Gibs technique)</a:t>
                      </a:r>
                    </a:p>
                    <a:p>
                      <a:pPr marL="457200" indent="-381000" algn="l">
                        <a:lnSpc>
                          <a:spcPct val="115000"/>
                        </a:lnSpc>
                        <a:buClr>
                          <a:srgbClr val="00255F"/>
                        </a:buClr>
                        <a:buSzPts val="2400"/>
                        <a:buFont typeface="Tahoma"/>
                        <a:buChar char="-"/>
                        <a:defRPr sz="2400">
                          <a:solidFill>
                            <a:srgbClr val="00255F"/>
                          </a:solidFill>
                          <a:latin typeface="Tahoma"/>
                          <a:ea typeface="Tahoma"/>
                          <a:cs typeface="Tahoma"/>
                          <a:sym typeface="Tahoma"/>
                        </a:defRPr>
                      </a:pPr>
                      <a:r>
                        <a:t>EPSiT (Bascom and Gibs technique)</a:t>
                      </a:r>
                    </a:p>
                    <a:p>
                      <a:pPr marL="457200" indent="-381000" algn="l">
                        <a:lnSpc>
                          <a:spcPct val="115000"/>
                        </a:lnSpc>
                        <a:buClr>
                          <a:srgbClr val="00255F"/>
                        </a:buClr>
                        <a:buSzPts val="2400"/>
                        <a:buFont typeface="Tahoma"/>
                        <a:buChar char="-"/>
                        <a:defRPr sz="2400">
                          <a:solidFill>
                            <a:srgbClr val="00255F"/>
                          </a:solidFill>
                          <a:latin typeface="Tahoma"/>
                          <a:ea typeface="Tahoma"/>
                          <a:cs typeface="Tahoma"/>
                          <a:sym typeface="Tahoma"/>
                        </a:defRPr>
                      </a:pPr>
                      <a:r>
                        <a:t>fibrin glue application</a:t>
                      </a:r>
                    </a:p>
                    <a:p>
                      <a:pPr marL="457200" indent="-381000" algn="l">
                        <a:lnSpc>
                          <a:spcPct val="115000"/>
                        </a:lnSpc>
                        <a:buClr>
                          <a:srgbClr val="00255F"/>
                        </a:buClr>
                        <a:buSzPts val="2400"/>
                        <a:buFont typeface="Tahoma"/>
                        <a:buChar char="-"/>
                        <a:defRPr sz="2400">
                          <a:solidFill>
                            <a:srgbClr val="00255F"/>
                          </a:solidFill>
                          <a:latin typeface="Tahoma"/>
                          <a:ea typeface="Tahoma"/>
                          <a:cs typeface="Tahoma"/>
                          <a:sym typeface="Tahoma"/>
                        </a:defRPr>
                      </a:pPr>
                      <a:r>
                        <a:t>phenol injection</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extLst>
                  <a:ext uri="{0D108BD9-81ED-4DB2-BD59-A6C34878D82A}">
                    <a16:rowId xmlns:a16="http://schemas.microsoft.com/office/drawing/2014/main" val="10004"/>
                  </a:ext>
                </a:extLst>
              </a:tr>
            </a:tbl>
          </a:graphicData>
        </a:graphic>
      </p:graphicFrame>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Google Shape;189;g3922bd95e8f_0_71"/>
          <p:cNvSpPr txBox="1">
            <a:spLocks noGrp="1"/>
          </p:cNvSpPr>
          <p:nvPr>
            <p:ph type="body" idx="1"/>
          </p:nvPr>
        </p:nvSpPr>
        <p:spPr>
          <a:xfrm>
            <a:off x="914399" y="2406960"/>
            <a:ext cx="16458901" cy="5965800"/>
          </a:xfrm>
          <a:prstGeom prst="rect">
            <a:avLst/>
          </a:prstGeom>
        </p:spPr>
        <p:txBody>
          <a:bodyPr/>
          <a:lstStyle/>
          <a:p>
            <a:pPr marL="0" indent="0">
              <a:buSzTx/>
              <a:buNone/>
            </a:pPr>
            <a:r>
              <a:t>Recurrence-after excisional surgery is a common problem aftering 10-30% of patients.</a:t>
            </a:r>
          </a:p>
          <a:p>
            <a:pPr marL="0" indent="0" algn="r">
              <a:buSzTx/>
              <a:buNone/>
              <a:defRPr sz="1200"/>
            </a:pPr>
            <a:r>
              <a:t>Darnis B, et al. Management of pilonidal sinus and recurrences in 2025. J Visc Surg. 2025 Apr;162(2):117-127.</a:t>
            </a:r>
          </a:p>
          <a:p>
            <a:pPr marL="0" indent="0" algn="r">
              <a:buSzTx/>
              <a:buNone/>
            </a:pPr>
            <a:endParaRPr sz="1200"/>
          </a:p>
          <a:p>
            <a:pPr marL="0" indent="0" algn="r">
              <a:buSzTx/>
              <a:buNone/>
            </a:pPr>
            <a:endParaRPr sz="1200"/>
          </a:p>
          <a:p>
            <a:pPr marL="0" indent="0" algn="r">
              <a:buSzTx/>
              <a:buNone/>
            </a:pPr>
            <a:endParaRPr sz="1200"/>
          </a:p>
          <a:p>
            <a:pPr marL="0" indent="0" algn="r">
              <a:buSzTx/>
              <a:buNone/>
            </a:pPr>
            <a:endParaRPr sz="1200"/>
          </a:p>
          <a:p>
            <a:pPr marL="0" indent="0" algn="r">
              <a:buSzTx/>
              <a:buNone/>
            </a:pPr>
            <a:endParaRPr sz="1200"/>
          </a:p>
          <a:p>
            <a:pPr marL="0" indent="0" algn="r">
              <a:buSzTx/>
              <a:buNone/>
            </a:pPr>
            <a:endParaRPr sz="1200"/>
          </a:p>
          <a:p>
            <a:pPr marL="0" indent="0" algn="r">
              <a:buSzTx/>
              <a:buNone/>
            </a:pPr>
            <a:endParaRPr sz="1200"/>
          </a:p>
          <a:p>
            <a:pPr marL="0" indent="0" algn="r">
              <a:buSzTx/>
              <a:buNone/>
            </a:pPr>
            <a:endParaRPr sz="1200"/>
          </a:p>
          <a:p>
            <a:pPr marL="0" indent="0" algn="r">
              <a:buSzTx/>
              <a:buNone/>
              <a:defRPr sz="1200"/>
            </a:pPr>
            <a:r>
              <a:t>Gojayev A, et al. Comparative Outcomes of</a:t>
            </a:r>
          </a:p>
          <a:p>
            <a:pPr marL="0" indent="0" algn="r">
              <a:buSzTx/>
              <a:buNone/>
              <a:defRPr sz="1200"/>
            </a:pPr>
            <a:r>
              <a:t>Surgical Techniques for Pilonidal Sinus:</a:t>
            </a:r>
          </a:p>
          <a:p>
            <a:pPr marL="0" indent="0" algn="r">
              <a:buSzTx/>
              <a:buNone/>
              <a:defRPr sz="1200"/>
            </a:pPr>
            <a:r>
              <a:t>A Turkish Retrospective Study.</a:t>
            </a:r>
          </a:p>
          <a:p>
            <a:pPr marL="0" indent="0" algn="r">
              <a:buSzTx/>
              <a:buNone/>
              <a:defRPr sz="1200"/>
            </a:pPr>
            <a:r>
              <a:t>Med Sci Monit. 2025 Feb 25;31:e947466..</a:t>
            </a:r>
          </a:p>
        </p:txBody>
      </p:sp>
      <p:sp>
        <p:nvSpPr>
          <p:cNvPr id="298" name="Google Shape;190;g3922bd95e8f_0_71"/>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299" name="Google Shape;191;g3922bd95e8f_0_71" descr="Google Shape;191;g3922bd95e8f_0_71"/>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00" name="Google Shape;192;g3922bd95e8f_0_71"/>
          <p:cNvSpPr txBox="1">
            <a:spLocks noGrp="1"/>
          </p:cNvSpPr>
          <p:nvPr>
            <p:ph type="title"/>
          </p:nvPr>
        </p:nvSpPr>
        <p:spPr>
          <a:xfrm>
            <a:off x="914399" y="410399"/>
            <a:ext cx="16458901" cy="1717502"/>
          </a:xfrm>
          <a:prstGeom prst="rect">
            <a:avLst/>
          </a:prstGeom>
        </p:spPr>
        <p:txBody>
          <a:bodyPr/>
          <a:lstStyle/>
          <a:p>
            <a:r>
              <a:t>Problem: high rate of recurrence and complications</a:t>
            </a:r>
          </a:p>
        </p:txBody>
      </p:sp>
      <p:pic>
        <p:nvPicPr>
          <p:cNvPr id="301" name="Google Shape;193;g3922bd95e8f_0_71" descr="Google Shape;193;g3922bd95e8f_0_71"/>
          <p:cNvPicPr>
            <a:picLocks noChangeAspect="1"/>
          </p:cNvPicPr>
          <p:nvPr/>
        </p:nvPicPr>
        <p:blipFill>
          <a:blip r:embed="rId3"/>
          <a:stretch>
            <a:fillRect/>
          </a:stretch>
        </p:blipFill>
        <p:spPr>
          <a:xfrm>
            <a:off x="4306465" y="3699074"/>
            <a:ext cx="9892060" cy="4673677"/>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 name="Google Shape;198;g3922bd95e8f_0_29"/>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04" name="Google Shape;199;g3922bd95e8f_0_29" descr="Google Shape;199;g3922bd95e8f_0_29"/>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05" name="Google Shape;200;g3922bd95e8f_0_29"/>
          <p:cNvSpPr txBox="1">
            <a:spLocks noGrp="1"/>
          </p:cNvSpPr>
          <p:nvPr>
            <p:ph type="title"/>
          </p:nvPr>
        </p:nvSpPr>
        <p:spPr>
          <a:xfrm>
            <a:off x="914399" y="410399"/>
            <a:ext cx="16458901" cy="1717502"/>
          </a:xfrm>
          <a:prstGeom prst="rect">
            <a:avLst/>
          </a:prstGeom>
        </p:spPr>
        <p:txBody>
          <a:bodyPr/>
          <a:lstStyle/>
          <a:p>
            <a:r>
              <a:t>Mini-invasive laser treatment: Sinus Laser Closure</a:t>
            </a:r>
          </a:p>
        </p:txBody>
      </p:sp>
      <p:sp>
        <p:nvSpPr>
          <p:cNvPr id="306" name="Google Shape;201;g3922bd95e8f_0_29"/>
          <p:cNvSpPr txBox="1">
            <a:spLocks noGrp="1"/>
          </p:cNvSpPr>
          <p:nvPr>
            <p:ph type="body" idx="1"/>
          </p:nvPr>
        </p:nvSpPr>
        <p:spPr>
          <a:xfrm>
            <a:off x="914399" y="2406960"/>
            <a:ext cx="16458901" cy="5965800"/>
          </a:xfrm>
          <a:prstGeom prst="rect">
            <a:avLst/>
          </a:prstGeom>
        </p:spPr>
        <p:txBody>
          <a:bodyPr/>
          <a:lstStyle/>
          <a:p>
            <a:pPr marL="0" indent="0">
              <a:spcBef>
                <a:spcPts val="0"/>
              </a:spcBef>
              <a:buSzTx/>
              <a:buNone/>
              <a:defRPr sz="2400"/>
            </a:pPr>
            <a:r>
              <a:t>SiLaC</a:t>
            </a:r>
            <a:r>
              <a:rPr baseline="30000"/>
              <a:t>®</a:t>
            </a:r>
            <a:r>
              <a:t> is a promising minimally invasive treatment for PD with high patient satisfaction and an acceptable success rate. These results suggest that SiLaC</a:t>
            </a:r>
            <a:r>
              <a:rPr baseline="30000"/>
              <a:t>®</a:t>
            </a:r>
            <a:r>
              <a:t> could be used as a safe and effective primary treatment for PD.</a:t>
            </a:r>
          </a:p>
          <a:p>
            <a:pPr marL="0" indent="0" algn="r">
              <a:spcBef>
                <a:spcPts val="0"/>
              </a:spcBef>
              <a:buSzTx/>
              <a:buNone/>
              <a:defRPr sz="1200"/>
            </a:pPr>
            <a:r>
              <a:t>Sluckin TC, et al. Sinus laser-assisted closure (SiLaC®) for pilonidal disease: results of a multicentre cohort study. Tech Coloproctol. 2022 Feb;26(2):135-141.</a:t>
            </a:r>
          </a:p>
          <a:p>
            <a:pPr marL="0" indent="0" algn="l">
              <a:spcBef>
                <a:spcPts val="0"/>
              </a:spcBef>
              <a:buSzTx/>
              <a:buNone/>
            </a:pPr>
            <a:endParaRPr sz="2400"/>
          </a:p>
          <a:p>
            <a:pPr marL="0" indent="0">
              <a:spcBef>
                <a:spcPts val="0"/>
              </a:spcBef>
              <a:buSzTx/>
              <a:buNone/>
              <a:defRPr sz="2400"/>
            </a:pPr>
            <a:r>
              <a:t>Laser ablation for pilonidal sinus disease is a new minimally invasive technique with good treatment efficacy, low postoperative recovery, and shorter recovery periods following employment.</a:t>
            </a:r>
          </a:p>
          <a:p>
            <a:pPr marL="0" indent="0" algn="r">
              <a:spcBef>
                <a:spcPts val="0"/>
              </a:spcBef>
              <a:buSzTx/>
              <a:buNone/>
              <a:defRPr sz="1200"/>
            </a:pPr>
            <a:r>
              <a:t>Xie C, et al. Efficacy of Laser Treatment in Pilonidal Disease: A Single-Arm Meta-Analysis. Photobiomodul Photomed Laser Surg. 2024 May;42(5):375-382.</a:t>
            </a:r>
          </a:p>
          <a:p>
            <a:pPr marL="0" indent="0" algn="r">
              <a:spcBef>
                <a:spcPts val="0"/>
              </a:spcBef>
              <a:buSzTx/>
              <a:buNone/>
            </a:pPr>
            <a:endParaRPr sz="1200"/>
          </a:p>
          <a:p>
            <a:pPr marL="0" indent="0" algn="r">
              <a:spcBef>
                <a:spcPts val="0"/>
              </a:spcBef>
              <a:buSzTx/>
              <a:buNone/>
            </a:pPr>
            <a:endParaRPr sz="1200"/>
          </a:p>
          <a:p>
            <a:pPr marL="0" indent="0">
              <a:spcBef>
                <a:spcPts val="0"/>
              </a:spcBef>
              <a:buSzTx/>
              <a:buNone/>
              <a:defRPr sz="2400"/>
            </a:pPr>
            <a:r>
              <a:t>In a systematic review on pilonidal disease laser treatment consisting 971 patients, Romic et al. reported a primary healing rate of 94.4%, a weighted average recurrence rate of 3.8%, and a weighted average complication rate of 10%, most of which were mild.</a:t>
            </a:r>
          </a:p>
          <a:p>
            <a:pPr marL="0" indent="0" algn="r">
              <a:spcBef>
                <a:spcPts val="0"/>
              </a:spcBef>
              <a:buSzTx/>
              <a:buNone/>
              <a:defRPr sz="1200"/>
            </a:pPr>
            <a:r>
              <a:t>Romic I, et al. Laser treatment of pilonidal disease: a systematic review. Lasers Med Sci. 2022 Mar;37(2):723-732.</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 name="Google Shape;206;g392564ff4b2_1_6"/>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09" name="Google Shape;207;g392564ff4b2_1_6" descr="Google Shape;207;g392564ff4b2_1_6"/>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10" name="Google Shape;208;g392564ff4b2_1_6"/>
          <p:cNvSpPr txBox="1">
            <a:spLocks noGrp="1"/>
          </p:cNvSpPr>
          <p:nvPr>
            <p:ph type="title"/>
          </p:nvPr>
        </p:nvSpPr>
        <p:spPr>
          <a:xfrm>
            <a:off x="914399" y="410399"/>
            <a:ext cx="16458901" cy="1717502"/>
          </a:xfrm>
          <a:prstGeom prst="rect">
            <a:avLst/>
          </a:prstGeom>
        </p:spPr>
        <p:txBody>
          <a:bodyPr/>
          <a:lstStyle/>
          <a:p>
            <a:r>
              <a:t>Contraindications</a:t>
            </a:r>
          </a:p>
        </p:txBody>
      </p:sp>
      <p:sp>
        <p:nvSpPr>
          <p:cNvPr id="311" name="Google Shape;209;g392564ff4b2_1_6"/>
          <p:cNvSpPr txBox="1">
            <a:spLocks noGrp="1"/>
          </p:cNvSpPr>
          <p:nvPr>
            <p:ph type="body" idx="1"/>
          </p:nvPr>
        </p:nvSpPr>
        <p:spPr>
          <a:xfrm>
            <a:off x="914399" y="2406960"/>
            <a:ext cx="16458901" cy="5965800"/>
          </a:xfrm>
          <a:prstGeom prst="rect">
            <a:avLst/>
          </a:prstGeom>
        </p:spPr>
        <p:txBody>
          <a:bodyPr/>
          <a:lstStyle/>
          <a:p>
            <a:pPr marL="0" indent="0" algn="l">
              <a:spcBef>
                <a:spcPts val="0"/>
              </a:spcBef>
              <a:buSzTx/>
              <a:buNone/>
              <a:defRPr b="1"/>
            </a:pPr>
            <a:r>
              <a:t>Absolute contraindication</a:t>
            </a:r>
          </a:p>
          <a:p>
            <a:pPr marL="914400" indent="-406400" algn="l">
              <a:spcBef>
                <a:spcPts val="0"/>
              </a:spcBef>
              <a:buChar char="❖"/>
            </a:pPr>
            <a:r>
              <a:t>Acute pilonidal abscess.</a:t>
            </a:r>
          </a:p>
          <a:p>
            <a:pPr marL="0" indent="0" algn="l">
              <a:spcBef>
                <a:spcPts val="2300"/>
              </a:spcBef>
              <a:buSzTx/>
              <a:buNone/>
              <a:defRPr b="1"/>
            </a:pPr>
            <a:r>
              <a:t>Relative contraindications</a:t>
            </a:r>
          </a:p>
          <a:p>
            <a:pPr marL="914400" indent="-406400" algn="l">
              <a:spcBef>
                <a:spcPts val="0"/>
              </a:spcBef>
              <a:buChar char="❖"/>
            </a:pPr>
            <a:r>
              <a:t>Multiloculated or highly recurrent disease;</a:t>
            </a:r>
          </a:p>
          <a:p>
            <a:pPr marL="914400" indent="-406400" algn="l">
              <a:spcBef>
                <a:spcPts val="0"/>
              </a:spcBef>
              <a:buChar char="❖"/>
            </a:pPr>
            <a:r>
              <a:t>Coagulopathy;</a:t>
            </a:r>
          </a:p>
          <a:p>
            <a:pPr marL="914400" indent="-406400" algn="l">
              <a:spcBef>
                <a:spcPts val="0"/>
              </a:spcBef>
              <a:buChar char="❖"/>
            </a:pPr>
            <a:r>
              <a:t>Severe immunosuppression;</a:t>
            </a:r>
          </a:p>
          <a:p>
            <a:pPr marL="914400" indent="-406400" algn="l">
              <a:spcBef>
                <a:spcPts val="0"/>
              </a:spcBef>
              <a:buChar char="❖"/>
            </a:pPr>
            <a:r>
              <a:t>Inability to comply with postoperative care.</a:t>
            </a:r>
          </a:p>
          <a:p>
            <a:pPr marL="0" indent="0" algn="r">
              <a:spcBef>
                <a:spcPts val="0"/>
              </a:spcBef>
              <a:buSzTx/>
              <a:buNone/>
              <a:defRPr sz="1200"/>
            </a:pPr>
            <a:r>
              <a:t>Ouali M, et al. International Society of Laser Proctology Position Paper on SiLaC and EPSiT/SiLaC in the Management of Pilonidal Sinus Disease. Lasers Surg Med. 2025 Dec;57(10):845-850.</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 name="Google Shape;214;g3922bd95e8f_0_263"/>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14" name="Google Shape;215;g3922bd95e8f_0_263" descr="Google Shape;215;g3922bd95e8f_0_263"/>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15" name="Google Shape;216;g3922bd95e8f_0_263"/>
          <p:cNvSpPr txBox="1">
            <a:spLocks noGrp="1"/>
          </p:cNvSpPr>
          <p:nvPr>
            <p:ph type="title"/>
          </p:nvPr>
        </p:nvSpPr>
        <p:spPr>
          <a:xfrm>
            <a:off x="914399" y="410399"/>
            <a:ext cx="16458901" cy="1717502"/>
          </a:xfrm>
          <a:prstGeom prst="rect">
            <a:avLst/>
          </a:prstGeom>
        </p:spPr>
        <p:txBody>
          <a:bodyPr/>
          <a:lstStyle/>
          <a:p>
            <a:r>
              <a:t>Surgical technique</a:t>
            </a:r>
          </a:p>
        </p:txBody>
      </p:sp>
      <p:sp>
        <p:nvSpPr>
          <p:cNvPr id="316" name="Google Shape;217;g3922bd95e8f_0_263"/>
          <p:cNvSpPr txBox="1">
            <a:spLocks noGrp="1"/>
          </p:cNvSpPr>
          <p:nvPr>
            <p:ph type="body" sz="half" idx="1"/>
          </p:nvPr>
        </p:nvSpPr>
        <p:spPr>
          <a:xfrm>
            <a:off x="781274" y="2160600"/>
            <a:ext cx="12522301" cy="5965800"/>
          </a:xfrm>
          <a:prstGeom prst="rect">
            <a:avLst/>
          </a:prstGeom>
        </p:spPr>
        <p:txBody>
          <a:bodyPr anchor="ctr"/>
          <a:lstStyle/>
          <a:p>
            <a:pPr marL="0" indent="0">
              <a:buSzTx/>
              <a:buNone/>
              <a:defRPr sz="2400" b="1"/>
            </a:pPr>
            <a:r>
              <a:t>In the SiLaC procedure, a 1470 nm 360° radial‐emitting laser fiber is advanced into each sinus tract and slowly withdrawn at ≈1 mm/s while delivering continuous laser energy. </a:t>
            </a:r>
          </a:p>
          <a:p>
            <a:pPr marL="0" indent="0">
              <a:buSzTx/>
              <a:buNone/>
            </a:pPr>
            <a:endParaRPr sz="2400" b="1"/>
          </a:p>
          <a:p>
            <a:pPr marL="914400" indent="-381000">
              <a:buSzPts val="2400"/>
              <a:buChar char="❖"/>
              <a:defRPr sz="2400"/>
            </a:pPr>
            <a:r>
              <a:t>The laser power should be individually chosen depending on the individual case, for example, low power like 8 watts for skinny patients and up to 10–12 watts for thick‐skinned and obese patients. </a:t>
            </a:r>
          </a:p>
          <a:p>
            <a:pPr marL="914400" indent="-381000">
              <a:buSzPts val="2400"/>
              <a:buChar char="❖"/>
              <a:defRPr sz="2400"/>
            </a:pPr>
            <a:r>
              <a:t>The laser energy induces photothermal ablation of the epithelial lining, protein denaturation, immediate cavity shrinkage, and tract obliteration, followed by secondary inflammatory remodeling.</a:t>
            </a:r>
          </a:p>
        </p:txBody>
      </p:sp>
      <p:pic>
        <p:nvPicPr>
          <p:cNvPr id="317" name="Google Shape;218;g3922bd95e8f_0_263" descr="Google Shape;218;g3922bd95e8f_0_263"/>
          <p:cNvPicPr>
            <a:picLocks noChangeAspect="1"/>
          </p:cNvPicPr>
          <p:nvPr/>
        </p:nvPicPr>
        <p:blipFill>
          <a:blip r:embed="rId3"/>
          <a:stretch>
            <a:fillRect/>
          </a:stretch>
        </p:blipFill>
        <p:spPr>
          <a:xfrm>
            <a:off x="13542374" y="3429000"/>
            <a:ext cx="4512002" cy="2733401"/>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 name="Google Shape;223;g3b54edae551_0_35"/>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20" name="Google Shape;224;g3b54edae551_0_35" descr="Google Shape;224;g3b54edae551_0_35"/>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21" name="Google Shape;225;g3b54edae551_0_35"/>
          <p:cNvSpPr txBox="1">
            <a:spLocks noGrp="1"/>
          </p:cNvSpPr>
          <p:nvPr>
            <p:ph type="title"/>
          </p:nvPr>
        </p:nvSpPr>
        <p:spPr>
          <a:xfrm>
            <a:off x="914399" y="410399"/>
            <a:ext cx="16458901" cy="1717502"/>
          </a:xfrm>
          <a:prstGeom prst="rect">
            <a:avLst/>
          </a:prstGeom>
        </p:spPr>
        <p:txBody>
          <a:bodyPr/>
          <a:lstStyle>
            <a:lvl1pPr>
              <a:lnSpc>
                <a:spcPct val="173076"/>
              </a:lnSpc>
            </a:lvl1pPr>
          </a:lstStyle>
          <a:p>
            <a:r>
              <a:t>Postoperative instructions</a:t>
            </a:r>
          </a:p>
        </p:txBody>
      </p:sp>
      <p:sp>
        <p:nvSpPr>
          <p:cNvPr id="322" name="Google Shape;226;g3b54edae551_0_35"/>
          <p:cNvSpPr txBox="1">
            <a:spLocks noGrp="1"/>
          </p:cNvSpPr>
          <p:nvPr>
            <p:ph type="body" idx="1"/>
          </p:nvPr>
        </p:nvSpPr>
        <p:spPr>
          <a:xfrm>
            <a:off x="914399" y="2406960"/>
            <a:ext cx="16458901" cy="5965800"/>
          </a:xfrm>
          <a:prstGeom prst="rect">
            <a:avLst/>
          </a:prstGeom>
        </p:spPr>
        <p:txBody>
          <a:bodyPr/>
          <a:lstStyle/>
          <a:p>
            <a:pPr marL="914400" indent="-406400">
              <a:buChar char="❖"/>
            </a:pPr>
            <a:r>
              <a:t>The patient was discharged on the same day of surgery (after 3 hours). </a:t>
            </a:r>
          </a:p>
          <a:p>
            <a:pPr marL="0" indent="457200">
              <a:buSzTx/>
              <a:buNone/>
            </a:pPr>
            <a:endParaRPr/>
          </a:p>
          <a:p>
            <a:pPr marL="914400" indent="-406400">
              <a:buChar char="❖"/>
            </a:pPr>
            <a:r>
              <a:t>The patient was recommended to use analgesics (preferably paracetamol) if needed. </a:t>
            </a:r>
          </a:p>
          <a:p>
            <a:pPr marL="0" indent="0">
              <a:buSzTx/>
              <a:buNone/>
            </a:pPr>
            <a:endParaRPr/>
          </a:p>
          <a:p>
            <a:pPr marL="914400" indent="-406400">
              <a:buChar char="❖"/>
            </a:pPr>
            <a:r>
              <a:t>In the postoperative period, no special care was required other than press the tract, promote the discharge of secretions, and prevent premature closing of the skin</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 name="Google Shape;231;g3922bd95e8f_0_139"/>
          <p:cNvSpPr/>
          <p:nvPr/>
        </p:nvSpPr>
        <p:spPr>
          <a:xfrm>
            <a:off x="6629400" y="9038159"/>
            <a:ext cx="11124601" cy="685501"/>
          </a:xfrm>
          <a:prstGeom prst="roundRect">
            <a:avLst>
              <a:gd name="adj" fmla="val 16667"/>
            </a:avLst>
          </a:prstGeom>
          <a:gradFill>
            <a:gsLst>
              <a:gs pos="0">
                <a:srgbClr val="0066CC"/>
              </a:gs>
              <a:gs pos="100000">
                <a:srgbClr val="0066CC"/>
              </a:gs>
            </a:gsLst>
            <a:lin ang="10800025"/>
          </a:gradFill>
          <a:ln w="12700">
            <a:miter lim="400000"/>
          </a:ln>
        </p:spPr>
        <p:txBody>
          <a:bodyPr lIns="0" tIns="0" rIns="0" bIns="0"/>
          <a:lstStyle/>
          <a:p>
            <a:pPr>
              <a:defRPr sz="1800"/>
            </a:pPr>
            <a:endParaRPr/>
          </a:p>
        </p:txBody>
      </p:sp>
      <p:pic>
        <p:nvPicPr>
          <p:cNvPr id="325" name="Google Shape;232;g3922bd95e8f_0_139" descr="Google Shape;232;g3922bd95e8f_0_139"/>
          <p:cNvPicPr>
            <a:picLocks noChangeAspect="1"/>
          </p:cNvPicPr>
          <p:nvPr/>
        </p:nvPicPr>
        <p:blipFill>
          <a:blip r:embed="rId2"/>
          <a:srcRect l="3271" t="11007" r="43013" b="29366"/>
          <a:stretch>
            <a:fillRect/>
          </a:stretch>
        </p:blipFill>
        <p:spPr>
          <a:xfrm>
            <a:off x="484559" y="8648640"/>
            <a:ext cx="5486041" cy="1159201"/>
          </a:xfrm>
          <a:prstGeom prst="rect">
            <a:avLst/>
          </a:prstGeom>
          <a:ln w="12700">
            <a:miter lim="400000"/>
          </a:ln>
        </p:spPr>
      </p:pic>
      <p:sp>
        <p:nvSpPr>
          <p:cNvPr id="326" name="Google Shape;233;g3922bd95e8f_0_139"/>
          <p:cNvSpPr txBox="1">
            <a:spLocks noGrp="1"/>
          </p:cNvSpPr>
          <p:nvPr>
            <p:ph type="title"/>
          </p:nvPr>
        </p:nvSpPr>
        <p:spPr>
          <a:xfrm>
            <a:off x="914549" y="60024"/>
            <a:ext cx="16458901" cy="1717502"/>
          </a:xfrm>
          <a:prstGeom prst="rect">
            <a:avLst/>
          </a:prstGeom>
        </p:spPr>
        <p:txBody>
          <a:bodyPr/>
          <a:lstStyle/>
          <a:p>
            <a:r>
              <a:t>Our experience at “Pesenti-Fenaroli” Hospital, Alzano L.do</a:t>
            </a:r>
          </a:p>
        </p:txBody>
      </p:sp>
      <p:graphicFrame>
        <p:nvGraphicFramePr>
          <p:cNvPr id="327" name="Google Shape;234;g3922bd95e8f_0_139"/>
          <p:cNvGraphicFramePr/>
          <p:nvPr/>
        </p:nvGraphicFramePr>
        <p:xfrm>
          <a:off x="914637" y="1882074"/>
          <a:ext cx="16458952" cy="6705625"/>
        </p:xfrm>
        <a:graphic>
          <a:graphicData uri="http://schemas.openxmlformats.org/drawingml/2006/table">
            <a:tbl>
              <a:tblPr>
                <a:tableStyleId>{4C3C2611-4C71-4FC5-86AE-919BDF0F9419}</a:tableStyleId>
              </a:tblPr>
              <a:tblGrid>
                <a:gridCol w="1397150">
                  <a:extLst>
                    <a:ext uri="{9D8B030D-6E8A-4147-A177-3AD203B41FA5}">
                      <a16:colId xmlns:a16="http://schemas.microsoft.com/office/drawing/2014/main" val="20000"/>
                    </a:ext>
                  </a:extLst>
                </a:gridCol>
                <a:gridCol w="1504500">
                  <a:extLst>
                    <a:ext uri="{9D8B030D-6E8A-4147-A177-3AD203B41FA5}">
                      <a16:colId xmlns:a16="http://schemas.microsoft.com/office/drawing/2014/main" val="20001"/>
                    </a:ext>
                  </a:extLst>
                </a:gridCol>
                <a:gridCol w="1504500">
                  <a:extLst>
                    <a:ext uri="{9D8B030D-6E8A-4147-A177-3AD203B41FA5}">
                      <a16:colId xmlns:a16="http://schemas.microsoft.com/office/drawing/2014/main" val="20002"/>
                    </a:ext>
                  </a:extLst>
                </a:gridCol>
                <a:gridCol w="1516575">
                  <a:extLst>
                    <a:ext uri="{9D8B030D-6E8A-4147-A177-3AD203B41FA5}">
                      <a16:colId xmlns:a16="http://schemas.microsoft.com/office/drawing/2014/main" val="20003"/>
                    </a:ext>
                  </a:extLst>
                </a:gridCol>
                <a:gridCol w="1516575">
                  <a:extLst>
                    <a:ext uri="{9D8B030D-6E8A-4147-A177-3AD203B41FA5}">
                      <a16:colId xmlns:a16="http://schemas.microsoft.com/office/drawing/2014/main" val="20004"/>
                    </a:ext>
                  </a:extLst>
                </a:gridCol>
                <a:gridCol w="1552850">
                  <a:extLst>
                    <a:ext uri="{9D8B030D-6E8A-4147-A177-3AD203B41FA5}">
                      <a16:colId xmlns:a16="http://schemas.microsoft.com/office/drawing/2014/main" val="20005"/>
                    </a:ext>
                  </a:extLst>
                </a:gridCol>
                <a:gridCol w="1552775">
                  <a:extLst>
                    <a:ext uri="{9D8B030D-6E8A-4147-A177-3AD203B41FA5}">
                      <a16:colId xmlns:a16="http://schemas.microsoft.com/office/drawing/2014/main" val="20006"/>
                    </a:ext>
                  </a:extLst>
                </a:gridCol>
                <a:gridCol w="1552775">
                  <a:extLst>
                    <a:ext uri="{9D8B030D-6E8A-4147-A177-3AD203B41FA5}">
                      <a16:colId xmlns:a16="http://schemas.microsoft.com/office/drawing/2014/main" val="20007"/>
                    </a:ext>
                  </a:extLst>
                </a:gridCol>
                <a:gridCol w="1552775">
                  <a:extLst>
                    <a:ext uri="{9D8B030D-6E8A-4147-A177-3AD203B41FA5}">
                      <a16:colId xmlns:a16="http://schemas.microsoft.com/office/drawing/2014/main" val="20008"/>
                    </a:ext>
                  </a:extLst>
                </a:gridCol>
                <a:gridCol w="2808475">
                  <a:extLst>
                    <a:ext uri="{9D8B030D-6E8A-4147-A177-3AD203B41FA5}">
                      <a16:colId xmlns:a16="http://schemas.microsoft.com/office/drawing/2014/main" val="20009"/>
                    </a:ext>
                  </a:extLst>
                </a:gridCol>
              </a:tblGrid>
              <a:tr h="504850">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alpha val="0"/>
                        </a:srgbClr>
                      </a:solidFill>
                    </a:lnB>
                  </a:tcPr>
                </a:tc>
                <a:tc rowSpan="2">
                  <a:txBody>
                    <a:bodyPr/>
                    <a:lstStyle/>
                    <a:p>
                      <a:pPr algn="ctr">
                        <a:lnSpc>
                          <a:spcPct val="115000"/>
                        </a:lnSpc>
                        <a:defRPr sz="1900" b="1">
                          <a:solidFill>
                            <a:srgbClr val="00255F"/>
                          </a:solidFill>
                          <a:latin typeface="Tahoma"/>
                          <a:ea typeface="Tahoma"/>
                          <a:cs typeface="Tahoma"/>
                          <a:sym typeface="Tahoma"/>
                        </a:defRPr>
                      </a:pPr>
                      <a:r>
                        <a:t>Patients</a:t>
                      </a:r>
                    </a:p>
                    <a:p>
                      <a:pPr algn="ctr">
                        <a:lnSpc>
                          <a:spcPct val="115000"/>
                        </a:lnSpc>
                        <a:defRPr sz="1900" b="1">
                          <a:solidFill>
                            <a:srgbClr val="00255F"/>
                          </a:solidFill>
                          <a:latin typeface="Tahoma"/>
                          <a:ea typeface="Tahoma"/>
                          <a:cs typeface="Tahoma"/>
                          <a:sym typeface="Tahoma"/>
                        </a:defRPr>
                      </a:pPr>
                      <a:r>
                        <a:t>[n]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900" b="1">
                          <a:solidFill>
                            <a:srgbClr val="00255F"/>
                          </a:solidFill>
                          <a:latin typeface="Tahoma"/>
                          <a:ea typeface="Tahoma"/>
                          <a:cs typeface="Tahoma"/>
                          <a:sym typeface="Tahoma"/>
                        </a:defRPr>
                      </a:pPr>
                      <a:r>
                        <a:t>Age</a:t>
                      </a:r>
                    </a:p>
                    <a:p>
                      <a:pPr algn="ctr">
                        <a:lnSpc>
                          <a:spcPct val="115000"/>
                        </a:lnSpc>
                        <a:defRPr sz="1900" b="1">
                          <a:solidFill>
                            <a:srgbClr val="00255F"/>
                          </a:solidFill>
                          <a:latin typeface="Tahoma"/>
                          <a:ea typeface="Tahoma"/>
                          <a:cs typeface="Tahoma"/>
                          <a:sym typeface="Tahoma"/>
                        </a:defRPr>
                      </a:pPr>
                      <a:r>
                        <a:t>[yearsi]</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gridSpan="2">
                  <a:txBody>
                    <a:bodyPr/>
                    <a:lstStyle/>
                    <a:p>
                      <a:pPr algn="ctr">
                        <a:lnSpc>
                          <a:spcPct val="115000"/>
                        </a:lnSpc>
                        <a:defRPr sz="1800"/>
                      </a:pPr>
                      <a:r>
                        <a:rPr sz="1900" b="1">
                          <a:solidFill>
                            <a:srgbClr val="00255F"/>
                          </a:solidFill>
                          <a:latin typeface="Tahoma"/>
                          <a:ea typeface="Tahoma"/>
                          <a:cs typeface="Tahoma"/>
                          <a:sym typeface="Tahoma"/>
                        </a:rPr>
                        <a:t>Sex</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alpha val="0"/>
                        </a:srgbClr>
                      </a:solidFill>
                    </a:lnB>
                  </a:tcPr>
                </a:tc>
                <a:tc hMerge="1">
                  <a:txBody>
                    <a:bodyPr/>
                    <a:lstStyle/>
                    <a:p>
                      <a:endParaRPr lang="it-IT"/>
                    </a:p>
                  </a:txBody>
                  <a:tcPr/>
                </a:tc>
                <a:tc rowSpan="2">
                  <a:txBody>
                    <a:bodyPr/>
                    <a:lstStyle/>
                    <a:p>
                      <a:pPr algn="ctr">
                        <a:lnSpc>
                          <a:spcPct val="115000"/>
                        </a:lnSpc>
                        <a:defRPr sz="1900" b="1">
                          <a:solidFill>
                            <a:srgbClr val="00255F"/>
                          </a:solidFill>
                          <a:latin typeface="Tahoma"/>
                          <a:ea typeface="Tahoma"/>
                          <a:cs typeface="Tahoma"/>
                          <a:sym typeface="Tahoma"/>
                        </a:defRPr>
                      </a:pPr>
                      <a:r>
                        <a:t>BMI</a:t>
                      </a:r>
                    </a:p>
                    <a:p>
                      <a:pPr algn="ctr">
                        <a:lnSpc>
                          <a:spcPct val="115000"/>
                        </a:lnSpc>
                        <a:defRPr sz="1900" b="1">
                          <a:solidFill>
                            <a:srgbClr val="00255F"/>
                          </a:solidFill>
                          <a:latin typeface="Tahoma"/>
                          <a:ea typeface="Tahoma"/>
                          <a:cs typeface="Tahoma"/>
                          <a:sym typeface="Tahoma"/>
                        </a:defRPr>
                      </a:pPr>
                      <a:r>
                        <a:t>[kg/m</a:t>
                      </a:r>
                      <a:r>
                        <a:rPr baseline="30000"/>
                        <a:t>2</a:t>
                      </a:r>
                      <a:r>
                        <a:t>]</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gridSpan="4">
                  <a:txBody>
                    <a:bodyPr/>
                    <a:lstStyle/>
                    <a:p>
                      <a:pPr algn="ctr">
                        <a:lnSpc>
                          <a:spcPct val="115000"/>
                        </a:lnSpc>
                        <a:defRPr sz="1800"/>
                      </a:pPr>
                      <a:r>
                        <a:rPr sz="1900" b="1">
                          <a:solidFill>
                            <a:srgbClr val="00255F"/>
                          </a:solidFill>
                          <a:latin typeface="Tahoma"/>
                          <a:ea typeface="Tahoma"/>
                          <a:cs typeface="Tahoma"/>
                          <a:sym typeface="Tahoma"/>
                        </a:rPr>
                        <a:t>Comorbidity</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alpha val="0"/>
                        </a:srgbClr>
                      </a:solidFill>
                    </a:lnB>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504850">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tc vMerge="1">
                  <a:txBody>
                    <a:bodyPr/>
                    <a:lstStyle/>
                    <a:p>
                      <a:endParaRPr lang="it-IT"/>
                    </a:p>
                  </a:txBody>
                  <a:tcPr/>
                </a:tc>
                <a:tc vMerge="1">
                  <a:txBody>
                    <a:bodyPr/>
                    <a:lstStyle/>
                    <a:p>
                      <a:endParaRPr lang="it-IT"/>
                    </a:p>
                  </a:txBody>
                  <a:tcPr/>
                </a:tc>
                <a:tc>
                  <a:txBody>
                    <a:bodyPr/>
                    <a:lstStyle/>
                    <a:p>
                      <a:pPr algn="ctr">
                        <a:lnSpc>
                          <a:spcPct val="115000"/>
                        </a:lnSpc>
                        <a:defRPr sz="1800"/>
                      </a:pPr>
                      <a:r>
                        <a:rPr sz="1900" b="1">
                          <a:solidFill>
                            <a:srgbClr val="00255F"/>
                          </a:solidFill>
                          <a:latin typeface="Tahoma"/>
                          <a:ea typeface="Tahoma"/>
                          <a:cs typeface="Tahoma"/>
                          <a:sym typeface="Tahoma"/>
                        </a:rPr>
                        <a:t>F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tc>
                  <a:txBody>
                    <a:bodyPr/>
                    <a:lstStyle/>
                    <a:p>
                      <a:pPr algn="ctr">
                        <a:lnSpc>
                          <a:spcPct val="115000"/>
                        </a:lnSpc>
                        <a:defRPr sz="1800"/>
                      </a:pPr>
                      <a:r>
                        <a:rPr sz="1900" b="1">
                          <a:solidFill>
                            <a:srgbClr val="00255F"/>
                          </a:solidFill>
                          <a:latin typeface="Tahoma"/>
                          <a:ea typeface="Tahoma"/>
                          <a:cs typeface="Tahoma"/>
                          <a:sym typeface="Tahoma"/>
                        </a:rPr>
                        <a:t>M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tc vMerge="1">
                  <a:txBody>
                    <a:bodyPr/>
                    <a:lstStyle/>
                    <a:p>
                      <a:endParaRPr lang="it-IT"/>
                    </a:p>
                  </a:txBody>
                  <a:tcPr/>
                </a:tc>
                <a:tc>
                  <a:txBody>
                    <a:bodyPr/>
                    <a:lstStyle/>
                    <a:p>
                      <a:pPr algn="ctr">
                        <a:defRPr sz="1800"/>
                      </a:pPr>
                      <a:r>
                        <a:rPr sz="1600">
                          <a:solidFill>
                            <a:srgbClr val="00255F"/>
                          </a:solidFill>
                          <a:latin typeface="Tahoma"/>
                          <a:ea typeface="Tahoma"/>
                          <a:cs typeface="Tahoma"/>
                          <a:sym typeface="Tahoma"/>
                        </a:rPr>
                        <a:t>Diabetes</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tc>
                  <a:txBody>
                    <a:bodyPr/>
                    <a:lstStyle/>
                    <a:p>
                      <a:pPr algn="ctr">
                        <a:defRPr sz="1800"/>
                      </a:pPr>
                      <a:r>
                        <a:rPr sz="1600">
                          <a:solidFill>
                            <a:srgbClr val="00255F"/>
                          </a:solidFill>
                          <a:latin typeface="Tahoma"/>
                          <a:ea typeface="Tahoma"/>
                          <a:cs typeface="Tahoma"/>
                          <a:sym typeface="Tahoma"/>
                        </a:rPr>
                        <a:t>Hypertension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tc>
                  <a:txBody>
                    <a:bodyPr/>
                    <a:lstStyle/>
                    <a:p>
                      <a:pPr algn="ctr">
                        <a:defRPr sz="1800"/>
                      </a:pPr>
                      <a:r>
                        <a:rPr sz="1600">
                          <a:solidFill>
                            <a:srgbClr val="00255F"/>
                          </a:solidFill>
                          <a:latin typeface="Tahoma"/>
                          <a:ea typeface="Tahoma"/>
                          <a:cs typeface="Tahoma"/>
                          <a:sym typeface="Tahoma"/>
                        </a:rPr>
                        <a:t>Dyslipidemia</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tc>
                  <a:txBody>
                    <a:bodyPr/>
                    <a:lstStyle/>
                    <a:p>
                      <a:pPr algn="ctr">
                        <a:defRPr sz="1800"/>
                      </a:pPr>
                      <a:r>
                        <a:rPr sz="1600">
                          <a:solidFill>
                            <a:srgbClr val="00255F"/>
                          </a:solidFill>
                          <a:latin typeface="Tahoma"/>
                          <a:ea typeface="Tahoma"/>
                          <a:cs typeface="Tahoma"/>
                          <a:sym typeface="Tahoma"/>
                        </a:rPr>
                        <a:t>Other</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extLst>
                  <a:ext uri="{0D108BD9-81ED-4DB2-BD59-A6C34878D82A}">
                    <a16:rowId xmlns:a16="http://schemas.microsoft.com/office/drawing/2014/main" val="10001"/>
                  </a:ext>
                </a:extLst>
              </a:tr>
              <a:tr h="504850">
                <a:tc>
                  <a:txBody>
                    <a:bodyPr/>
                    <a:lstStyle/>
                    <a:p>
                      <a:pPr>
                        <a:lnSpc>
                          <a:spcPct val="115000"/>
                        </a:lnSpc>
                        <a:defRPr sz="1800"/>
                      </a:pPr>
                      <a:r>
                        <a:rPr sz="1900" b="1">
                          <a:solidFill>
                            <a:srgbClr val="00255F"/>
                          </a:solidFill>
                          <a:latin typeface="Tahoma"/>
                          <a:ea typeface="Tahoma"/>
                          <a:cs typeface="Tahoma"/>
                          <a:sym typeface="Tahoma"/>
                        </a:rPr>
                        <a:t>Overall</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1900" b="1">
                          <a:solidFill>
                            <a:srgbClr val="00255F"/>
                          </a:solidFill>
                          <a:latin typeface="Tahoma"/>
                          <a:ea typeface="Tahoma"/>
                          <a:cs typeface="Tahoma"/>
                          <a:sym typeface="Tahoma"/>
                        </a:rPr>
                        <a:t>220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1900" b="1">
                          <a:solidFill>
                            <a:srgbClr val="00255F"/>
                          </a:solidFill>
                          <a:latin typeface="Tahoma"/>
                          <a:ea typeface="Tahoma"/>
                          <a:cs typeface="Tahoma"/>
                          <a:sym typeface="Tahoma"/>
                        </a:rPr>
                        <a:t>28 ± 10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1900" b="1">
                          <a:solidFill>
                            <a:srgbClr val="00255F"/>
                          </a:solidFill>
                          <a:latin typeface="Tahoma"/>
                          <a:ea typeface="Tahoma"/>
                          <a:cs typeface="Tahoma"/>
                          <a:sym typeface="Tahoma"/>
                        </a:rPr>
                        <a:t>40 (18.2)</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1900" b="1">
                          <a:solidFill>
                            <a:srgbClr val="00255F"/>
                          </a:solidFill>
                          <a:latin typeface="Tahoma"/>
                          <a:ea typeface="Tahoma"/>
                          <a:cs typeface="Tahoma"/>
                          <a:sym typeface="Tahoma"/>
                        </a:rPr>
                        <a:t>180 (81.8)</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1900" b="1">
                          <a:solidFill>
                            <a:srgbClr val="00255F"/>
                          </a:solidFill>
                          <a:latin typeface="Tahoma"/>
                          <a:ea typeface="Tahoma"/>
                          <a:cs typeface="Tahoma"/>
                          <a:sym typeface="Tahoma"/>
                        </a:rPr>
                        <a:t>5</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1900" b="1">
                          <a:solidFill>
                            <a:srgbClr val="00255F"/>
                          </a:solidFill>
                          <a:latin typeface="Tahoma"/>
                          <a:ea typeface="Tahoma"/>
                          <a:cs typeface="Tahoma"/>
                          <a:sym typeface="Tahoma"/>
                        </a:rPr>
                        <a:t>7</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1900" b="1">
                          <a:solidFill>
                            <a:srgbClr val="00255F"/>
                          </a:solidFill>
                          <a:latin typeface="Tahoma"/>
                          <a:ea typeface="Tahoma"/>
                          <a:cs typeface="Tahoma"/>
                          <a:sym typeface="Tahoma"/>
                        </a:rPr>
                        <a:t>5</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extLst>
                  <a:ext uri="{0D108BD9-81ED-4DB2-BD59-A6C34878D82A}">
                    <a16:rowId xmlns:a16="http://schemas.microsoft.com/office/drawing/2014/main" val="10002"/>
                  </a:ext>
                </a:extLst>
              </a:tr>
              <a:tr h="755675">
                <a:tc>
                  <a:txBody>
                    <a:bodyPr/>
                    <a:lstStyle/>
                    <a:p>
                      <a:pPr>
                        <a:lnSpc>
                          <a:spcPct val="115000"/>
                        </a:lnSpc>
                        <a:defRPr sz="1800"/>
                      </a:pPr>
                      <a:r>
                        <a:rPr sz="1900" b="1">
                          <a:solidFill>
                            <a:srgbClr val="00255F"/>
                          </a:solidFill>
                          <a:latin typeface="Tahoma"/>
                          <a:ea typeface="Tahoma"/>
                          <a:cs typeface="Tahoma"/>
                          <a:sym typeface="Tahoma"/>
                        </a:rPr>
                        <a:t>Stage I</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32</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31 ± 14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5 (15.6)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27 (84.4)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25</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600">
                          <a:solidFill>
                            <a:srgbClr val="00255F"/>
                          </a:solidFill>
                          <a:latin typeface="Tahoma"/>
                          <a:ea typeface="Tahoma"/>
                          <a:cs typeface="Tahoma"/>
                          <a:sym typeface="Tahoma"/>
                        </a:defRPr>
                      </a:pPr>
                      <a:r>
                        <a:t>HBV (1), HCV (1),</a:t>
                      </a:r>
                    </a:p>
                    <a:p>
                      <a:pPr algn="ctr">
                        <a:lnSpc>
                          <a:spcPct val="115000"/>
                        </a:lnSpc>
                        <a:defRPr sz="1600">
                          <a:solidFill>
                            <a:srgbClr val="00255F"/>
                          </a:solidFill>
                          <a:latin typeface="Tahoma"/>
                          <a:ea typeface="Tahoma"/>
                          <a:cs typeface="Tahoma"/>
                          <a:sym typeface="Tahoma"/>
                        </a:defRPr>
                      </a:pPr>
                      <a:r>
                        <a:t>COPD (1), leukopenia (1)</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3"/>
                  </a:ext>
                </a:extLst>
              </a:tr>
              <a:tr h="504850">
                <a:tc>
                  <a:txBody>
                    <a:bodyPr/>
                    <a:lstStyle/>
                    <a:p>
                      <a:pPr>
                        <a:lnSpc>
                          <a:spcPct val="115000"/>
                        </a:lnSpc>
                        <a:defRPr sz="1800"/>
                      </a:pPr>
                      <a:r>
                        <a:rPr sz="1900" b="1">
                          <a:solidFill>
                            <a:srgbClr val="00255F"/>
                          </a:solidFill>
                          <a:latin typeface="Tahoma"/>
                          <a:ea typeface="Tahoma"/>
                          <a:cs typeface="Tahoma"/>
                          <a:sym typeface="Tahoma"/>
                        </a:rPr>
                        <a:t>Stage II</a:t>
                      </a:r>
                    </a:p>
                  </a:txBody>
                  <a:tcPr marL="91425" marR="91425" marT="91425" marB="91425" anchor="ctr" horzOverflow="overflow">
                    <a:lnL>
                      <a:solidFill>
                        <a:srgbClr val="9E9E9E">
                          <a:alpha val="0"/>
                        </a:srgbClr>
                      </a:solidFill>
                    </a:lnL>
                    <a:lnR>
                      <a:solidFill>
                        <a:srgbClr val="9E9E9E">
                          <a:alpha val="0"/>
                        </a:srgbClr>
                      </a:solidFill>
                    </a:lnR>
                    <a:lnB>
                      <a:solidFill>
                        <a:srgbClr val="9E9E9E">
                          <a:alpha val="0"/>
                        </a:srgbClr>
                      </a:solidFill>
                    </a:lnB>
                  </a:tcPr>
                </a:tc>
                <a:tc>
                  <a:txBody>
                    <a:bodyPr/>
                    <a:lstStyle/>
                    <a:p>
                      <a:pPr algn="ctr">
                        <a:lnSpc>
                          <a:spcPct val="115000"/>
                        </a:lnSpc>
                        <a:defRPr sz="1800"/>
                      </a:pPr>
                      <a:r>
                        <a:rPr sz="1900">
                          <a:solidFill>
                            <a:srgbClr val="00255F"/>
                          </a:solidFill>
                          <a:latin typeface="Tahoma"/>
                          <a:ea typeface="Tahoma"/>
                          <a:cs typeface="Tahoma"/>
                          <a:sym typeface="Tahoma"/>
                        </a:rPr>
                        <a:t>118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27 ± 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26 (22.0)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92 (78.0)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4"/>
                  </a:ext>
                </a:extLst>
              </a:tr>
              <a:tr h="755675">
                <a:tc>
                  <a:txBody>
                    <a:bodyPr/>
                    <a:lstStyle/>
                    <a:p>
                      <a:pPr>
                        <a:lnSpc>
                          <a:spcPct val="115000"/>
                        </a:lnSpc>
                        <a:defRPr sz="1800"/>
                      </a:pPr>
                      <a:r>
                        <a:rPr sz="1900">
                          <a:solidFill>
                            <a:srgbClr val="00255F"/>
                          </a:solidFill>
                          <a:latin typeface="Tahoma"/>
                          <a:ea typeface="Tahoma"/>
                          <a:cs typeface="Tahoma"/>
                          <a:sym typeface="Tahoma"/>
                        </a:rPr>
                        <a:t>IIa</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a:solidFill>
                        <a:srgbClr val="9E9E9E">
                          <a:alpha val="0"/>
                        </a:srgbClr>
                      </a:solidFill>
                    </a:lnB>
                  </a:tcPr>
                </a:tc>
                <a:tc>
                  <a:txBody>
                    <a:bodyPr/>
                    <a:lstStyle/>
                    <a:p>
                      <a:pPr algn="ctr">
                        <a:lnSpc>
                          <a:spcPct val="115000"/>
                        </a:lnSpc>
                        <a:defRPr sz="1800"/>
                      </a:pPr>
                      <a:r>
                        <a:rPr sz="1900">
                          <a:solidFill>
                            <a:srgbClr val="00255F"/>
                          </a:solidFill>
                          <a:latin typeface="Tahoma"/>
                          <a:ea typeface="Tahoma"/>
                          <a:cs typeface="Tahoma"/>
                          <a:sym typeface="Tahoma"/>
                        </a:rPr>
                        <a:t>83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27 ± 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19 (22.9)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64 (77.1)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600">
                          <a:solidFill>
                            <a:srgbClr val="00255F"/>
                          </a:solidFill>
                          <a:latin typeface="Tahoma"/>
                          <a:ea typeface="Tahoma"/>
                          <a:cs typeface="Tahoma"/>
                          <a:sym typeface="Tahoma"/>
                        </a:rPr>
                        <a:t>COPD (1), autism (1), mental retardation (1)</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5"/>
                  </a:ext>
                </a:extLst>
              </a:tr>
              <a:tr h="504850">
                <a:tc>
                  <a:txBody>
                    <a:bodyPr/>
                    <a:lstStyle/>
                    <a:p>
                      <a:pPr>
                        <a:lnSpc>
                          <a:spcPct val="115000"/>
                        </a:lnSpc>
                        <a:defRPr sz="1800"/>
                      </a:pPr>
                      <a:r>
                        <a:rPr sz="1900">
                          <a:solidFill>
                            <a:srgbClr val="00255F"/>
                          </a:solidFill>
                          <a:latin typeface="Tahoma"/>
                          <a:ea typeface="Tahoma"/>
                          <a:cs typeface="Tahoma"/>
                          <a:sym typeface="Tahoma"/>
                        </a:rPr>
                        <a:t>IIb</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tcPr>
                </a:tc>
                <a:tc>
                  <a:txBody>
                    <a:bodyPr/>
                    <a:lstStyle/>
                    <a:p>
                      <a:pPr algn="ctr">
                        <a:lnSpc>
                          <a:spcPct val="115000"/>
                        </a:lnSpc>
                        <a:defRPr sz="1800"/>
                      </a:pPr>
                      <a:r>
                        <a:rPr sz="1900">
                          <a:solidFill>
                            <a:srgbClr val="00255F"/>
                          </a:solidFill>
                          <a:latin typeface="Tahoma"/>
                          <a:ea typeface="Tahoma"/>
                          <a:cs typeface="Tahoma"/>
                          <a:sym typeface="Tahoma"/>
                        </a:rPr>
                        <a:t>35</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28 ± 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7 (20.0)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28 (80.0)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25</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600">
                          <a:solidFill>
                            <a:srgbClr val="00255F"/>
                          </a:solidFill>
                          <a:latin typeface="Tahoma"/>
                          <a:ea typeface="Tahoma"/>
                          <a:cs typeface="Tahoma"/>
                          <a:sym typeface="Tahoma"/>
                        </a:rPr>
                        <a:t>asthma (1)</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6"/>
                  </a:ext>
                </a:extLst>
              </a:tr>
              <a:tr h="504850">
                <a:tc>
                  <a:txBody>
                    <a:bodyPr/>
                    <a:lstStyle/>
                    <a:p>
                      <a:pPr>
                        <a:lnSpc>
                          <a:spcPct val="115000"/>
                        </a:lnSpc>
                        <a:defRPr sz="1800"/>
                      </a:pPr>
                      <a:r>
                        <a:rPr sz="1900" b="1">
                          <a:solidFill>
                            <a:srgbClr val="00255F"/>
                          </a:solidFill>
                          <a:latin typeface="Tahoma"/>
                          <a:ea typeface="Tahoma"/>
                          <a:cs typeface="Tahoma"/>
                          <a:sym typeface="Tahoma"/>
                        </a:rPr>
                        <a:t>Stage III</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33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28 ± 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5 (15.2)</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28 (84.8)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7"/>
                  </a:ext>
                </a:extLst>
              </a:tr>
              <a:tr h="504850">
                <a:tc>
                  <a:txBody>
                    <a:bodyPr/>
                    <a:lstStyle/>
                    <a:p>
                      <a:pPr>
                        <a:lnSpc>
                          <a:spcPct val="115000"/>
                        </a:lnSpc>
                        <a:defRPr sz="1800"/>
                      </a:pPr>
                      <a:r>
                        <a:rPr sz="1900" b="1">
                          <a:solidFill>
                            <a:srgbClr val="00255F"/>
                          </a:solidFill>
                          <a:latin typeface="Tahoma"/>
                          <a:ea typeface="Tahoma"/>
                          <a:cs typeface="Tahoma"/>
                          <a:sym typeface="Tahoma"/>
                        </a:rPr>
                        <a:t>Stage IV</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33 ± 14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 (11.1)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8 (88.9)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25</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8"/>
                  </a:ext>
                </a:extLst>
              </a:tr>
              <a:tr h="504850">
                <a:tc>
                  <a:txBody>
                    <a:bodyPr/>
                    <a:lstStyle/>
                    <a:p>
                      <a:pPr>
                        <a:lnSpc>
                          <a:spcPct val="115000"/>
                        </a:lnSpc>
                        <a:defRPr sz="1800"/>
                      </a:pPr>
                      <a:r>
                        <a:rPr sz="1900" b="1">
                          <a:solidFill>
                            <a:srgbClr val="00255F"/>
                          </a:solidFill>
                          <a:latin typeface="Tahoma"/>
                          <a:ea typeface="Tahoma"/>
                          <a:cs typeface="Tahoma"/>
                          <a:sym typeface="Tahoma"/>
                        </a:rPr>
                        <a:t>Stage R</a:t>
                      </a:r>
                    </a:p>
                  </a:txBody>
                  <a:tcPr marL="91425" marR="91425" marT="91425" marB="91425" anchor="ctr" horzOverflow="overflow">
                    <a:lnL>
                      <a:solidFill>
                        <a:srgbClr val="9E9E9E">
                          <a:alpha val="0"/>
                        </a:srgbClr>
                      </a:solidFill>
                    </a:lnL>
                    <a:lnR>
                      <a:solidFill>
                        <a:srgbClr val="9E9E9E">
                          <a:alpha val="0"/>
                        </a:srgbClr>
                      </a:solidFill>
                    </a:lnR>
                    <a:lnB>
                      <a:solidFill>
                        <a:srgbClr val="9E9E9E">
                          <a:alpha val="0"/>
                        </a:srgbClr>
                      </a:solidFill>
                    </a:lnB>
                  </a:tcPr>
                </a:tc>
                <a:tc>
                  <a:txBody>
                    <a:bodyPr/>
                    <a:lstStyle/>
                    <a:p>
                      <a:pPr algn="ctr">
                        <a:lnSpc>
                          <a:spcPct val="115000"/>
                        </a:lnSpc>
                        <a:defRPr sz="1800"/>
                      </a:pPr>
                      <a:r>
                        <a:rPr sz="1900">
                          <a:solidFill>
                            <a:srgbClr val="00255F"/>
                          </a:solidFill>
                          <a:latin typeface="Tahoma"/>
                          <a:ea typeface="Tahoma"/>
                          <a:cs typeface="Tahoma"/>
                          <a:sym typeface="Tahoma"/>
                        </a:rPr>
                        <a:t>28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26 ± 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3 (10.7)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25 (89.3)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9"/>
                  </a:ext>
                </a:extLst>
              </a:tr>
              <a:tr h="504850">
                <a:tc>
                  <a:txBody>
                    <a:bodyPr/>
                    <a:lstStyle/>
                    <a:p>
                      <a:pPr>
                        <a:lnSpc>
                          <a:spcPct val="115000"/>
                        </a:lnSpc>
                        <a:defRPr sz="1800"/>
                      </a:pPr>
                      <a:r>
                        <a:rPr sz="1300">
                          <a:solidFill>
                            <a:srgbClr val="00255F"/>
                          </a:solidFill>
                          <a:latin typeface="Tahoma"/>
                          <a:ea typeface="Tahoma"/>
                          <a:cs typeface="Tahoma"/>
                          <a:sym typeface="Tahoma"/>
                        </a:rPr>
                        <a:t>Re-SiLaC</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a:solidFill>
                        <a:srgbClr val="9E9E9E">
                          <a:alpha val="0"/>
                        </a:srgbClr>
                      </a:solidFill>
                    </a:lnB>
                  </a:tcPr>
                </a:tc>
                <a:tc>
                  <a:txBody>
                    <a:bodyPr/>
                    <a:lstStyle/>
                    <a:p>
                      <a:pPr algn="ctr">
                        <a:lnSpc>
                          <a:spcPct val="115000"/>
                        </a:lnSpc>
                        <a:defRPr sz="1800"/>
                      </a:pPr>
                      <a:r>
                        <a:rPr sz="1900">
                          <a:solidFill>
                            <a:srgbClr val="00255F"/>
                          </a:solidFill>
                          <a:latin typeface="Tahoma"/>
                          <a:ea typeface="Tahoma"/>
                          <a:cs typeface="Tahoma"/>
                          <a:sym typeface="Tahoma"/>
                        </a:rPr>
                        <a:t>18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26 ± 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 (11.1)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16 (88.9)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25</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10"/>
                  </a:ext>
                </a:extLst>
              </a:tr>
              <a:tr h="650625">
                <a:tc>
                  <a:txBody>
                    <a:bodyPr/>
                    <a:lstStyle/>
                    <a:p>
                      <a:pPr>
                        <a:lnSpc>
                          <a:spcPct val="115000"/>
                        </a:lnSpc>
                        <a:defRPr sz="1800"/>
                      </a:pPr>
                      <a:r>
                        <a:rPr sz="1300">
                          <a:solidFill>
                            <a:srgbClr val="00255F"/>
                          </a:solidFill>
                          <a:latin typeface="Tahoma"/>
                          <a:ea typeface="Tahoma"/>
                          <a:cs typeface="Tahoma"/>
                          <a:sym typeface="Tahoma"/>
                        </a:rPr>
                        <a:t>Traditional exeresis</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w="28575">
                      <a:solidFill>
                        <a:srgbClr val="9E9E9E"/>
                      </a:solidFill>
                    </a:lnB>
                  </a:tcPr>
                </a:tc>
                <a:tc>
                  <a:txBody>
                    <a:bodyPr/>
                    <a:lstStyle/>
                    <a:p>
                      <a:pPr algn="ctr">
                        <a:lnSpc>
                          <a:spcPct val="115000"/>
                        </a:lnSpc>
                        <a:defRPr sz="1800"/>
                      </a:pPr>
                      <a:r>
                        <a:rPr sz="1900">
                          <a:solidFill>
                            <a:srgbClr val="00255F"/>
                          </a:solidFill>
                          <a:latin typeface="Tahoma"/>
                          <a:ea typeface="Tahoma"/>
                          <a:cs typeface="Tahoma"/>
                          <a:sym typeface="Tahoma"/>
                        </a:rPr>
                        <a:t>10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1900">
                          <a:solidFill>
                            <a:srgbClr val="00255F"/>
                          </a:solidFill>
                          <a:latin typeface="Tahoma"/>
                          <a:ea typeface="Tahoma"/>
                          <a:cs typeface="Tahoma"/>
                          <a:sym typeface="Tahoma"/>
                        </a:rPr>
                        <a:t>26 ± 14</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1900">
                          <a:solidFill>
                            <a:srgbClr val="00255F"/>
                          </a:solidFill>
                          <a:latin typeface="Tahoma"/>
                          <a:ea typeface="Tahoma"/>
                          <a:cs typeface="Tahoma"/>
                          <a:sym typeface="Tahoma"/>
                        </a:rPr>
                        <a:t>1 (10.0)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1900">
                          <a:solidFill>
                            <a:srgbClr val="00255F"/>
                          </a:solidFill>
                          <a:latin typeface="Tahoma"/>
                          <a:ea typeface="Tahoma"/>
                          <a:cs typeface="Tahoma"/>
                          <a:sym typeface="Tahoma"/>
                        </a:rPr>
                        <a:t>9 (90.0)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1900">
                          <a:solidFill>
                            <a:srgbClr val="00255F"/>
                          </a:solidFill>
                          <a:latin typeface="Tahoma"/>
                          <a:ea typeface="Tahoma"/>
                          <a:cs typeface="Tahoma"/>
                          <a:sym typeface="Tahoma"/>
                        </a:rPr>
                        <a:t>27</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19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extLst>
                  <a:ext uri="{0D108BD9-81ED-4DB2-BD59-A6C34878D82A}">
                    <a16:rowId xmlns:a16="http://schemas.microsoft.com/office/drawing/2014/main" val="10011"/>
                  </a:ext>
                </a:extLst>
              </a:tr>
            </a:tbl>
          </a:graphicData>
        </a:graphic>
      </p:graphicFrame>
      <p:sp>
        <p:nvSpPr>
          <p:cNvPr id="328" name="Google Shape;235;g3922bd95e8f_0_139"/>
          <p:cNvSpPr txBox="1"/>
          <p:nvPr/>
        </p:nvSpPr>
        <p:spPr>
          <a:xfrm>
            <a:off x="914649" y="1266400"/>
            <a:ext cx="5922602" cy="6146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lvl1pPr>
              <a:defRPr sz="2800">
                <a:solidFill>
                  <a:srgbClr val="8B8B8B"/>
                </a:solidFill>
                <a:latin typeface="Tahoma"/>
                <a:ea typeface="Tahoma"/>
                <a:cs typeface="Tahoma"/>
                <a:sym typeface="Tahoma"/>
              </a:defRPr>
            </a:lvl1pPr>
          </a:lstStyle>
          <a:p>
            <a:r>
              <a:t>Luglio 2018 - Dicembre 2025</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 name="Google Shape;240;g3922bd95e8f_0_300"/>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31" name="Google Shape;241;g3922bd95e8f_0_300" descr="Google Shape;241;g3922bd95e8f_0_300"/>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32" name="Google Shape;242;g3922bd95e8f_0_300"/>
          <p:cNvSpPr txBox="1">
            <a:spLocks noGrp="1"/>
          </p:cNvSpPr>
          <p:nvPr>
            <p:ph type="title"/>
          </p:nvPr>
        </p:nvSpPr>
        <p:spPr>
          <a:xfrm>
            <a:off x="914399" y="410399"/>
            <a:ext cx="16458901" cy="1717502"/>
          </a:xfrm>
          <a:prstGeom prst="rect">
            <a:avLst/>
          </a:prstGeom>
        </p:spPr>
        <p:txBody>
          <a:bodyPr/>
          <a:lstStyle/>
          <a:p>
            <a:r>
              <a:t>Operative data</a:t>
            </a:r>
          </a:p>
        </p:txBody>
      </p:sp>
      <p:graphicFrame>
        <p:nvGraphicFramePr>
          <p:cNvPr id="333" name="Google Shape;243;g3922bd95e8f_0_300"/>
          <p:cNvGraphicFramePr/>
          <p:nvPr/>
        </p:nvGraphicFramePr>
        <p:xfrm>
          <a:off x="1112962" y="1723638"/>
          <a:ext cx="16062075" cy="6866976"/>
        </p:xfrm>
        <a:graphic>
          <a:graphicData uri="http://schemas.openxmlformats.org/drawingml/2006/table">
            <a:tbl>
              <a:tblPr>
                <a:tableStyleId>{4C3C2611-4C71-4FC5-86AE-919BDF0F9419}</a:tableStyleId>
              </a:tblPr>
              <a:tblGrid>
                <a:gridCol w="1740400">
                  <a:extLst>
                    <a:ext uri="{9D8B030D-6E8A-4147-A177-3AD203B41FA5}">
                      <a16:colId xmlns:a16="http://schemas.microsoft.com/office/drawing/2014/main" val="20000"/>
                    </a:ext>
                  </a:extLst>
                </a:gridCol>
                <a:gridCol w="2017775">
                  <a:extLst>
                    <a:ext uri="{9D8B030D-6E8A-4147-A177-3AD203B41FA5}">
                      <a16:colId xmlns:a16="http://schemas.microsoft.com/office/drawing/2014/main" val="20001"/>
                    </a:ext>
                  </a:extLst>
                </a:gridCol>
                <a:gridCol w="2893050">
                  <a:extLst>
                    <a:ext uri="{9D8B030D-6E8A-4147-A177-3AD203B41FA5}">
                      <a16:colId xmlns:a16="http://schemas.microsoft.com/office/drawing/2014/main" val="20002"/>
                    </a:ext>
                  </a:extLst>
                </a:gridCol>
                <a:gridCol w="2893050">
                  <a:extLst>
                    <a:ext uri="{9D8B030D-6E8A-4147-A177-3AD203B41FA5}">
                      <a16:colId xmlns:a16="http://schemas.microsoft.com/office/drawing/2014/main" val="20003"/>
                    </a:ext>
                  </a:extLst>
                </a:gridCol>
                <a:gridCol w="2893050">
                  <a:extLst>
                    <a:ext uri="{9D8B030D-6E8A-4147-A177-3AD203B41FA5}">
                      <a16:colId xmlns:a16="http://schemas.microsoft.com/office/drawing/2014/main" val="20004"/>
                    </a:ext>
                  </a:extLst>
                </a:gridCol>
                <a:gridCol w="1812375">
                  <a:extLst>
                    <a:ext uri="{9D8B030D-6E8A-4147-A177-3AD203B41FA5}">
                      <a16:colId xmlns:a16="http://schemas.microsoft.com/office/drawing/2014/main" val="20005"/>
                    </a:ext>
                  </a:extLst>
                </a:gridCol>
                <a:gridCol w="1812375">
                  <a:extLst>
                    <a:ext uri="{9D8B030D-6E8A-4147-A177-3AD203B41FA5}">
                      <a16:colId xmlns:a16="http://schemas.microsoft.com/office/drawing/2014/main" val="20006"/>
                    </a:ext>
                  </a:extLst>
                </a:gridCol>
              </a:tblGrid>
              <a:tr h="550300">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alpha val="0"/>
                        </a:srgbClr>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Patients[n]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O.R. occupancy [min]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2400" b="1">
                          <a:solidFill>
                            <a:srgbClr val="00255F"/>
                          </a:solidFill>
                          <a:latin typeface="Tahoma"/>
                          <a:ea typeface="Tahoma"/>
                          <a:cs typeface="Tahoma"/>
                          <a:sym typeface="Tahoma"/>
                        </a:defRPr>
                      </a:pPr>
                      <a:r>
                        <a:t>Preparation</a:t>
                      </a:r>
                    </a:p>
                    <a:p>
                      <a:pPr algn="ctr">
                        <a:lnSpc>
                          <a:spcPct val="115000"/>
                        </a:lnSpc>
                        <a:defRPr sz="2400" b="1">
                          <a:solidFill>
                            <a:srgbClr val="00255F"/>
                          </a:solidFill>
                          <a:latin typeface="Tahoma"/>
                          <a:ea typeface="Tahoma"/>
                          <a:cs typeface="Tahoma"/>
                          <a:sym typeface="Tahoma"/>
                        </a:defRPr>
                      </a:pPr>
                      <a:r>
                        <a:t>[min]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Surgical time [min]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gridSpan="2">
                  <a:txBody>
                    <a:bodyPr/>
                    <a:lstStyle/>
                    <a:p>
                      <a:pPr algn="ctr">
                        <a:lnSpc>
                          <a:spcPct val="115000"/>
                        </a:lnSpc>
                        <a:defRPr sz="1800"/>
                      </a:pPr>
                      <a:r>
                        <a:rPr sz="2400" b="1">
                          <a:solidFill>
                            <a:srgbClr val="00255F"/>
                          </a:solidFill>
                          <a:latin typeface="Tahoma"/>
                          <a:ea typeface="Tahoma"/>
                          <a:cs typeface="Tahoma"/>
                          <a:sym typeface="Tahoma"/>
                        </a:rPr>
                        <a:t>Anesthesia</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alpha val="0"/>
                        </a:srgbClr>
                      </a:solidFill>
                    </a:lnB>
                  </a:tcPr>
                </a:tc>
                <a:tc hMerge="1">
                  <a:txBody>
                    <a:bodyPr/>
                    <a:lstStyle/>
                    <a:p>
                      <a:endParaRPr lang="it-IT"/>
                    </a:p>
                  </a:txBody>
                  <a:tcPr/>
                </a:tc>
                <a:extLst>
                  <a:ext uri="{0D108BD9-81ED-4DB2-BD59-A6C34878D82A}">
                    <a16:rowId xmlns:a16="http://schemas.microsoft.com/office/drawing/2014/main" val="10000"/>
                  </a:ext>
                </a:extLst>
              </a:tr>
              <a:tr h="555875">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a:txBody>
                    <a:bodyPr/>
                    <a:lstStyle/>
                    <a:p>
                      <a:pPr algn="ctr">
                        <a:defRPr sz="1800"/>
                      </a:pPr>
                      <a:r>
                        <a:rPr sz="2400">
                          <a:solidFill>
                            <a:srgbClr val="00255F"/>
                          </a:solidFill>
                          <a:latin typeface="Tahoma"/>
                          <a:ea typeface="Tahoma"/>
                          <a:cs typeface="Tahoma"/>
                          <a:sym typeface="Tahoma"/>
                        </a:rPr>
                        <a:t>Sedation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tc>
                  <a:txBody>
                    <a:bodyPr/>
                    <a:lstStyle/>
                    <a:p>
                      <a:pPr algn="ctr">
                        <a:defRPr sz="1800"/>
                      </a:pPr>
                      <a:r>
                        <a:rPr sz="2400">
                          <a:solidFill>
                            <a:srgbClr val="00255F"/>
                          </a:solidFill>
                          <a:latin typeface="Tahoma"/>
                          <a:ea typeface="Tahoma"/>
                          <a:cs typeface="Tahoma"/>
                          <a:sym typeface="Tahoma"/>
                        </a:rPr>
                        <a:t>Local</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alpha val="0"/>
                        </a:srgbClr>
                      </a:solidFill>
                    </a:lnT>
                    <a:lnB w="28575">
                      <a:solidFill>
                        <a:srgbClr val="9E9E9E"/>
                      </a:solidFill>
                    </a:lnB>
                  </a:tcPr>
                </a:tc>
                <a:extLst>
                  <a:ext uri="{0D108BD9-81ED-4DB2-BD59-A6C34878D82A}">
                    <a16:rowId xmlns:a16="http://schemas.microsoft.com/office/drawing/2014/main" val="10001"/>
                  </a:ext>
                </a:extLst>
              </a:tr>
              <a:tr h="550325">
                <a:tc>
                  <a:txBody>
                    <a:bodyPr/>
                    <a:lstStyle/>
                    <a:p>
                      <a:pPr>
                        <a:lnSpc>
                          <a:spcPct val="115000"/>
                        </a:lnSpc>
                        <a:defRPr sz="1800"/>
                      </a:pPr>
                      <a:r>
                        <a:rPr sz="2400" b="1">
                          <a:solidFill>
                            <a:srgbClr val="00255F"/>
                          </a:solidFill>
                          <a:latin typeface="Tahoma"/>
                          <a:ea typeface="Tahoma"/>
                          <a:cs typeface="Tahoma"/>
                          <a:sym typeface="Tahoma"/>
                        </a:rPr>
                        <a:t>Overall</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2400" b="1">
                          <a:solidFill>
                            <a:srgbClr val="00255F"/>
                          </a:solidFill>
                          <a:latin typeface="Tahoma"/>
                          <a:ea typeface="Tahoma"/>
                          <a:cs typeface="Tahoma"/>
                          <a:sym typeface="Tahoma"/>
                        </a:rPr>
                        <a:t>220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41 ± 13</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2400" b="1">
                          <a:solidFill>
                            <a:srgbClr val="00255F"/>
                          </a:solidFill>
                          <a:latin typeface="Tahoma"/>
                          <a:ea typeface="Tahoma"/>
                          <a:cs typeface="Tahoma"/>
                          <a:sym typeface="Tahoma"/>
                        </a:rPr>
                        <a:t>16 ± 7</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19 ± 9</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4</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216</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extLst>
                  <a:ext uri="{0D108BD9-81ED-4DB2-BD59-A6C34878D82A}">
                    <a16:rowId xmlns:a16="http://schemas.microsoft.com/office/drawing/2014/main" val="10002"/>
                  </a:ext>
                </a:extLst>
              </a:tr>
              <a:tr h="550325">
                <a:tc>
                  <a:txBody>
                    <a:bodyPr/>
                    <a:lstStyle/>
                    <a:p>
                      <a:pPr>
                        <a:lnSpc>
                          <a:spcPct val="115000"/>
                        </a:lnSpc>
                        <a:defRPr sz="1800"/>
                      </a:pPr>
                      <a:r>
                        <a:rPr sz="2400" b="1">
                          <a:solidFill>
                            <a:srgbClr val="00255F"/>
                          </a:solidFill>
                          <a:latin typeface="Tahoma"/>
                          <a:ea typeface="Tahoma"/>
                          <a:cs typeface="Tahoma"/>
                          <a:sym typeface="Tahoma"/>
                        </a:rPr>
                        <a:t>Stage I</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32</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33 ± 10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18 ± 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12 ± 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31</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3"/>
                  </a:ext>
                </a:extLst>
              </a:tr>
              <a:tr h="550325">
                <a:tc>
                  <a:txBody>
                    <a:bodyPr/>
                    <a:lstStyle/>
                    <a:p>
                      <a:pPr>
                        <a:lnSpc>
                          <a:spcPct val="115000"/>
                        </a:lnSpc>
                        <a:defRPr sz="1800"/>
                      </a:pPr>
                      <a:r>
                        <a:rPr sz="2400" b="1">
                          <a:solidFill>
                            <a:srgbClr val="00255F"/>
                          </a:solidFill>
                          <a:latin typeface="Tahoma"/>
                          <a:ea typeface="Tahoma"/>
                          <a:cs typeface="Tahoma"/>
                          <a:sym typeface="Tahoma"/>
                        </a:rPr>
                        <a:t>Stage II</a:t>
                      </a:r>
                    </a:p>
                  </a:txBody>
                  <a:tcPr marL="91425" marR="91425" marT="91425" marB="91425" anchor="ctr" horzOverflow="overflow">
                    <a:lnL>
                      <a:solidFill>
                        <a:srgbClr val="9E9E9E">
                          <a:alpha val="0"/>
                        </a:srgbClr>
                      </a:solidFill>
                    </a:lnL>
                    <a:lnR>
                      <a:solidFill>
                        <a:srgbClr val="9E9E9E">
                          <a:alpha val="0"/>
                        </a:srgbClr>
                      </a:solidFill>
                    </a:lnR>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118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40 ± 13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15 ± 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19 ± 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117</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4"/>
                  </a:ext>
                </a:extLst>
              </a:tr>
              <a:tr h="550325">
                <a:tc>
                  <a:txBody>
                    <a:bodyPr/>
                    <a:lstStyle/>
                    <a:p>
                      <a:pPr>
                        <a:lnSpc>
                          <a:spcPct val="115000"/>
                        </a:lnSpc>
                        <a:defRPr sz="1800"/>
                      </a:pPr>
                      <a:r>
                        <a:rPr sz="2400">
                          <a:solidFill>
                            <a:srgbClr val="00255F"/>
                          </a:solidFill>
                          <a:latin typeface="Tahoma"/>
                          <a:ea typeface="Tahoma"/>
                          <a:cs typeface="Tahoma"/>
                          <a:sym typeface="Tahoma"/>
                        </a:rPr>
                        <a:t>IIa</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83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40 ± 13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15 ± 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19 ± 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82</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5"/>
                  </a:ext>
                </a:extLst>
              </a:tr>
              <a:tr h="550325">
                <a:tc>
                  <a:txBody>
                    <a:bodyPr/>
                    <a:lstStyle/>
                    <a:p>
                      <a:pPr>
                        <a:lnSpc>
                          <a:spcPct val="115000"/>
                        </a:lnSpc>
                        <a:defRPr sz="1800"/>
                      </a:pPr>
                      <a:r>
                        <a:rPr sz="2400">
                          <a:solidFill>
                            <a:srgbClr val="00255F"/>
                          </a:solidFill>
                          <a:latin typeface="Tahoma"/>
                          <a:ea typeface="Tahoma"/>
                          <a:cs typeface="Tahoma"/>
                          <a:sym typeface="Tahoma"/>
                        </a:rPr>
                        <a:t>IIb</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tcPr>
                </a:tc>
                <a:tc>
                  <a:txBody>
                    <a:bodyPr/>
                    <a:lstStyle/>
                    <a:p>
                      <a:pPr algn="ctr">
                        <a:lnSpc>
                          <a:spcPct val="115000"/>
                        </a:lnSpc>
                        <a:defRPr sz="1800"/>
                      </a:pPr>
                      <a:r>
                        <a:rPr sz="2400">
                          <a:solidFill>
                            <a:srgbClr val="00255F"/>
                          </a:solidFill>
                          <a:latin typeface="Tahoma"/>
                          <a:ea typeface="Tahoma"/>
                          <a:cs typeface="Tahoma"/>
                          <a:sym typeface="Tahoma"/>
                        </a:rPr>
                        <a:t>35</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39 ± 10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16 ± 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19 ± 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35</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6"/>
                  </a:ext>
                </a:extLst>
              </a:tr>
              <a:tr h="550325">
                <a:tc>
                  <a:txBody>
                    <a:bodyPr/>
                    <a:lstStyle/>
                    <a:p>
                      <a:pPr>
                        <a:lnSpc>
                          <a:spcPct val="115000"/>
                        </a:lnSpc>
                        <a:defRPr sz="1800"/>
                      </a:pPr>
                      <a:r>
                        <a:rPr sz="2400" b="1">
                          <a:solidFill>
                            <a:srgbClr val="00255F"/>
                          </a:solidFill>
                          <a:latin typeface="Tahoma"/>
                          <a:ea typeface="Tahoma"/>
                          <a:cs typeface="Tahoma"/>
                          <a:sym typeface="Tahoma"/>
                        </a:rPr>
                        <a:t>Stage III</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33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43 ±11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17 ± 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20 ± 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32</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7"/>
                  </a:ext>
                </a:extLst>
              </a:tr>
              <a:tr h="550325">
                <a:tc>
                  <a:txBody>
                    <a:bodyPr/>
                    <a:lstStyle/>
                    <a:p>
                      <a:pPr>
                        <a:lnSpc>
                          <a:spcPct val="115000"/>
                        </a:lnSpc>
                        <a:defRPr sz="1800"/>
                      </a:pPr>
                      <a:r>
                        <a:rPr sz="2400" b="1">
                          <a:solidFill>
                            <a:srgbClr val="00255F"/>
                          </a:solidFill>
                          <a:latin typeface="Tahoma"/>
                          <a:ea typeface="Tahoma"/>
                          <a:cs typeface="Tahoma"/>
                          <a:sym typeface="Tahoma"/>
                        </a:rPr>
                        <a:t>Stage IV</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56 ± 14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21 ± 15</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32 ± 14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9</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8"/>
                  </a:ext>
                </a:extLst>
              </a:tr>
              <a:tr h="550300">
                <a:tc>
                  <a:txBody>
                    <a:bodyPr/>
                    <a:lstStyle/>
                    <a:p>
                      <a:pPr>
                        <a:lnSpc>
                          <a:spcPct val="115000"/>
                        </a:lnSpc>
                        <a:defRPr sz="1800"/>
                      </a:pPr>
                      <a:r>
                        <a:rPr sz="2400" b="1">
                          <a:solidFill>
                            <a:srgbClr val="00255F"/>
                          </a:solidFill>
                          <a:latin typeface="Tahoma"/>
                          <a:ea typeface="Tahoma"/>
                          <a:cs typeface="Tahoma"/>
                          <a:sym typeface="Tahoma"/>
                        </a:rPr>
                        <a:t>Stage R</a:t>
                      </a:r>
                    </a:p>
                  </a:txBody>
                  <a:tcPr marL="91425" marR="91425" marT="91425" marB="91425" anchor="ctr" horzOverflow="overflow">
                    <a:lnL>
                      <a:solidFill>
                        <a:srgbClr val="9E9E9E">
                          <a:alpha val="0"/>
                        </a:srgbClr>
                      </a:solidFill>
                    </a:lnL>
                    <a:lnR>
                      <a:solidFill>
                        <a:srgbClr val="9E9E9E">
                          <a:alpha val="0"/>
                        </a:srgbClr>
                      </a:solidFill>
                    </a:lnR>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28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47 ± 16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17 ± 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24 ± 11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27</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09"/>
                  </a:ext>
                </a:extLst>
              </a:tr>
              <a:tr h="550325">
                <a:tc>
                  <a:txBody>
                    <a:bodyPr/>
                    <a:lstStyle/>
                    <a:p>
                      <a:pPr>
                        <a:lnSpc>
                          <a:spcPct val="115000"/>
                        </a:lnSpc>
                        <a:defRPr sz="1800"/>
                      </a:pPr>
                      <a:r>
                        <a:rPr sz="1300">
                          <a:solidFill>
                            <a:srgbClr val="00255F"/>
                          </a:solidFill>
                          <a:latin typeface="Tahoma"/>
                          <a:ea typeface="Tahoma"/>
                          <a:cs typeface="Tahoma"/>
                          <a:sym typeface="Tahoma"/>
                        </a:rPr>
                        <a:t>Re-SiLaC</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18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52 ± 16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19 ± 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26 ± 13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18</a:t>
                      </a:r>
                    </a:p>
                  </a:txBody>
                  <a:tcPr marL="91425" marR="91425" marT="91425" marB="91425" anchor="ctr" horzOverflow="overflow">
                    <a:lnL>
                      <a:solidFill>
                        <a:srgbClr val="9E9E9E">
                          <a:alpha val="0"/>
                        </a:srgbClr>
                      </a:solidFill>
                    </a:lnL>
                    <a:lnR>
                      <a:solidFill>
                        <a:srgbClr val="9E9E9E">
                          <a:alpha val="0"/>
                        </a:srgbClr>
                      </a:solidFill>
                    </a:lnR>
                  </a:tcPr>
                </a:tc>
                <a:extLst>
                  <a:ext uri="{0D108BD9-81ED-4DB2-BD59-A6C34878D82A}">
                    <a16:rowId xmlns:a16="http://schemas.microsoft.com/office/drawing/2014/main" val="10010"/>
                  </a:ext>
                </a:extLst>
              </a:tr>
              <a:tr h="807900">
                <a:tc>
                  <a:txBody>
                    <a:bodyPr/>
                    <a:lstStyle/>
                    <a:p>
                      <a:pPr>
                        <a:lnSpc>
                          <a:spcPct val="115000"/>
                        </a:lnSpc>
                        <a:defRPr sz="1800"/>
                      </a:pPr>
                      <a:r>
                        <a:rPr sz="1300">
                          <a:solidFill>
                            <a:srgbClr val="00255F"/>
                          </a:solidFill>
                          <a:latin typeface="Tahoma"/>
                          <a:ea typeface="Tahoma"/>
                          <a:cs typeface="Tahoma"/>
                          <a:sym typeface="Tahoma"/>
                        </a:rPr>
                        <a:t>Traditional exeresis</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10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defRPr sz="1800"/>
                      </a:pPr>
                      <a:r>
                        <a:rPr sz="2400">
                          <a:solidFill>
                            <a:srgbClr val="00255F"/>
                          </a:solidFill>
                          <a:latin typeface="Tahoma"/>
                          <a:ea typeface="Tahoma"/>
                          <a:cs typeface="Tahoma"/>
                          <a:sym typeface="Tahoma"/>
                        </a:rPr>
                        <a:t>32 ± 12</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defRPr sz="1800"/>
                      </a:pPr>
                      <a:r>
                        <a:rPr sz="2400">
                          <a:solidFill>
                            <a:srgbClr val="00255F"/>
                          </a:solidFill>
                          <a:latin typeface="Tahoma"/>
                          <a:ea typeface="Tahoma"/>
                          <a:cs typeface="Tahoma"/>
                          <a:sym typeface="Tahoma"/>
                        </a:rPr>
                        <a:t>14 ± 9</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defRPr sz="1800"/>
                      </a:pPr>
                      <a:r>
                        <a:rPr sz="2400">
                          <a:solidFill>
                            <a:srgbClr val="00255F"/>
                          </a:solidFill>
                          <a:latin typeface="Tahoma"/>
                          <a:ea typeface="Tahoma"/>
                          <a:cs typeface="Tahoma"/>
                          <a:sym typeface="Tahoma"/>
                        </a:rPr>
                        <a:t>19 ± 7</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defRPr sz="1800"/>
                      </a:pPr>
                      <a:r>
                        <a:rPr sz="2400">
                          <a:solidFill>
                            <a:srgbClr val="00255F"/>
                          </a:solidFill>
                          <a:latin typeface="Tahoma"/>
                          <a:ea typeface="Tahoma"/>
                          <a:cs typeface="Tahoma"/>
                          <a:sym typeface="Tahoma"/>
                        </a:rPr>
                        <a:t>1</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defRPr sz="1800"/>
                      </a:pPr>
                      <a:r>
                        <a:rPr sz="2400">
                          <a:solidFill>
                            <a:srgbClr val="00255F"/>
                          </a:solidFill>
                          <a:latin typeface="Tahoma"/>
                          <a:ea typeface="Tahoma"/>
                          <a:cs typeface="Tahoma"/>
                          <a:sym typeface="Tahoma"/>
                        </a:rPr>
                        <a:t>9</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extLst>
                  <a:ext uri="{0D108BD9-81ED-4DB2-BD59-A6C34878D82A}">
                    <a16:rowId xmlns:a16="http://schemas.microsoft.com/office/drawing/2014/main" val="10011"/>
                  </a:ext>
                </a:extLst>
              </a:tr>
            </a:tbl>
          </a:graphicData>
        </a:graphic>
      </p:graphicFrame>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 name="Google Shape;248;g3922bd95e8f_0_0"/>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36" name="Google Shape;249;g3922bd95e8f_0_0" descr="Google Shape;249;g3922bd95e8f_0_0"/>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37" name="Google Shape;250;g3922bd95e8f_0_0"/>
          <p:cNvSpPr txBox="1">
            <a:spLocks noGrp="1"/>
          </p:cNvSpPr>
          <p:nvPr>
            <p:ph type="title"/>
          </p:nvPr>
        </p:nvSpPr>
        <p:spPr>
          <a:xfrm>
            <a:off x="914399" y="410399"/>
            <a:ext cx="16458901" cy="1717502"/>
          </a:xfrm>
          <a:prstGeom prst="rect">
            <a:avLst/>
          </a:prstGeom>
        </p:spPr>
        <p:txBody>
          <a:bodyPr/>
          <a:lstStyle/>
          <a:p>
            <a:r>
              <a:t>Post-operative outcomes (1)</a:t>
            </a:r>
          </a:p>
        </p:txBody>
      </p:sp>
      <p:graphicFrame>
        <p:nvGraphicFramePr>
          <p:cNvPr id="338" name="Google Shape;251;g3922bd95e8f_0_0"/>
          <p:cNvGraphicFramePr/>
          <p:nvPr/>
        </p:nvGraphicFramePr>
        <p:xfrm>
          <a:off x="1069250" y="1816274"/>
          <a:ext cx="16149477" cy="6697250"/>
        </p:xfrm>
        <a:graphic>
          <a:graphicData uri="http://schemas.openxmlformats.org/drawingml/2006/table">
            <a:tbl>
              <a:tblPr>
                <a:tableStyleId>{4C3C2611-4C71-4FC5-86AE-919BDF0F9419}</a:tableStyleId>
              </a:tblPr>
              <a:tblGrid>
                <a:gridCol w="2807275">
                  <a:extLst>
                    <a:ext uri="{9D8B030D-6E8A-4147-A177-3AD203B41FA5}">
                      <a16:colId xmlns:a16="http://schemas.microsoft.com/office/drawing/2014/main" val="20000"/>
                    </a:ext>
                  </a:extLst>
                </a:gridCol>
                <a:gridCol w="2997400">
                  <a:extLst>
                    <a:ext uri="{9D8B030D-6E8A-4147-A177-3AD203B41FA5}">
                      <a16:colId xmlns:a16="http://schemas.microsoft.com/office/drawing/2014/main" val="20001"/>
                    </a:ext>
                  </a:extLst>
                </a:gridCol>
                <a:gridCol w="4100250">
                  <a:extLst>
                    <a:ext uri="{9D8B030D-6E8A-4147-A177-3AD203B41FA5}">
                      <a16:colId xmlns:a16="http://schemas.microsoft.com/office/drawing/2014/main" val="20002"/>
                    </a:ext>
                  </a:extLst>
                </a:gridCol>
                <a:gridCol w="4100250">
                  <a:extLst>
                    <a:ext uri="{9D8B030D-6E8A-4147-A177-3AD203B41FA5}">
                      <a16:colId xmlns:a16="http://schemas.microsoft.com/office/drawing/2014/main" val="20003"/>
                    </a:ext>
                  </a:extLst>
                </a:gridCol>
                <a:gridCol w="2144300">
                  <a:extLst>
                    <a:ext uri="{9D8B030D-6E8A-4147-A177-3AD203B41FA5}">
                      <a16:colId xmlns:a16="http://schemas.microsoft.com/office/drawing/2014/main" val="20004"/>
                    </a:ext>
                  </a:extLst>
                </a:gridCol>
              </a:tblGrid>
              <a:tr h="399100">
                <a:tc rowSpan="2">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Patients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Regular course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2-month persistent fistula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p-value</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extLst>
                  <a:ext uri="{0D108BD9-81ED-4DB2-BD59-A6C34878D82A}">
                    <a16:rowId xmlns:a16="http://schemas.microsoft.com/office/drawing/2014/main" val="10000"/>
                  </a:ext>
                </a:extLst>
              </a:tr>
              <a:tr h="754150">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extLst>
                  <a:ext uri="{0D108BD9-81ED-4DB2-BD59-A6C34878D82A}">
                    <a16:rowId xmlns:a16="http://schemas.microsoft.com/office/drawing/2014/main" val="10001"/>
                  </a:ext>
                </a:extLst>
              </a:tr>
              <a:tr h="539225">
                <a:tc>
                  <a:txBody>
                    <a:bodyPr/>
                    <a:lstStyle/>
                    <a:p>
                      <a:pPr>
                        <a:lnSpc>
                          <a:spcPct val="115000"/>
                        </a:lnSpc>
                        <a:defRPr sz="1800"/>
                      </a:pPr>
                      <a:r>
                        <a:rPr sz="2400" b="1">
                          <a:solidFill>
                            <a:srgbClr val="00255F"/>
                          </a:solidFill>
                          <a:latin typeface="Tahoma"/>
                          <a:ea typeface="Tahoma"/>
                          <a:cs typeface="Tahoma"/>
                          <a:sym typeface="Tahoma"/>
                        </a:rPr>
                        <a:t>Overall</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2400" b="1">
                          <a:solidFill>
                            <a:srgbClr val="00255F"/>
                          </a:solidFill>
                          <a:latin typeface="Tahoma"/>
                          <a:ea typeface="Tahoma"/>
                          <a:cs typeface="Tahoma"/>
                          <a:sym typeface="Tahoma"/>
                        </a:rPr>
                        <a:t>220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194 (88.2)</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26 (11.8)</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rowSpan="10">
                  <a:txBody>
                    <a:bodyPr/>
                    <a:lstStyle/>
                    <a:p>
                      <a:pPr algn="ctr">
                        <a:defRPr sz="1800"/>
                      </a:pPr>
                      <a:r>
                        <a:rPr sz="2400">
                          <a:solidFill>
                            <a:srgbClr val="00255F"/>
                          </a:solidFill>
                          <a:latin typeface="Tahoma"/>
                          <a:ea typeface="Tahoma"/>
                          <a:cs typeface="Tahoma"/>
                          <a:sym typeface="Tahoma"/>
                        </a:rPr>
                        <a:t>0.146</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extLst>
                  <a:ext uri="{0D108BD9-81ED-4DB2-BD59-A6C34878D82A}">
                    <a16:rowId xmlns:a16="http://schemas.microsoft.com/office/drawing/2014/main" val="10002"/>
                  </a:ext>
                </a:extLst>
              </a:tr>
              <a:tr h="539225">
                <a:tc>
                  <a:txBody>
                    <a:bodyPr/>
                    <a:lstStyle/>
                    <a:p>
                      <a:pPr>
                        <a:lnSpc>
                          <a:spcPct val="115000"/>
                        </a:lnSpc>
                        <a:defRPr sz="1800"/>
                      </a:pPr>
                      <a:r>
                        <a:rPr sz="2400" b="1">
                          <a:solidFill>
                            <a:srgbClr val="00255F"/>
                          </a:solidFill>
                          <a:latin typeface="Tahoma"/>
                          <a:ea typeface="Tahoma"/>
                          <a:cs typeface="Tahoma"/>
                          <a:sym typeface="Tahoma"/>
                        </a:rPr>
                        <a:t>Stage I</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32</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31 (96.9)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 (3.1)</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3"/>
                  </a:ext>
                </a:extLst>
              </a:tr>
              <a:tr h="539225">
                <a:tc>
                  <a:txBody>
                    <a:bodyPr/>
                    <a:lstStyle/>
                    <a:p>
                      <a:pPr>
                        <a:lnSpc>
                          <a:spcPct val="115000"/>
                        </a:lnSpc>
                        <a:defRPr sz="1800"/>
                      </a:pPr>
                      <a:r>
                        <a:rPr sz="2400" b="1">
                          <a:solidFill>
                            <a:srgbClr val="00255F"/>
                          </a:solidFill>
                          <a:latin typeface="Tahoma"/>
                          <a:ea typeface="Tahoma"/>
                          <a:cs typeface="Tahoma"/>
                          <a:sym typeface="Tahoma"/>
                        </a:rPr>
                        <a:t>Stage II</a:t>
                      </a:r>
                    </a:p>
                  </a:txBody>
                  <a:tcPr marL="91425" marR="91425" marT="91425" marB="91425" anchor="ctr" horzOverflow="overflow">
                    <a:lnL>
                      <a:solidFill>
                        <a:srgbClr val="9E9E9E">
                          <a:alpha val="0"/>
                        </a:srgbClr>
                      </a:solidFill>
                    </a:lnL>
                    <a:lnR>
                      <a:solidFill>
                        <a:srgbClr val="9E9E9E">
                          <a:alpha val="0"/>
                        </a:srgbClr>
                      </a:solidFill>
                    </a:lnR>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118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103 (87.3)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15 (12.7)</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4"/>
                  </a:ext>
                </a:extLst>
              </a:tr>
              <a:tr h="539225">
                <a:tc>
                  <a:txBody>
                    <a:bodyPr/>
                    <a:lstStyle/>
                    <a:p>
                      <a:pPr>
                        <a:lnSpc>
                          <a:spcPct val="115000"/>
                        </a:lnSpc>
                        <a:defRPr sz="1800"/>
                      </a:pPr>
                      <a:r>
                        <a:rPr sz="2400">
                          <a:solidFill>
                            <a:srgbClr val="00255F"/>
                          </a:solidFill>
                          <a:latin typeface="Tahoma"/>
                          <a:ea typeface="Tahoma"/>
                          <a:cs typeface="Tahoma"/>
                          <a:sym typeface="Tahoma"/>
                        </a:rPr>
                        <a:t>IIa</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83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72 (86.7)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11 (13.3)</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5"/>
                  </a:ext>
                </a:extLst>
              </a:tr>
              <a:tr h="539225">
                <a:tc>
                  <a:txBody>
                    <a:bodyPr/>
                    <a:lstStyle/>
                    <a:p>
                      <a:pPr>
                        <a:lnSpc>
                          <a:spcPct val="115000"/>
                        </a:lnSpc>
                        <a:defRPr sz="1800"/>
                      </a:pPr>
                      <a:r>
                        <a:rPr sz="2400">
                          <a:solidFill>
                            <a:srgbClr val="00255F"/>
                          </a:solidFill>
                          <a:latin typeface="Tahoma"/>
                          <a:ea typeface="Tahoma"/>
                          <a:cs typeface="Tahoma"/>
                          <a:sym typeface="Tahoma"/>
                        </a:rPr>
                        <a:t>IIb</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tcPr>
                </a:tc>
                <a:tc>
                  <a:txBody>
                    <a:bodyPr/>
                    <a:lstStyle/>
                    <a:p>
                      <a:pPr algn="ctr">
                        <a:lnSpc>
                          <a:spcPct val="115000"/>
                        </a:lnSpc>
                        <a:defRPr sz="1800"/>
                      </a:pPr>
                      <a:r>
                        <a:rPr sz="2400">
                          <a:solidFill>
                            <a:srgbClr val="00255F"/>
                          </a:solidFill>
                          <a:latin typeface="Tahoma"/>
                          <a:ea typeface="Tahoma"/>
                          <a:cs typeface="Tahoma"/>
                          <a:sym typeface="Tahoma"/>
                        </a:rPr>
                        <a:t>35</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31 (88.6)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4 (11.4)</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6"/>
                  </a:ext>
                </a:extLst>
              </a:tr>
              <a:tr h="539225">
                <a:tc>
                  <a:txBody>
                    <a:bodyPr/>
                    <a:lstStyle/>
                    <a:p>
                      <a:pPr>
                        <a:lnSpc>
                          <a:spcPct val="115000"/>
                        </a:lnSpc>
                        <a:defRPr sz="1800"/>
                      </a:pPr>
                      <a:r>
                        <a:rPr sz="2400" b="1">
                          <a:solidFill>
                            <a:srgbClr val="00255F"/>
                          </a:solidFill>
                          <a:latin typeface="Tahoma"/>
                          <a:ea typeface="Tahoma"/>
                          <a:cs typeface="Tahoma"/>
                          <a:sym typeface="Tahoma"/>
                        </a:rPr>
                        <a:t>Stage III</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33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30 (90.9)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 (8.1)</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7"/>
                  </a:ext>
                </a:extLst>
              </a:tr>
              <a:tr h="539225">
                <a:tc>
                  <a:txBody>
                    <a:bodyPr/>
                    <a:lstStyle/>
                    <a:p>
                      <a:pPr>
                        <a:lnSpc>
                          <a:spcPct val="115000"/>
                        </a:lnSpc>
                        <a:defRPr sz="1800"/>
                      </a:pPr>
                      <a:r>
                        <a:rPr sz="2400" b="1">
                          <a:solidFill>
                            <a:srgbClr val="00255F"/>
                          </a:solidFill>
                          <a:latin typeface="Tahoma"/>
                          <a:ea typeface="Tahoma"/>
                          <a:cs typeface="Tahoma"/>
                          <a:sym typeface="Tahoma"/>
                        </a:rPr>
                        <a:t>Stage IV</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6 (66.7)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 (33.3)</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8"/>
                  </a:ext>
                </a:extLst>
              </a:tr>
              <a:tr h="539225">
                <a:tc>
                  <a:txBody>
                    <a:bodyPr/>
                    <a:lstStyle/>
                    <a:p>
                      <a:pPr>
                        <a:lnSpc>
                          <a:spcPct val="115000"/>
                        </a:lnSpc>
                        <a:defRPr sz="1800"/>
                      </a:pPr>
                      <a:r>
                        <a:rPr sz="2400" b="1">
                          <a:solidFill>
                            <a:srgbClr val="00255F"/>
                          </a:solidFill>
                          <a:latin typeface="Tahoma"/>
                          <a:ea typeface="Tahoma"/>
                          <a:cs typeface="Tahoma"/>
                          <a:sym typeface="Tahoma"/>
                        </a:rPr>
                        <a:t>Stage R</a:t>
                      </a:r>
                    </a:p>
                  </a:txBody>
                  <a:tcPr marL="91425" marR="91425" marT="91425" marB="91425" anchor="ctr" horzOverflow="overflow">
                    <a:lnL>
                      <a:solidFill>
                        <a:srgbClr val="9E9E9E">
                          <a:alpha val="0"/>
                        </a:srgbClr>
                      </a:solidFill>
                    </a:lnL>
                    <a:lnR>
                      <a:solidFill>
                        <a:srgbClr val="9E9E9E">
                          <a:alpha val="0"/>
                        </a:srgbClr>
                      </a:solidFill>
                    </a:lnR>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28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24 (85.7)</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4 (14.3)</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9"/>
                  </a:ext>
                </a:extLst>
              </a:tr>
              <a:tr h="539225">
                <a:tc>
                  <a:txBody>
                    <a:bodyPr/>
                    <a:lstStyle/>
                    <a:p>
                      <a:pPr>
                        <a:lnSpc>
                          <a:spcPct val="115000"/>
                        </a:lnSpc>
                        <a:defRPr sz="1800"/>
                      </a:pPr>
                      <a:r>
                        <a:rPr sz="1300">
                          <a:solidFill>
                            <a:srgbClr val="00255F"/>
                          </a:solidFill>
                          <a:latin typeface="Tahoma"/>
                          <a:ea typeface="Tahoma"/>
                          <a:cs typeface="Tahoma"/>
                          <a:sym typeface="Tahoma"/>
                        </a:rPr>
                        <a:t>Re-SiLaC</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18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15 (83.3)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3 (16.7)</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10"/>
                  </a:ext>
                </a:extLst>
              </a:tr>
              <a:tr h="690975">
                <a:tc>
                  <a:txBody>
                    <a:bodyPr/>
                    <a:lstStyle/>
                    <a:p>
                      <a:pPr>
                        <a:lnSpc>
                          <a:spcPct val="115000"/>
                        </a:lnSpc>
                        <a:defRPr sz="1800"/>
                      </a:pPr>
                      <a:r>
                        <a:rPr sz="1300">
                          <a:solidFill>
                            <a:srgbClr val="00255F"/>
                          </a:solidFill>
                          <a:latin typeface="Tahoma"/>
                          <a:ea typeface="Tahoma"/>
                          <a:cs typeface="Tahoma"/>
                          <a:sym typeface="Tahoma"/>
                        </a:rPr>
                        <a:t>Traditional exeresis</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10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9 (90.0)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1 (10.0)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vMerge="1">
                  <a:txBody>
                    <a:bodyPr/>
                    <a:lstStyle/>
                    <a:p>
                      <a:endParaRPr lang="it-IT"/>
                    </a:p>
                  </a:txBody>
                  <a:tcPr/>
                </a:tc>
                <a:extLst>
                  <a:ext uri="{0D108BD9-81ED-4DB2-BD59-A6C34878D82A}">
                    <a16:rowId xmlns:a16="http://schemas.microsoft.com/office/drawing/2014/main" val="10011"/>
                  </a:ext>
                </a:extLst>
              </a:tr>
            </a:tbl>
          </a:graphicData>
        </a:graphic>
      </p:graphicFrame>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 name="Google Shape;256;g3b54edae551_0_1"/>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41" name="Google Shape;257;g3b54edae551_0_1" descr="Google Shape;257;g3b54edae551_0_1"/>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42" name="Google Shape;258;g3b54edae551_0_1"/>
          <p:cNvSpPr txBox="1">
            <a:spLocks noGrp="1"/>
          </p:cNvSpPr>
          <p:nvPr>
            <p:ph type="title"/>
          </p:nvPr>
        </p:nvSpPr>
        <p:spPr>
          <a:xfrm>
            <a:off x="914399" y="410399"/>
            <a:ext cx="16458901" cy="1717502"/>
          </a:xfrm>
          <a:prstGeom prst="rect">
            <a:avLst/>
          </a:prstGeom>
        </p:spPr>
        <p:txBody>
          <a:bodyPr/>
          <a:lstStyle/>
          <a:p>
            <a:r>
              <a:t>Post-operative outcomes (2)</a:t>
            </a:r>
          </a:p>
        </p:txBody>
      </p:sp>
      <p:graphicFrame>
        <p:nvGraphicFramePr>
          <p:cNvPr id="343" name="Google Shape;259;g3b54edae551_0_1"/>
          <p:cNvGraphicFramePr/>
          <p:nvPr/>
        </p:nvGraphicFramePr>
        <p:xfrm>
          <a:off x="1250363" y="1844711"/>
          <a:ext cx="15787224" cy="6397350"/>
        </p:xfrm>
        <a:graphic>
          <a:graphicData uri="http://schemas.openxmlformats.org/drawingml/2006/table">
            <a:tbl>
              <a:tblPr>
                <a:tableStyleId>{4C3C2611-4C71-4FC5-86AE-919BDF0F9419}</a:tableStyleId>
              </a:tblPr>
              <a:tblGrid>
                <a:gridCol w="2261450">
                  <a:extLst>
                    <a:ext uri="{9D8B030D-6E8A-4147-A177-3AD203B41FA5}">
                      <a16:colId xmlns:a16="http://schemas.microsoft.com/office/drawing/2014/main" val="20000"/>
                    </a:ext>
                  </a:extLst>
                </a:gridCol>
                <a:gridCol w="2414600">
                  <a:extLst>
                    <a:ext uri="{9D8B030D-6E8A-4147-A177-3AD203B41FA5}">
                      <a16:colId xmlns:a16="http://schemas.microsoft.com/office/drawing/2014/main" val="20001"/>
                    </a:ext>
                  </a:extLst>
                </a:gridCol>
                <a:gridCol w="3011225">
                  <a:extLst>
                    <a:ext uri="{9D8B030D-6E8A-4147-A177-3AD203B41FA5}">
                      <a16:colId xmlns:a16="http://schemas.microsoft.com/office/drawing/2014/main" val="20002"/>
                    </a:ext>
                  </a:extLst>
                </a:gridCol>
                <a:gridCol w="3011225">
                  <a:extLst>
                    <a:ext uri="{9D8B030D-6E8A-4147-A177-3AD203B41FA5}">
                      <a16:colId xmlns:a16="http://schemas.microsoft.com/office/drawing/2014/main" val="20003"/>
                    </a:ext>
                  </a:extLst>
                </a:gridCol>
                <a:gridCol w="3011225">
                  <a:extLst>
                    <a:ext uri="{9D8B030D-6E8A-4147-A177-3AD203B41FA5}">
                      <a16:colId xmlns:a16="http://schemas.microsoft.com/office/drawing/2014/main" val="20004"/>
                    </a:ext>
                  </a:extLst>
                </a:gridCol>
                <a:gridCol w="2077499">
                  <a:extLst>
                    <a:ext uri="{9D8B030D-6E8A-4147-A177-3AD203B41FA5}">
                      <a16:colId xmlns:a16="http://schemas.microsoft.com/office/drawing/2014/main" val="20005"/>
                    </a:ext>
                  </a:extLst>
                </a:gridCol>
              </a:tblGrid>
              <a:tr h="0">
                <a:tc rowSpan="2">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Patients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Complete healing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Recurrence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Follow-up [months]</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p-value</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extLst>
                  <a:ext uri="{0D108BD9-81ED-4DB2-BD59-A6C34878D82A}">
                    <a16:rowId xmlns:a16="http://schemas.microsoft.com/office/drawing/2014/main" val="10000"/>
                  </a:ext>
                </a:extLst>
              </a:tr>
              <a:tr h="754150">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extLst>
                  <a:ext uri="{0D108BD9-81ED-4DB2-BD59-A6C34878D82A}">
                    <a16:rowId xmlns:a16="http://schemas.microsoft.com/office/drawing/2014/main" val="10001"/>
                  </a:ext>
                </a:extLst>
              </a:tr>
              <a:tr h="539225">
                <a:tc>
                  <a:txBody>
                    <a:bodyPr/>
                    <a:lstStyle/>
                    <a:p>
                      <a:pPr>
                        <a:lnSpc>
                          <a:spcPct val="115000"/>
                        </a:lnSpc>
                        <a:defRPr sz="1800"/>
                      </a:pPr>
                      <a:r>
                        <a:rPr sz="2400" b="1">
                          <a:solidFill>
                            <a:srgbClr val="00255F"/>
                          </a:solidFill>
                          <a:latin typeface="Tahoma"/>
                          <a:ea typeface="Tahoma"/>
                          <a:cs typeface="Tahoma"/>
                          <a:sym typeface="Tahoma"/>
                        </a:rPr>
                        <a:t>Overall</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2400" b="1">
                          <a:solidFill>
                            <a:srgbClr val="00255F"/>
                          </a:solidFill>
                          <a:latin typeface="Tahoma"/>
                          <a:ea typeface="Tahoma"/>
                          <a:cs typeface="Tahoma"/>
                          <a:sym typeface="Tahoma"/>
                        </a:rPr>
                        <a:t>220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200 (90)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20 (10)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2400" b="1">
                          <a:solidFill>
                            <a:srgbClr val="00255F"/>
                          </a:solidFill>
                          <a:latin typeface="Tahoma"/>
                          <a:ea typeface="Tahoma"/>
                          <a:cs typeface="Tahoma"/>
                          <a:sym typeface="Tahoma"/>
                        </a:rPr>
                        <a:t>27 ± 16.1</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extLst>
                  <a:ext uri="{0D108BD9-81ED-4DB2-BD59-A6C34878D82A}">
                    <a16:rowId xmlns:a16="http://schemas.microsoft.com/office/drawing/2014/main" val="10002"/>
                  </a:ext>
                </a:extLst>
              </a:tr>
              <a:tr h="539225">
                <a:tc>
                  <a:txBody>
                    <a:bodyPr/>
                    <a:lstStyle/>
                    <a:p>
                      <a:pPr>
                        <a:lnSpc>
                          <a:spcPct val="115000"/>
                        </a:lnSpc>
                        <a:defRPr sz="1800"/>
                      </a:pPr>
                      <a:r>
                        <a:rPr sz="2400" b="1">
                          <a:solidFill>
                            <a:srgbClr val="00255F"/>
                          </a:solidFill>
                          <a:latin typeface="Tahoma"/>
                          <a:ea typeface="Tahoma"/>
                          <a:cs typeface="Tahoma"/>
                          <a:sym typeface="Tahoma"/>
                        </a:rPr>
                        <a:t>Stage I</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32</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31 (96.9)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 (3.1)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29 ± 14.5</a:t>
                      </a:r>
                    </a:p>
                  </a:txBody>
                  <a:tcPr marL="91425" marR="91425" marT="91425" marB="91425" anchor="ctr" horzOverflow="overflow">
                    <a:lnL>
                      <a:solidFill>
                        <a:srgbClr val="9E9E9E">
                          <a:alpha val="0"/>
                        </a:srgbClr>
                      </a:solidFill>
                    </a:lnL>
                    <a:lnR>
                      <a:solidFill>
                        <a:srgbClr val="9E9E9E">
                          <a:alpha val="0"/>
                        </a:srgbClr>
                      </a:solidFill>
                    </a:lnR>
                  </a:tcPr>
                </a:tc>
                <a:tc rowSpan="9">
                  <a:txBody>
                    <a:bodyPr/>
                    <a:lstStyle/>
                    <a:p>
                      <a:pPr algn="ctr">
                        <a:lnSpc>
                          <a:spcPct val="115000"/>
                        </a:lnSpc>
                        <a:defRPr sz="1800"/>
                      </a:pPr>
                      <a:r>
                        <a:rPr sz="2400">
                          <a:solidFill>
                            <a:srgbClr val="00255F"/>
                          </a:solidFill>
                          <a:latin typeface="Tahoma"/>
                          <a:ea typeface="Tahoma"/>
                          <a:cs typeface="Tahoma"/>
                          <a:sym typeface="Tahoma"/>
                        </a:rPr>
                        <a:t>0.187</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extLst>
                  <a:ext uri="{0D108BD9-81ED-4DB2-BD59-A6C34878D82A}">
                    <a16:rowId xmlns:a16="http://schemas.microsoft.com/office/drawing/2014/main" val="10003"/>
                  </a:ext>
                </a:extLst>
              </a:tr>
              <a:tr h="539225">
                <a:tc>
                  <a:txBody>
                    <a:bodyPr/>
                    <a:lstStyle/>
                    <a:p>
                      <a:pPr>
                        <a:lnSpc>
                          <a:spcPct val="115000"/>
                        </a:lnSpc>
                        <a:defRPr sz="1800"/>
                      </a:pPr>
                      <a:r>
                        <a:rPr sz="2400" b="1">
                          <a:solidFill>
                            <a:srgbClr val="00255F"/>
                          </a:solidFill>
                          <a:latin typeface="Tahoma"/>
                          <a:ea typeface="Tahoma"/>
                          <a:cs typeface="Tahoma"/>
                          <a:sym typeface="Tahoma"/>
                        </a:rPr>
                        <a:t>Stage II</a:t>
                      </a:r>
                    </a:p>
                  </a:txBody>
                  <a:tcPr marL="91425" marR="91425" marT="91425" marB="91425" anchor="ctr" horzOverflow="overflow">
                    <a:lnL>
                      <a:solidFill>
                        <a:srgbClr val="9E9E9E">
                          <a:alpha val="0"/>
                        </a:srgbClr>
                      </a:solidFill>
                    </a:lnL>
                    <a:lnR>
                      <a:solidFill>
                        <a:srgbClr val="9E9E9E">
                          <a:alpha val="0"/>
                        </a:srgbClr>
                      </a:solidFill>
                    </a:lnR>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118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109 (92.4)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9 (7.6)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27 ± 17</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4"/>
                  </a:ext>
                </a:extLst>
              </a:tr>
              <a:tr h="539225">
                <a:tc>
                  <a:txBody>
                    <a:bodyPr/>
                    <a:lstStyle/>
                    <a:p>
                      <a:pPr>
                        <a:lnSpc>
                          <a:spcPct val="115000"/>
                        </a:lnSpc>
                        <a:defRPr sz="1800"/>
                      </a:pPr>
                      <a:r>
                        <a:rPr sz="2400">
                          <a:solidFill>
                            <a:srgbClr val="00255F"/>
                          </a:solidFill>
                          <a:latin typeface="Tahoma"/>
                          <a:ea typeface="Tahoma"/>
                          <a:cs typeface="Tahoma"/>
                          <a:sym typeface="Tahoma"/>
                        </a:rPr>
                        <a:t>IIa</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83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77 (92.8)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6 (7.2)</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26 ± 16.9</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5"/>
                  </a:ext>
                </a:extLst>
              </a:tr>
              <a:tr h="539225">
                <a:tc>
                  <a:txBody>
                    <a:bodyPr/>
                    <a:lstStyle/>
                    <a:p>
                      <a:pPr>
                        <a:lnSpc>
                          <a:spcPct val="115000"/>
                        </a:lnSpc>
                        <a:defRPr sz="1800"/>
                      </a:pPr>
                      <a:r>
                        <a:rPr sz="2400">
                          <a:solidFill>
                            <a:srgbClr val="00255F"/>
                          </a:solidFill>
                          <a:latin typeface="Tahoma"/>
                          <a:ea typeface="Tahoma"/>
                          <a:cs typeface="Tahoma"/>
                          <a:sym typeface="Tahoma"/>
                        </a:rPr>
                        <a:t>IIb</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tcPr>
                </a:tc>
                <a:tc>
                  <a:txBody>
                    <a:bodyPr/>
                    <a:lstStyle/>
                    <a:p>
                      <a:pPr algn="ctr">
                        <a:lnSpc>
                          <a:spcPct val="115000"/>
                        </a:lnSpc>
                        <a:defRPr sz="1800"/>
                      </a:pPr>
                      <a:r>
                        <a:rPr sz="2400">
                          <a:solidFill>
                            <a:srgbClr val="00255F"/>
                          </a:solidFill>
                          <a:latin typeface="Tahoma"/>
                          <a:ea typeface="Tahoma"/>
                          <a:cs typeface="Tahoma"/>
                          <a:sym typeface="Tahoma"/>
                        </a:rPr>
                        <a:t>35</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32 (91.4)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 (8.6)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27 ± 11.6</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6"/>
                  </a:ext>
                </a:extLst>
              </a:tr>
              <a:tr h="539225">
                <a:tc>
                  <a:txBody>
                    <a:bodyPr/>
                    <a:lstStyle/>
                    <a:p>
                      <a:pPr>
                        <a:lnSpc>
                          <a:spcPct val="115000"/>
                        </a:lnSpc>
                        <a:defRPr sz="1800"/>
                      </a:pPr>
                      <a:r>
                        <a:rPr sz="2400" b="1">
                          <a:solidFill>
                            <a:srgbClr val="00255F"/>
                          </a:solidFill>
                          <a:latin typeface="Tahoma"/>
                          <a:ea typeface="Tahoma"/>
                          <a:cs typeface="Tahoma"/>
                          <a:sym typeface="Tahoma"/>
                        </a:rPr>
                        <a:t>Stage III</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33</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30 (90.1)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3 (9.9)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33 ± 12.9</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7"/>
                  </a:ext>
                </a:extLst>
              </a:tr>
              <a:tr h="539225">
                <a:tc>
                  <a:txBody>
                    <a:bodyPr/>
                    <a:lstStyle/>
                    <a:p>
                      <a:pPr>
                        <a:lnSpc>
                          <a:spcPct val="115000"/>
                        </a:lnSpc>
                        <a:defRPr sz="1800"/>
                      </a:pPr>
                      <a:r>
                        <a:rPr sz="2400" b="1">
                          <a:solidFill>
                            <a:srgbClr val="00255F"/>
                          </a:solidFill>
                          <a:latin typeface="Tahoma"/>
                          <a:ea typeface="Tahoma"/>
                          <a:cs typeface="Tahoma"/>
                          <a:sym typeface="Tahoma"/>
                        </a:rPr>
                        <a:t>Stage IV</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7 (77.8)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2 (2.2)</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19 ± 13.8</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8"/>
                  </a:ext>
                </a:extLst>
              </a:tr>
              <a:tr h="539225">
                <a:tc>
                  <a:txBody>
                    <a:bodyPr/>
                    <a:lstStyle/>
                    <a:p>
                      <a:pPr>
                        <a:lnSpc>
                          <a:spcPct val="115000"/>
                        </a:lnSpc>
                        <a:defRPr sz="1800"/>
                      </a:pPr>
                      <a:r>
                        <a:rPr sz="2400" b="1">
                          <a:solidFill>
                            <a:srgbClr val="00255F"/>
                          </a:solidFill>
                          <a:latin typeface="Tahoma"/>
                          <a:ea typeface="Tahoma"/>
                          <a:cs typeface="Tahoma"/>
                          <a:sym typeface="Tahoma"/>
                        </a:rPr>
                        <a:t>Stage R</a:t>
                      </a:r>
                    </a:p>
                  </a:txBody>
                  <a:tcPr marL="91425" marR="91425" marT="91425" marB="91425" anchor="ctr" horzOverflow="overflow">
                    <a:lnL>
                      <a:solidFill>
                        <a:srgbClr val="9E9E9E">
                          <a:alpha val="0"/>
                        </a:srgbClr>
                      </a:solidFill>
                    </a:lnL>
                    <a:lnR>
                      <a:solidFill>
                        <a:srgbClr val="9E9E9E">
                          <a:alpha val="0"/>
                        </a:srgbClr>
                      </a:solidFill>
                    </a:lnR>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28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23 (82.1)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5 (7.9)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23 ± 16.3</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09"/>
                  </a:ext>
                </a:extLst>
              </a:tr>
              <a:tr h="539225">
                <a:tc>
                  <a:txBody>
                    <a:bodyPr/>
                    <a:lstStyle/>
                    <a:p>
                      <a:pPr>
                        <a:lnSpc>
                          <a:spcPct val="115000"/>
                        </a:lnSpc>
                        <a:defRPr sz="1800"/>
                      </a:pPr>
                      <a:r>
                        <a:rPr sz="1300">
                          <a:solidFill>
                            <a:srgbClr val="00255F"/>
                          </a:solidFill>
                          <a:latin typeface="Tahoma"/>
                          <a:ea typeface="Tahoma"/>
                          <a:cs typeface="Tahoma"/>
                          <a:sym typeface="Tahoma"/>
                        </a:rPr>
                        <a:t>Re-SiLaC</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a:solidFill>
                        <a:srgbClr val="9E9E9E">
                          <a:alpha val="0"/>
                        </a:srgbClr>
                      </a:solidFill>
                    </a:lnB>
                  </a:tcPr>
                </a:tc>
                <a:tc>
                  <a:txBody>
                    <a:bodyPr/>
                    <a:lstStyle/>
                    <a:p>
                      <a:pPr algn="ctr">
                        <a:lnSpc>
                          <a:spcPct val="115000"/>
                        </a:lnSpc>
                        <a:defRPr sz="1800"/>
                      </a:pPr>
                      <a:r>
                        <a:rPr sz="2400">
                          <a:solidFill>
                            <a:srgbClr val="00255F"/>
                          </a:solidFill>
                          <a:latin typeface="Tahoma"/>
                          <a:ea typeface="Tahoma"/>
                          <a:cs typeface="Tahoma"/>
                          <a:sym typeface="Tahoma"/>
                        </a:rPr>
                        <a:t>18</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16 (88.9)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2 (1.1)</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23 ± 14.3</a:t>
                      </a:r>
                    </a:p>
                  </a:txBody>
                  <a:tcPr marL="91425" marR="91425" marT="91425" marB="91425" anchor="ctr" horzOverflow="overflow">
                    <a:lnL>
                      <a:solidFill>
                        <a:srgbClr val="9E9E9E">
                          <a:alpha val="0"/>
                        </a:srgbClr>
                      </a:solidFill>
                    </a:lnL>
                    <a:lnR>
                      <a:solidFill>
                        <a:srgbClr val="9E9E9E">
                          <a:alpha val="0"/>
                        </a:srgbClr>
                      </a:solidFill>
                    </a:lnR>
                  </a:tcPr>
                </a:tc>
                <a:tc vMerge="1">
                  <a:txBody>
                    <a:bodyPr/>
                    <a:lstStyle/>
                    <a:p>
                      <a:endParaRPr lang="it-IT"/>
                    </a:p>
                  </a:txBody>
                  <a:tcPr/>
                </a:tc>
                <a:extLst>
                  <a:ext uri="{0D108BD9-81ED-4DB2-BD59-A6C34878D82A}">
                    <a16:rowId xmlns:a16="http://schemas.microsoft.com/office/drawing/2014/main" val="10010"/>
                  </a:ext>
                </a:extLst>
              </a:tr>
              <a:tr h="690975">
                <a:tc>
                  <a:txBody>
                    <a:bodyPr/>
                    <a:lstStyle/>
                    <a:p>
                      <a:pPr>
                        <a:lnSpc>
                          <a:spcPct val="115000"/>
                        </a:lnSpc>
                        <a:defRPr sz="1800"/>
                      </a:pPr>
                      <a:r>
                        <a:rPr sz="1300">
                          <a:solidFill>
                            <a:srgbClr val="00255F"/>
                          </a:solidFill>
                          <a:latin typeface="Tahoma"/>
                          <a:ea typeface="Tahoma"/>
                          <a:cs typeface="Tahoma"/>
                          <a:sym typeface="Tahoma"/>
                        </a:rPr>
                        <a:t>Traditional exeresis</a:t>
                      </a:r>
                    </a:p>
                  </a:txBody>
                  <a:tcPr marL="91425" marR="91425" marT="91425" marB="91425" anchor="ctr" horzOverflow="overflow">
                    <a:lnL>
                      <a:solidFill>
                        <a:srgbClr val="9E9E9E">
                          <a:alpha val="0"/>
                        </a:srgbClr>
                      </a:solidFill>
                    </a:lnL>
                    <a:lnR>
                      <a:solidFill>
                        <a:srgbClr val="9E9E9E">
                          <a:alpha val="0"/>
                        </a:srgbClr>
                      </a:solidFill>
                    </a:lnR>
                    <a:lnT>
                      <a:solidFill>
                        <a:srgbClr val="9E9E9E">
                          <a:alpha val="0"/>
                        </a:srgbClr>
                      </a:solidFill>
                    </a:lnT>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10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7 (70)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defRPr sz="1800"/>
                      </a:pPr>
                      <a:r>
                        <a:rPr sz="2400">
                          <a:solidFill>
                            <a:srgbClr val="00255F"/>
                          </a:solidFill>
                          <a:latin typeface="Tahoma"/>
                          <a:ea typeface="Tahoma"/>
                          <a:cs typeface="Tahoma"/>
                          <a:sym typeface="Tahoma"/>
                        </a:rPr>
                        <a:t>3 (30)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24 ± 20.5</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vMerge="1">
                  <a:txBody>
                    <a:bodyPr/>
                    <a:lstStyle/>
                    <a:p>
                      <a:endParaRPr lang="it-IT"/>
                    </a:p>
                  </a:txBody>
                  <a:tcPr/>
                </a:tc>
                <a:extLst>
                  <a:ext uri="{0D108BD9-81ED-4DB2-BD59-A6C34878D82A}">
                    <a16:rowId xmlns:a16="http://schemas.microsoft.com/office/drawing/2014/main" val="10011"/>
                  </a:ext>
                </a:extLst>
              </a:tr>
            </a:tbl>
          </a:graphicData>
        </a:graphic>
      </p:graphicFrame>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 name="Google Shape;264;g3b54edae551_0_9"/>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46" name="Google Shape;265;g3b54edae551_0_9" descr="Google Shape;265;g3b54edae551_0_9"/>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47" name="Google Shape;266;g3b54edae551_0_9"/>
          <p:cNvSpPr txBox="1">
            <a:spLocks noGrp="1"/>
          </p:cNvSpPr>
          <p:nvPr>
            <p:ph type="title"/>
          </p:nvPr>
        </p:nvSpPr>
        <p:spPr>
          <a:xfrm>
            <a:off x="914399" y="410399"/>
            <a:ext cx="16458901" cy="1717502"/>
          </a:xfrm>
          <a:prstGeom prst="rect">
            <a:avLst/>
          </a:prstGeom>
        </p:spPr>
        <p:txBody>
          <a:bodyPr/>
          <a:lstStyle/>
          <a:p>
            <a:r>
              <a:t>Post-operative outcomes (3)</a:t>
            </a:r>
          </a:p>
        </p:txBody>
      </p:sp>
      <p:graphicFrame>
        <p:nvGraphicFramePr>
          <p:cNvPr id="348" name="Google Shape;267;g3b54edae551_0_9"/>
          <p:cNvGraphicFramePr/>
          <p:nvPr/>
        </p:nvGraphicFramePr>
        <p:xfrm>
          <a:off x="1156349" y="3203799"/>
          <a:ext cx="15975302" cy="3764301"/>
        </p:xfrm>
        <a:graphic>
          <a:graphicData uri="http://schemas.openxmlformats.org/drawingml/2006/table">
            <a:tbl>
              <a:tblPr>
                <a:tableStyleId>{4C3C2611-4C71-4FC5-86AE-919BDF0F9419}</a:tableStyleId>
              </a:tblPr>
              <a:tblGrid>
                <a:gridCol w="4052000">
                  <a:extLst>
                    <a:ext uri="{9D8B030D-6E8A-4147-A177-3AD203B41FA5}">
                      <a16:colId xmlns:a16="http://schemas.microsoft.com/office/drawing/2014/main" val="20000"/>
                    </a:ext>
                  </a:extLst>
                </a:gridCol>
                <a:gridCol w="3300525">
                  <a:extLst>
                    <a:ext uri="{9D8B030D-6E8A-4147-A177-3AD203B41FA5}">
                      <a16:colId xmlns:a16="http://schemas.microsoft.com/office/drawing/2014/main" val="20001"/>
                    </a:ext>
                  </a:extLst>
                </a:gridCol>
                <a:gridCol w="3246975">
                  <a:extLst>
                    <a:ext uri="{9D8B030D-6E8A-4147-A177-3AD203B41FA5}">
                      <a16:colId xmlns:a16="http://schemas.microsoft.com/office/drawing/2014/main" val="20002"/>
                    </a:ext>
                  </a:extLst>
                </a:gridCol>
                <a:gridCol w="3246975">
                  <a:extLst>
                    <a:ext uri="{9D8B030D-6E8A-4147-A177-3AD203B41FA5}">
                      <a16:colId xmlns:a16="http://schemas.microsoft.com/office/drawing/2014/main" val="20003"/>
                    </a:ext>
                  </a:extLst>
                </a:gridCol>
                <a:gridCol w="2128825">
                  <a:extLst>
                    <a:ext uri="{9D8B030D-6E8A-4147-A177-3AD203B41FA5}">
                      <a16:colId xmlns:a16="http://schemas.microsoft.com/office/drawing/2014/main" val="20004"/>
                    </a:ext>
                  </a:extLst>
                </a:gridCol>
              </a:tblGrid>
              <a:tr h="0">
                <a:tc rowSpan="2">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Patients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Complete healing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Recurrence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p-value</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extLst>
                  <a:ext uri="{0D108BD9-81ED-4DB2-BD59-A6C34878D82A}">
                    <a16:rowId xmlns:a16="http://schemas.microsoft.com/office/drawing/2014/main" val="10000"/>
                  </a:ext>
                </a:extLst>
              </a:tr>
              <a:tr h="754800">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extLst>
                  <a:ext uri="{0D108BD9-81ED-4DB2-BD59-A6C34878D82A}">
                    <a16:rowId xmlns:a16="http://schemas.microsoft.com/office/drawing/2014/main" val="10001"/>
                  </a:ext>
                </a:extLst>
              </a:tr>
              <a:tr h="549075">
                <a:tc>
                  <a:txBody>
                    <a:bodyPr/>
                    <a:lstStyle/>
                    <a:p>
                      <a:pPr>
                        <a:lnSpc>
                          <a:spcPct val="115000"/>
                        </a:lnSpc>
                        <a:defRPr sz="1800"/>
                      </a:pPr>
                      <a:r>
                        <a:rPr sz="2400" b="1">
                          <a:solidFill>
                            <a:srgbClr val="00255F"/>
                          </a:solidFill>
                          <a:latin typeface="Tahoma"/>
                          <a:ea typeface="Tahoma"/>
                          <a:cs typeface="Tahoma"/>
                          <a:sym typeface="Tahoma"/>
                        </a:rPr>
                        <a:t>Overall</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2400" b="1">
                          <a:solidFill>
                            <a:srgbClr val="00255F"/>
                          </a:solidFill>
                          <a:latin typeface="Tahoma"/>
                          <a:ea typeface="Tahoma"/>
                          <a:cs typeface="Tahoma"/>
                          <a:sym typeface="Tahoma"/>
                        </a:rPr>
                        <a:t>220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200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20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extLst>
                  <a:ext uri="{0D108BD9-81ED-4DB2-BD59-A6C34878D82A}">
                    <a16:rowId xmlns:a16="http://schemas.microsoft.com/office/drawing/2014/main" val="10002"/>
                  </a:ext>
                </a:extLst>
              </a:tr>
              <a:tr h="1812050">
                <a:tc>
                  <a:txBody>
                    <a:bodyPr/>
                    <a:lstStyle/>
                    <a:p>
                      <a:pPr>
                        <a:lnSpc>
                          <a:spcPct val="115000"/>
                        </a:lnSpc>
                        <a:defRPr sz="2400" b="1">
                          <a:solidFill>
                            <a:srgbClr val="00255F"/>
                          </a:solidFill>
                          <a:latin typeface="Tahoma"/>
                          <a:ea typeface="Tahoma"/>
                          <a:cs typeface="Tahoma"/>
                          <a:sym typeface="Tahoma"/>
                        </a:defRPr>
                      </a:pPr>
                      <a:r>
                        <a:t>Only laser treatment</a:t>
                      </a:r>
                    </a:p>
                    <a:p>
                      <a:pPr>
                        <a:lnSpc>
                          <a:spcPct val="115000"/>
                        </a:lnSpc>
                        <a:defRPr sz="2400">
                          <a:solidFill>
                            <a:srgbClr val="00255F"/>
                          </a:solidFill>
                          <a:latin typeface="Tahoma"/>
                          <a:ea typeface="Tahoma"/>
                          <a:cs typeface="Tahoma"/>
                          <a:sym typeface="Tahoma"/>
                        </a:defRPr>
                      </a:pPr>
                      <a:r>
                        <a:t>(stage I-II-III-IV-R laser)</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210</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193 (91.9)</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17 (8.1)</a:t>
                      </a:r>
                    </a:p>
                  </a:txBody>
                  <a:tcPr marL="91425" marR="91425" marT="91425" marB="91425" anchor="ctr" horzOverflow="overflow">
                    <a:lnL>
                      <a:solidFill>
                        <a:srgbClr val="9E9E9E">
                          <a:alpha val="0"/>
                        </a:srgbClr>
                      </a:solidFill>
                    </a:lnL>
                    <a:lnR>
                      <a:solidFill>
                        <a:srgbClr val="9E9E9E">
                          <a:alpha val="0"/>
                        </a:srgbClr>
                      </a:solidFill>
                    </a:lnR>
                  </a:tcPr>
                </a:tc>
                <a:tc rowSpan="2">
                  <a:txBody>
                    <a:bodyPr/>
                    <a:lstStyle/>
                    <a:p>
                      <a:pPr algn="ctr">
                        <a:defRPr sz="1800"/>
                      </a:pPr>
                      <a:r>
                        <a:rPr sz="2400">
                          <a:solidFill>
                            <a:srgbClr val="00255F"/>
                          </a:solidFill>
                          <a:latin typeface="Tahoma"/>
                          <a:ea typeface="Tahoma"/>
                          <a:cs typeface="Tahoma"/>
                          <a:sym typeface="Tahoma"/>
                        </a:rPr>
                        <a:t>&lt;0.05</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extLst>
                  <a:ext uri="{0D108BD9-81ED-4DB2-BD59-A6C34878D82A}">
                    <a16:rowId xmlns:a16="http://schemas.microsoft.com/office/drawing/2014/main" val="10003"/>
                  </a:ext>
                </a:extLst>
              </a:tr>
              <a:tr h="549075">
                <a:tc>
                  <a:txBody>
                    <a:bodyPr/>
                    <a:lstStyle/>
                    <a:p>
                      <a:pPr>
                        <a:lnSpc>
                          <a:spcPct val="115000"/>
                        </a:lnSpc>
                        <a:defRPr sz="1800"/>
                      </a:pPr>
                      <a:r>
                        <a:rPr sz="2400" b="1">
                          <a:solidFill>
                            <a:srgbClr val="00255F"/>
                          </a:solidFill>
                          <a:latin typeface="Tahoma"/>
                          <a:ea typeface="Tahoma"/>
                          <a:cs typeface="Tahoma"/>
                          <a:sym typeface="Tahoma"/>
                        </a:rPr>
                        <a:t>Stage R open</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10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7 (70)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3 (30)</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vMerge="1">
                  <a:txBody>
                    <a:bodyPr/>
                    <a:lstStyle/>
                    <a:p>
                      <a:endParaRPr lang="it-IT"/>
                    </a:p>
                  </a:txBody>
                  <a:tcPr/>
                </a:tc>
                <a:extLst>
                  <a:ext uri="{0D108BD9-81ED-4DB2-BD59-A6C34878D82A}">
                    <a16:rowId xmlns:a16="http://schemas.microsoft.com/office/drawing/2014/main" val="10004"/>
                  </a:ext>
                </a:extLst>
              </a:tr>
            </a:tbl>
          </a:graphicData>
        </a:graphic>
      </p:graphicFrame>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 name="Google Shape;272;g3b54edae551_0_27"/>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51" name="Google Shape;273;g3b54edae551_0_27" descr="Google Shape;273;g3b54edae551_0_27"/>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52" name="Google Shape;274;g3b54edae551_0_27"/>
          <p:cNvSpPr txBox="1">
            <a:spLocks noGrp="1"/>
          </p:cNvSpPr>
          <p:nvPr>
            <p:ph type="title"/>
          </p:nvPr>
        </p:nvSpPr>
        <p:spPr>
          <a:xfrm>
            <a:off x="914399" y="410399"/>
            <a:ext cx="16458901" cy="1717502"/>
          </a:xfrm>
          <a:prstGeom prst="rect">
            <a:avLst/>
          </a:prstGeom>
        </p:spPr>
        <p:txBody>
          <a:bodyPr/>
          <a:lstStyle/>
          <a:p>
            <a:r>
              <a:t>Post-operative outcomes (4)</a:t>
            </a:r>
          </a:p>
        </p:txBody>
      </p:sp>
      <p:graphicFrame>
        <p:nvGraphicFramePr>
          <p:cNvPr id="353" name="Google Shape;275;g3b54edae551_0_27"/>
          <p:cNvGraphicFramePr/>
          <p:nvPr/>
        </p:nvGraphicFramePr>
        <p:xfrm>
          <a:off x="1348424" y="3625674"/>
          <a:ext cx="15590850" cy="2471026"/>
        </p:xfrm>
        <a:graphic>
          <a:graphicData uri="http://schemas.openxmlformats.org/drawingml/2006/table">
            <a:tbl>
              <a:tblPr>
                <a:tableStyleId>{4C3C2611-4C71-4FC5-86AE-919BDF0F9419}</a:tableStyleId>
              </a:tblPr>
              <a:tblGrid>
                <a:gridCol w="3362149">
                  <a:extLst>
                    <a:ext uri="{9D8B030D-6E8A-4147-A177-3AD203B41FA5}">
                      <a16:colId xmlns:a16="http://schemas.microsoft.com/office/drawing/2014/main" val="20000"/>
                    </a:ext>
                  </a:extLst>
                </a:gridCol>
                <a:gridCol w="2241775">
                  <a:extLst>
                    <a:ext uri="{9D8B030D-6E8A-4147-A177-3AD203B41FA5}">
                      <a16:colId xmlns:a16="http://schemas.microsoft.com/office/drawing/2014/main" val="20001"/>
                    </a:ext>
                  </a:extLst>
                </a:gridCol>
                <a:gridCol w="3848150">
                  <a:extLst>
                    <a:ext uri="{9D8B030D-6E8A-4147-A177-3AD203B41FA5}">
                      <a16:colId xmlns:a16="http://schemas.microsoft.com/office/drawing/2014/main" val="20002"/>
                    </a:ext>
                  </a:extLst>
                </a:gridCol>
                <a:gridCol w="3848150">
                  <a:extLst>
                    <a:ext uri="{9D8B030D-6E8A-4147-A177-3AD203B41FA5}">
                      <a16:colId xmlns:a16="http://schemas.microsoft.com/office/drawing/2014/main" val="20003"/>
                    </a:ext>
                  </a:extLst>
                </a:gridCol>
                <a:gridCol w="2290625">
                  <a:extLst>
                    <a:ext uri="{9D8B030D-6E8A-4147-A177-3AD203B41FA5}">
                      <a16:colId xmlns:a16="http://schemas.microsoft.com/office/drawing/2014/main" val="20004"/>
                    </a:ext>
                  </a:extLst>
                </a:gridCol>
              </a:tblGrid>
              <a:tr h="0">
                <a:tc rowSpan="2">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Patients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Completer healing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Recurrence [n(%)]</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tc rowSpan="2">
                  <a:txBody>
                    <a:bodyPr/>
                    <a:lstStyle/>
                    <a:p>
                      <a:pPr algn="ctr">
                        <a:lnSpc>
                          <a:spcPct val="115000"/>
                        </a:lnSpc>
                        <a:defRPr sz="1800"/>
                      </a:pPr>
                      <a:r>
                        <a:rPr sz="2400" b="1">
                          <a:solidFill>
                            <a:srgbClr val="00255F"/>
                          </a:solidFill>
                          <a:latin typeface="Tahoma"/>
                          <a:ea typeface="Tahoma"/>
                          <a:cs typeface="Tahoma"/>
                          <a:sym typeface="Tahoma"/>
                        </a:rPr>
                        <a:t>p-value</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lnB w="28575">
                      <a:solidFill>
                        <a:srgbClr val="9E9E9E"/>
                      </a:solidFill>
                    </a:lnB>
                  </a:tcPr>
                </a:tc>
                <a:extLst>
                  <a:ext uri="{0D108BD9-81ED-4DB2-BD59-A6C34878D82A}">
                    <a16:rowId xmlns:a16="http://schemas.microsoft.com/office/drawing/2014/main" val="10000"/>
                  </a:ext>
                </a:extLst>
              </a:tr>
              <a:tr h="754150">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tc vMerge="1">
                  <a:txBody>
                    <a:bodyPr/>
                    <a:lstStyle/>
                    <a:p>
                      <a:endParaRPr lang="it-IT"/>
                    </a:p>
                  </a:txBody>
                  <a:tcPr/>
                </a:tc>
                <a:extLst>
                  <a:ext uri="{0D108BD9-81ED-4DB2-BD59-A6C34878D82A}">
                    <a16:rowId xmlns:a16="http://schemas.microsoft.com/office/drawing/2014/main" val="10001"/>
                  </a:ext>
                </a:extLst>
              </a:tr>
              <a:tr h="539225">
                <a:tc>
                  <a:txBody>
                    <a:bodyPr/>
                    <a:lstStyle/>
                    <a:p>
                      <a:pPr>
                        <a:lnSpc>
                          <a:spcPct val="115000"/>
                        </a:lnSpc>
                        <a:defRPr sz="1800"/>
                      </a:pPr>
                      <a:r>
                        <a:rPr sz="2400" b="1">
                          <a:solidFill>
                            <a:srgbClr val="00255F"/>
                          </a:solidFill>
                          <a:latin typeface="Tahoma"/>
                          <a:ea typeface="Tahoma"/>
                          <a:cs typeface="Tahoma"/>
                          <a:sym typeface="Tahoma"/>
                        </a:rPr>
                        <a:t>Overall</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lnSpc>
                          <a:spcPct val="115000"/>
                        </a:lnSpc>
                        <a:defRPr sz="1800"/>
                      </a:pPr>
                      <a:r>
                        <a:rPr sz="2400" b="1">
                          <a:solidFill>
                            <a:srgbClr val="00255F"/>
                          </a:solidFill>
                          <a:latin typeface="Tahoma"/>
                          <a:ea typeface="Tahoma"/>
                          <a:cs typeface="Tahoma"/>
                          <a:sym typeface="Tahoma"/>
                        </a:rPr>
                        <a:t>220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200 (90)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ctr">
                        <a:defRPr sz="1800"/>
                      </a:pPr>
                      <a:r>
                        <a:rPr sz="2400" b="1">
                          <a:solidFill>
                            <a:srgbClr val="00255F"/>
                          </a:solidFill>
                          <a:latin typeface="Tahoma"/>
                          <a:ea typeface="Tahoma"/>
                          <a:cs typeface="Tahoma"/>
                          <a:sym typeface="Tahoma"/>
                        </a:rPr>
                        <a:t>20 (10)</a:t>
                      </a: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tc>
                  <a:txBody>
                    <a:bodyPr/>
                    <a:lstStyle/>
                    <a:p>
                      <a:pPr algn="l">
                        <a:defRPr sz="1400">
                          <a:sym typeface="Arial"/>
                        </a:defRPr>
                      </a:pPr>
                      <a:endParaRPr/>
                    </a:p>
                  </a:txBody>
                  <a:tcPr marL="91425" marR="91425" marT="91425" marB="91425" anchor="ctr" horzOverflow="overflow">
                    <a:lnL>
                      <a:solidFill>
                        <a:srgbClr val="9E9E9E">
                          <a:alpha val="0"/>
                        </a:srgbClr>
                      </a:solidFill>
                    </a:lnL>
                    <a:lnR>
                      <a:solidFill>
                        <a:srgbClr val="9E9E9E">
                          <a:alpha val="0"/>
                        </a:srgbClr>
                      </a:solidFill>
                    </a:lnR>
                    <a:lnT w="28575">
                      <a:solidFill>
                        <a:srgbClr val="9E9E9E"/>
                      </a:solidFill>
                    </a:lnT>
                  </a:tcPr>
                </a:tc>
                <a:extLst>
                  <a:ext uri="{0D108BD9-81ED-4DB2-BD59-A6C34878D82A}">
                    <a16:rowId xmlns:a16="http://schemas.microsoft.com/office/drawing/2014/main" val="10002"/>
                  </a:ext>
                </a:extLst>
              </a:tr>
              <a:tr h="539225">
                <a:tc>
                  <a:txBody>
                    <a:bodyPr/>
                    <a:lstStyle/>
                    <a:p>
                      <a:pPr>
                        <a:lnSpc>
                          <a:spcPct val="115000"/>
                        </a:lnSpc>
                        <a:defRPr sz="1800"/>
                      </a:pPr>
                      <a:r>
                        <a:rPr sz="2400" b="1">
                          <a:solidFill>
                            <a:srgbClr val="00255F"/>
                          </a:solidFill>
                          <a:latin typeface="Tahoma"/>
                          <a:ea typeface="Tahoma"/>
                          <a:cs typeface="Tahoma"/>
                          <a:sym typeface="Tahoma"/>
                        </a:rPr>
                        <a:t>2-months persistent fistula</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lnSpc>
                          <a:spcPct val="115000"/>
                        </a:lnSpc>
                        <a:defRPr sz="1800"/>
                      </a:pPr>
                      <a:r>
                        <a:rPr sz="2400">
                          <a:solidFill>
                            <a:srgbClr val="00255F"/>
                          </a:solidFill>
                          <a:latin typeface="Tahoma"/>
                          <a:ea typeface="Tahoma"/>
                          <a:cs typeface="Tahoma"/>
                          <a:sym typeface="Tahoma"/>
                        </a:rPr>
                        <a:t>26</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17 (65.4)</a:t>
                      </a:r>
                    </a:p>
                  </a:txBody>
                  <a:tcPr marL="91425" marR="91425" marT="91425" marB="91425" anchor="ctr" horzOverflow="overflow">
                    <a:lnL>
                      <a:solidFill>
                        <a:srgbClr val="9E9E9E">
                          <a:alpha val="0"/>
                        </a:srgbClr>
                      </a:solidFill>
                    </a:lnL>
                    <a:lnR>
                      <a:solidFill>
                        <a:srgbClr val="9E9E9E">
                          <a:alpha val="0"/>
                        </a:srgbClr>
                      </a:solidFill>
                    </a:lnR>
                  </a:tcPr>
                </a:tc>
                <a:tc>
                  <a:txBody>
                    <a:bodyPr/>
                    <a:lstStyle/>
                    <a:p>
                      <a:pPr algn="ctr">
                        <a:defRPr sz="1800"/>
                      </a:pPr>
                      <a:r>
                        <a:rPr sz="2400">
                          <a:solidFill>
                            <a:srgbClr val="00255F"/>
                          </a:solidFill>
                          <a:latin typeface="Tahoma"/>
                          <a:ea typeface="Tahoma"/>
                          <a:cs typeface="Tahoma"/>
                          <a:sym typeface="Tahoma"/>
                        </a:rPr>
                        <a:t>9 (34.6)</a:t>
                      </a:r>
                    </a:p>
                  </a:txBody>
                  <a:tcPr marL="91425" marR="91425" marT="91425" marB="91425" anchor="ctr" horzOverflow="overflow">
                    <a:lnL>
                      <a:solidFill>
                        <a:srgbClr val="9E9E9E">
                          <a:alpha val="0"/>
                        </a:srgbClr>
                      </a:solidFill>
                    </a:lnL>
                    <a:lnR>
                      <a:solidFill>
                        <a:srgbClr val="9E9E9E">
                          <a:alpha val="0"/>
                        </a:srgbClr>
                      </a:solidFill>
                    </a:lnR>
                  </a:tcPr>
                </a:tc>
                <a:tc rowSpan="2">
                  <a:txBody>
                    <a:bodyPr/>
                    <a:lstStyle/>
                    <a:p>
                      <a:pPr algn="ctr">
                        <a:defRPr sz="1800"/>
                      </a:pPr>
                      <a:r>
                        <a:rPr sz="2400">
                          <a:solidFill>
                            <a:srgbClr val="00255F"/>
                          </a:solidFill>
                          <a:latin typeface="Tahoma"/>
                          <a:ea typeface="Tahoma"/>
                          <a:cs typeface="Tahoma"/>
                          <a:sym typeface="Tahoma"/>
                        </a:rPr>
                        <a:t>&lt;0.001</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extLst>
                  <a:ext uri="{0D108BD9-81ED-4DB2-BD59-A6C34878D82A}">
                    <a16:rowId xmlns:a16="http://schemas.microsoft.com/office/drawing/2014/main" val="10003"/>
                  </a:ext>
                </a:extLst>
              </a:tr>
              <a:tr h="539225">
                <a:tc>
                  <a:txBody>
                    <a:bodyPr/>
                    <a:lstStyle/>
                    <a:p>
                      <a:pPr>
                        <a:lnSpc>
                          <a:spcPct val="115000"/>
                        </a:lnSpc>
                        <a:defRPr sz="1800"/>
                      </a:pPr>
                      <a:r>
                        <a:rPr sz="2400" b="1">
                          <a:solidFill>
                            <a:srgbClr val="00255F"/>
                          </a:solidFill>
                          <a:latin typeface="Tahoma"/>
                          <a:ea typeface="Tahoma"/>
                          <a:cs typeface="Tahoma"/>
                          <a:sym typeface="Tahoma"/>
                        </a:rPr>
                        <a:t>Regular course</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194</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183 (94.3)</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a:txBody>
                    <a:bodyPr/>
                    <a:lstStyle/>
                    <a:p>
                      <a:pPr algn="ctr">
                        <a:lnSpc>
                          <a:spcPct val="115000"/>
                        </a:lnSpc>
                        <a:defRPr sz="1800"/>
                      </a:pPr>
                      <a:r>
                        <a:rPr sz="2400">
                          <a:solidFill>
                            <a:srgbClr val="00255F"/>
                          </a:solidFill>
                          <a:latin typeface="Tahoma"/>
                          <a:ea typeface="Tahoma"/>
                          <a:cs typeface="Tahoma"/>
                          <a:sym typeface="Tahoma"/>
                        </a:rPr>
                        <a:t>11 (5.7)</a:t>
                      </a:r>
                    </a:p>
                  </a:txBody>
                  <a:tcPr marL="91425" marR="91425" marT="91425" marB="91425" anchor="ctr" horzOverflow="overflow">
                    <a:lnL>
                      <a:solidFill>
                        <a:srgbClr val="9E9E9E">
                          <a:alpha val="0"/>
                        </a:srgbClr>
                      </a:solidFill>
                    </a:lnL>
                    <a:lnR>
                      <a:solidFill>
                        <a:srgbClr val="9E9E9E">
                          <a:alpha val="0"/>
                        </a:srgbClr>
                      </a:solidFill>
                    </a:lnR>
                    <a:lnB w="28575">
                      <a:solidFill>
                        <a:srgbClr val="9E9E9E"/>
                      </a:solidFill>
                    </a:lnB>
                  </a:tcPr>
                </a:tc>
                <a:tc vMerge="1">
                  <a:txBody>
                    <a:bodyPr/>
                    <a:lstStyle/>
                    <a:p>
                      <a:endParaRPr lang="it-IT"/>
                    </a:p>
                  </a:txBody>
                  <a:tcPr/>
                </a:tc>
                <a:extLst>
                  <a:ext uri="{0D108BD9-81ED-4DB2-BD59-A6C34878D82A}">
                    <a16:rowId xmlns:a16="http://schemas.microsoft.com/office/drawing/2014/main" val="10004"/>
                  </a:ext>
                </a:extLst>
              </a:tr>
            </a:tbl>
          </a:graphicData>
        </a:graphic>
      </p:graphicFrame>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 name="Google Shape;280;g3922bd95e8f_0_50"/>
          <p:cNvSpPr/>
          <p:nvPr/>
        </p:nvSpPr>
        <p:spPr>
          <a:xfrm>
            <a:off x="6629400" y="9038063"/>
            <a:ext cx="11125200" cy="685801"/>
          </a:xfrm>
          <a:prstGeom prst="roundRect">
            <a:avLst>
              <a:gd name="adj" fmla="val 16667"/>
            </a:avLst>
          </a:prstGeom>
          <a:gradFill>
            <a:gsLst>
              <a:gs pos="0">
                <a:srgbClr val="0070C0"/>
              </a:gs>
              <a:gs pos="25000">
                <a:srgbClr val="0066CC"/>
              </a:gs>
              <a:gs pos="64000">
                <a:srgbClr val="0066CC"/>
              </a:gs>
              <a:gs pos="94000">
                <a:srgbClr val="FFFFFF"/>
              </a:gs>
              <a:gs pos="100000">
                <a:srgbClr val="FFFFFF"/>
              </a:gs>
            </a:gsLst>
            <a:lin ang="10800025"/>
          </a:gradFill>
          <a:ln w="12700">
            <a:miter lim="400000"/>
          </a:ln>
        </p:spPr>
        <p:txBody>
          <a:bodyPr lIns="0" tIns="0" rIns="0" bIns="0" anchor="ctr"/>
          <a:lstStyle/>
          <a:p>
            <a:pPr algn="ctr">
              <a:defRPr sz="1800">
                <a:solidFill>
                  <a:srgbClr val="FFFFFF"/>
                </a:solidFill>
                <a:latin typeface="Calibri"/>
                <a:ea typeface="Calibri"/>
                <a:cs typeface="Calibri"/>
                <a:sym typeface="Calibri"/>
              </a:defRPr>
            </a:pPr>
            <a:endParaRPr/>
          </a:p>
        </p:txBody>
      </p:sp>
      <p:pic>
        <p:nvPicPr>
          <p:cNvPr id="356" name="Google Shape;281;g3922bd95e8f_0_50" descr="Google Shape;281;g3922bd95e8f_0_50"/>
          <p:cNvPicPr>
            <a:picLocks noChangeAspect="1"/>
          </p:cNvPicPr>
          <p:nvPr/>
        </p:nvPicPr>
        <p:blipFill>
          <a:blip r:embed="rId2"/>
          <a:srcRect l="3271" t="11013" r="43010" b="29359"/>
          <a:stretch>
            <a:fillRect/>
          </a:stretch>
        </p:blipFill>
        <p:spPr>
          <a:xfrm>
            <a:off x="484725" y="8648700"/>
            <a:ext cx="5486402" cy="1159728"/>
          </a:xfrm>
          <a:prstGeom prst="rect">
            <a:avLst/>
          </a:prstGeom>
          <a:ln w="12700">
            <a:miter lim="400000"/>
          </a:ln>
        </p:spPr>
      </p:pic>
      <p:sp>
        <p:nvSpPr>
          <p:cNvPr id="357" name="Google Shape;282;g3922bd95e8f_0_50"/>
          <p:cNvSpPr txBox="1">
            <a:spLocks noGrp="1"/>
          </p:cNvSpPr>
          <p:nvPr>
            <p:ph type="title"/>
          </p:nvPr>
        </p:nvSpPr>
        <p:spPr>
          <a:xfrm>
            <a:off x="914399" y="410399"/>
            <a:ext cx="16458901" cy="1717502"/>
          </a:xfrm>
          <a:prstGeom prst="rect">
            <a:avLst/>
          </a:prstGeom>
        </p:spPr>
        <p:txBody>
          <a:bodyPr/>
          <a:lstStyle/>
          <a:p>
            <a:r>
              <a:t>Conclusions</a:t>
            </a:r>
          </a:p>
        </p:txBody>
      </p:sp>
      <p:sp>
        <p:nvSpPr>
          <p:cNvPr id="358" name="Google Shape;283;g3922bd95e8f_0_50"/>
          <p:cNvSpPr txBox="1">
            <a:spLocks noGrp="1"/>
          </p:cNvSpPr>
          <p:nvPr>
            <p:ph type="body" idx="1"/>
          </p:nvPr>
        </p:nvSpPr>
        <p:spPr>
          <a:xfrm>
            <a:off x="914399" y="2406960"/>
            <a:ext cx="16458901" cy="5965800"/>
          </a:xfrm>
          <a:prstGeom prst="rect">
            <a:avLst/>
          </a:prstGeom>
        </p:spPr>
        <p:txBody>
          <a:bodyPr anchor="ctr"/>
          <a:lstStyle/>
          <a:p>
            <a:pPr marL="0" indent="0" algn="ctr">
              <a:lnSpc>
                <a:spcPct val="200000"/>
              </a:lnSpc>
              <a:spcBef>
                <a:spcPts val="0"/>
              </a:spcBef>
              <a:buSzTx/>
              <a:buNone/>
            </a:pPr>
            <a:r>
              <a:t>Easily reproducible</a:t>
            </a:r>
          </a:p>
          <a:p>
            <a:pPr marL="0" indent="0" algn="ctr">
              <a:lnSpc>
                <a:spcPct val="200000"/>
              </a:lnSpc>
              <a:spcBef>
                <a:spcPts val="0"/>
              </a:spcBef>
              <a:buSzTx/>
              <a:buNone/>
            </a:pPr>
            <a:r>
              <a:t>Mini-invasive technique</a:t>
            </a:r>
          </a:p>
          <a:p>
            <a:pPr marL="0" indent="0" algn="ctr">
              <a:lnSpc>
                <a:spcPct val="200000"/>
              </a:lnSpc>
              <a:spcBef>
                <a:spcPts val="0"/>
              </a:spcBef>
              <a:buSzTx/>
              <a:buNone/>
            </a:pPr>
            <a:r>
              <a:t>Shortens operative times</a:t>
            </a:r>
          </a:p>
          <a:p>
            <a:pPr marL="0" indent="0" algn="ctr">
              <a:lnSpc>
                <a:spcPct val="200000"/>
              </a:lnSpc>
              <a:spcBef>
                <a:spcPts val="0"/>
              </a:spcBef>
              <a:buSzTx/>
              <a:buNone/>
            </a:pPr>
            <a:r>
              <a:t>Fast return to daily activities</a:t>
            </a:r>
          </a:p>
          <a:p>
            <a:pPr marL="0" indent="0" algn="ctr">
              <a:lnSpc>
                <a:spcPct val="200000"/>
              </a:lnSpc>
              <a:spcBef>
                <a:spcPts val="0"/>
              </a:spcBef>
              <a:buSzTx/>
              <a:buNone/>
            </a:pPr>
            <a:r>
              <a:t>Simplified post-operative management </a:t>
            </a:r>
          </a:p>
          <a:p>
            <a:pPr marL="0" indent="0" algn="ctr">
              <a:lnSpc>
                <a:spcPct val="200000"/>
              </a:lnSpc>
              <a:spcBef>
                <a:spcPts val="0"/>
              </a:spcBef>
              <a:buSzTx/>
              <a:buNone/>
            </a:pPr>
            <a:r>
              <a:t>Good results in SiLaC as first line treatment</a:t>
            </a:r>
          </a:p>
          <a:p>
            <a:pPr marL="0" indent="0" algn="ctr">
              <a:lnSpc>
                <a:spcPct val="200000"/>
              </a:lnSpc>
              <a:spcBef>
                <a:spcPts val="0"/>
              </a:spcBef>
              <a:buSzTx/>
              <a:buNone/>
            </a:pPr>
            <a:r>
              <a:t>Late closure with fistulas (2-months) is associated with higher recurrence rate</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0" name="Google Shape;288;p4" descr="Google Shape;288;p4"/>
          <p:cNvPicPr>
            <a:picLocks noChangeAspect="1"/>
          </p:cNvPicPr>
          <p:nvPr/>
        </p:nvPicPr>
        <p:blipFill>
          <a:blip r:embed="rId2"/>
          <a:stretch>
            <a:fillRect/>
          </a:stretch>
        </p:blipFill>
        <p:spPr>
          <a:xfrm>
            <a:off x="709099" y="266700"/>
            <a:ext cx="17002126" cy="2953044"/>
          </a:xfrm>
          <a:prstGeom prst="rect">
            <a:avLst/>
          </a:prstGeom>
          <a:ln w="12700">
            <a:miter lim="400000"/>
          </a:ln>
        </p:spPr>
      </p:pic>
      <p:pic>
        <p:nvPicPr>
          <p:cNvPr id="361" name="Google Shape;289;p4" descr="Google Shape;289;p4"/>
          <p:cNvPicPr>
            <a:picLocks noChangeAspect="1"/>
          </p:cNvPicPr>
          <p:nvPr/>
        </p:nvPicPr>
        <p:blipFill>
          <a:blip r:embed="rId3"/>
          <a:stretch>
            <a:fillRect/>
          </a:stretch>
        </p:blipFill>
        <p:spPr>
          <a:xfrm>
            <a:off x="3937565" y="8343900"/>
            <a:ext cx="10412870" cy="1329044"/>
          </a:xfrm>
          <a:prstGeom prst="rect">
            <a:avLst/>
          </a:prstGeom>
          <a:ln w="12700">
            <a:miter lim="400000"/>
          </a:ln>
        </p:spPr>
      </p:pic>
      <p:pic>
        <p:nvPicPr>
          <p:cNvPr id="362" name="Google Shape;290;p4" descr="Google Shape;290;p4"/>
          <p:cNvPicPr>
            <a:picLocks noChangeAspect="1"/>
          </p:cNvPicPr>
          <p:nvPr/>
        </p:nvPicPr>
        <p:blipFill>
          <a:blip r:embed="rId4"/>
          <a:stretch>
            <a:fillRect/>
          </a:stretch>
        </p:blipFill>
        <p:spPr>
          <a:xfrm>
            <a:off x="3352800" y="3314700"/>
            <a:ext cx="12411559" cy="2362200"/>
          </a:xfrm>
          <a:prstGeom prst="rect">
            <a:avLst/>
          </a:prstGeom>
          <a:ln w="12700">
            <a:miter lim="400000"/>
          </a:ln>
        </p:spPr>
      </p:pic>
      <p:pic>
        <p:nvPicPr>
          <p:cNvPr id="363" name="Google Shape;291;p4" descr="Google Shape;291;p4"/>
          <p:cNvPicPr>
            <a:picLocks noChangeAspect="1"/>
          </p:cNvPicPr>
          <p:nvPr/>
        </p:nvPicPr>
        <p:blipFill>
          <a:blip r:embed="rId5"/>
          <a:stretch>
            <a:fillRect/>
          </a:stretch>
        </p:blipFill>
        <p:spPr>
          <a:xfrm>
            <a:off x="3195877" y="5143500"/>
            <a:ext cx="12725404" cy="2421932"/>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a:ea typeface="Helvetica"/>
        <a:cs typeface="Helvetica"/>
      </a:majorFont>
      <a:minorFont>
        <a:latin typeface="Arial"/>
        <a:ea typeface="Arial"/>
        <a:cs typeface="Arial"/>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a:ea typeface="Helvetica"/>
        <a:cs typeface="Helvetica"/>
      </a:majorFont>
      <a:minorFont>
        <a:latin typeface="Arial"/>
        <a:ea typeface="Arial"/>
        <a:cs typeface="Arial"/>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2042</Words>
  <Application>Microsoft Office PowerPoint</Application>
  <PresentationFormat>Personalizzato</PresentationFormat>
  <Paragraphs>434</Paragraphs>
  <Slides>19</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19</vt:i4>
      </vt:variant>
    </vt:vector>
  </HeadingPairs>
  <TitlesOfParts>
    <vt:vector size="23" baseType="lpstr">
      <vt:lpstr>Arial</vt:lpstr>
      <vt:lpstr>Calibri</vt:lpstr>
      <vt:lpstr>Tahoma</vt:lpstr>
      <vt:lpstr>Office Theme</vt:lpstr>
      <vt:lpstr>Presentazione standard di PowerPoint</vt:lpstr>
      <vt:lpstr>Presentazione standard di PowerPoint</vt:lpstr>
      <vt:lpstr>Pylonidal Disease: epidemiology and diagnosis</vt:lpstr>
      <vt:lpstr>Classification: which one to use?</vt:lpstr>
      <vt:lpstr>Classification: which one to use?</vt:lpstr>
      <vt:lpstr>Surgical approach: which is the most appropriate?</vt:lpstr>
      <vt:lpstr>Problem: high rate of recurrence and complications</vt:lpstr>
      <vt:lpstr>Mini-invasive laser treatment: Sinus Laser Closure</vt:lpstr>
      <vt:lpstr>Contraindications</vt:lpstr>
      <vt:lpstr>Surgical technique</vt:lpstr>
      <vt:lpstr>Postoperative instructions</vt:lpstr>
      <vt:lpstr>Our experience at “Pesenti-Fenaroli” Hospital, Alzano L.do</vt:lpstr>
      <vt:lpstr>Operative data</vt:lpstr>
      <vt:lpstr>Post-operative outcomes (1)</vt:lpstr>
      <vt:lpstr>Post-operative outcomes (2)</vt:lpstr>
      <vt:lpstr>Post-operative outcomes (3)</vt:lpstr>
      <vt:lpstr>Post-operative outcomes (4)</vt:lpstr>
      <vt:lpstr>Conclusions</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User</dc:creator>
  <cp:lastModifiedBy>User</cp:lastModifiedBy>
  <cp:revision>1</cp:revision>
  <dcterms:modified xsi:type="dcterms:W3CDTF">2026-05-25T05:19:23Z</dcterms:modified>
</cp:coreProperties>
</file>