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0" r:id="rId4"/>
    <p:sldId id="271" r:id="rId5"/>
  </p:sldIdLst>
  <p:sldSz cx="50399950" cy="28440063"/>
  <p:notesSz cx="6858000" cy="9144000"/>
  <p:embeddedFontLst>
    <p:embeddedFont>
      <p:font typeface="Barlow Bold" panose="020B0604020202020204" charset="0"/>
      <p:regular r:id="rId6"/>
    </p:embeddedFont>
    <p:embeddedFont>
      <p:font typeface="Barlow Ultra-Bold" panose="020B0604020202020204" charset="0"/>
      <p:regular r:id="rId7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17" d="100"/>
          <a:sy n="17" d="100"/>
        </p:scale>
        <p:origin x="532" y="120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3474258"/>
            <a:ext cx="30659970" cy="2627249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793931" y="4815488"/>
            <a:ext cx="24383139" cy="31417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7135"/>
              </a:lnSpc>
            </a:pPr>
            <a:r>
              <a:rPr lang="en-US" sz="2087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TITOLO </a:t>
            </a:r>
            <a:r>
              <a:rPr lang="en-US" sz="2087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TITOLO</a:t>
            </a:r>
            <a:endParaRPr lang="en-US" sz="2087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230" y="13057150"/>
            <a:ext cx="20078538" cy="4722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BUSUITO GIOVANNA</a:t>
            </a:r>
          </a:p>
          <a:p>
            <a:pPr algn="r">
              <a:lnSpc>
                <a:spcPts val="18950"/>
              </a:lnSpc>
            </a:pP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PIETRO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32361507" y="18963261"/>
            <a:ext cx="15837884" cy="3517196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CASA DI CURA S ANNA</a:t>
            </a:r>
          </a:p>
          <a:p>
            <a:pPr algn="r">
              <a:lnSpc>
                <a:spcPts val="5520"/>
              </a:lnSpc>
            </a:pPr>
            <a:r>
              <a:rPr lang="en-US" sz="9921" b="1" i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AGRIGENTO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345261" y="5820039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921" dirty="0">
                <a:solidFill>
                  <a:schemeClr val="bg1"/>
                </a:solidFill>
              </a:rPr>
              <a:t> REVERSAL OF HARTMANN’ PROCEDURE</a:t>
            </a:r>
          </a:p>
        </p:txBody>
      </p:sp>
      <p:sp>
        <p:nvSpPr>
          <p:cNvPr id="13" name="Rettangolo con angoli arrotondati 12">
            <a:extLst>
              <a:ext uri="{FF2B5EF4-FFF2-40B4-BE49-F238E27FC236}">
                <a16:creationId xmlns:a16="http://schemas.microsoft.com/office/drawing/2014/main" id="{19ACE76E-6488-1B89-671F-D503AC394BD4}"/>
              </a:ext>
            </a:extLst>
          </p:cNvPr>
          <p:cNvSpPr/>
          <p:nvPr/>
        </p:nvSpPr>
        <p:spPr>
          <a:xfrm>
            <a:off x="1345261" y="2250044"/>
            <a:ext cx="9449991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>
                <a16:creationId xmlns:a16="http://schemas.microsoft.com/office/drawing/2014/main" id="{FF31D285-F6CE-0E40-0B7C-F9E178FBF8C4}"/>
              </a:ext>
            </a:extLst>
          </p:cNvPr>
          <p:cNvSpPr/>
          <p:nvPr/>
        </p:nvSpPr>
        <p:spPr>
          <a:xfrm>
            <a:off x="44825893" y="2478834"/>
            <a:ext cx="3790675" cy="2099995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4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Registrazione schermo 2">
            <a:hlinkClick r:id="" action="ppaction://media"/>
            <a:extLst>
              <a:ext uri="{FF2B5EF4-FFF2-40B4-BE49-F238E27FC236}">
                <a16:creationId xmlns:a16="http://schemas.microsoft.com/office/drawing/2014/main" id="{48850EB1-90B9-24D0-5AD8-8A2EB19410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45775" y="5945275"/>
            <a:ext cx="28575000" cy="16244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0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572" y="9267424"/>
            <a:ext cx="48089952" cy="9152604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995" y="17370028"/>
            <a:ext cx="48549105" cy="923999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20</Words>
  <Application>Microsoft Office PowerPoint</Application>
  <PresentationFormat>Personalizzato</PresentationFormat>
  <Paragraphs>7</Paragraphs>
  <Slides>4</Slides>
  <Notes>0</Notes>
  <HiddenSlides>0</HiddenSlides>
  <MMClips>1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Barlow Ultra-Bold</vt:lpstr>
      <vt:lpstr>Barlow Bold</vt:lpstr>
      <vt:lpstr>Calibri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Giovanna Busuito</cp:lastModifiedBy>
  <cp:revision>6</cp:revision>
  <dcterms:created xsi:type="dcterms:W3CDTF">2006-08-16T00:00:00Z</dcterms:created>
  <dcterms:modified xsi:type="dcterms:W3CDTF">2026-01-10T20:12:52Z</dcterms:modified>
  <dc:identifier>DAG35qkUN5c</dc:identifier>
</cp:coreProperties>
</file>