
<file path=[Content_Types].xml><?xml version="1.0" encoding="utf-8"?>
<Types xmlns="http://schemas.openxmlformats.org/package/2006/content-types">
  <Default Extension="png" ContentType="image/png"/>
  <Default Extension="bin" ContentType="application/vnd.openxmlformats-officedocument.oleObject"/>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drawings/drawing2.xml" ContentType="application/vnd.openxmlformats-officedocument.drawingml.chartshape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drawings/drawing3.xml" ContentType="application/vnd.openxmlformats-officedocument.drawingml.chartshapes+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drawings/drawing4.xml" ContentType="application/vnd.openxmlformats-officedocument.drawingml.chartshapes+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drawings/drawing5.xml" ContentType="application/vnd.openxmlformats-officedocument.drawingml.chartshapes+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drawings/drawing6.xml" ContentType="application/vnd.openxmlformats-officedocument.drawingml.chartshapes+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drawings/drawing7.xml" ContentType="application/vnd.openxmlformats-officedocument.drawingml.chartshapes+xml"/>
  <Override PartName="/ppt/notesSlides/notesSlide20.xml" ContentType="application/vnd.openxmlformats-officedocument.presentationml.notesSlid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drawings/drawing8.xml" ContentType="application/vnd.openxmlformats-officedocument.drawingml.chartshapes+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autoCompressPictures="0">
  <p:sldMasterIdLst>
    <p:sldMasterId id="2147483648" r:id="rId1"/>
  </p:sldMasterIdLst>
  <p:notesMasterIdLst>
    <p:notesMasterId r:id="rId24"/>
  </p:notesMasterIdLst>
  <p:sldIdLst>
    <p:sldId id="281"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82" r:id="rId23"/>
  </p:sldIdLst>
  <p:sldSz cx="12192000" cy="6858000"/>
  <p:notesSz cx="6858000" cy="9144000"/>
  <p:embeddedFontLst>
    <p:embeddedFont>
      <p:font typeface="Calibri" panose="020F0502020204030204" pitchFamily="34" charset="0"/>
      <p:regular r:id="rId25"/>
      <p:bold r:id="rId26"/>
      <p:italic r:id="rId27"/>
      <p:boldItalic r:id="rId28"/>
    </p:embeddedFont>
    <p:embeddedFont>
      <p:font typeface="Calibri Light" panose="020F0302020204030204" pitchFamily="34" charset="0"/>
      <p:regular r:id="rId29"/>
      <p:italic r:id="rId30"/>
    </p:embeddedFont>
    <p:embeddedFont>
      <p:font typeface="Cambria" panose="02040503050406030204" pitchFamily="18" charset="0"/>
      <p:regular r:id="rId31"/>
      <p:bold r:id="rId32"/>
      <p:italic r:id="rId33"/>
      <p:boldItalic r:id="rId34"/>
    </p:embeddedFont>
    <p:embeddedFont>
      <p:font typeface="Source Sans Pro" panose="020B0503030403020204" pitchFamily="34" charset="0"/>
      <p:regular r:id="rId35"/>
      <p:bold r:id="rId36"/>
      <p:italic r:id="rId37"/>
      <p:boldItalic r:id="rId3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9" roundtripDataSignature="AMtx7mhhmjU3hHl9Q8Q/9rVrpkxPbs9yu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8D5A700D-F6E8-4816-AE6F-381FF6C07CE5}">
  <a:tblStyle styleId="{8D5A700D-F6E8-4816-AE6F-381FF6C07CE5}"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9EFF7"/>
          </a:solidFill>
        </a:fill>
      </a:tcStyle>
    </a:wholeTbl>
    <a:band1H>
      <a:tcTxStyle/>
      <a:tcStyle>
        <a:tcBdr/>
        <a:fill>
          <a:solidFill>
            <a:srgbClr val="D0DEEF"/>
          </a:solidFill>
        </a:fill>
      </a:tcStyle>
    </a:band1H>
    <a:band2H>
      <a:tcTxStyle/>
      <a:tcStyle>
        <a:tcBdr/>
      </a:tcStyle>
    </a:band2H>
    <a:band1V>
      <a:tcTxStyle/>
      <a:tcStyle>
        <a:tcBdr/>
        <a:fill>
          <a:solidFill>
            <a:srgbClr val="D0DEEF"/>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599"/>
  </p:normalViewPr>
  <p:slideViewPr>
    <p:cSldViewPr snapToGrid="0" snapToObjects="1">
      <p:cViewPr varScale="1">
        <p:scale>
          <a:sx n="106" d="100"/>
          <a:sy n="106" d="100"/>
        </p:scale>
        <p:origin x="792"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9" Type="http://customschemas.google.com/relationships/presentationmetadata" Target="metadata"/><Relationship Id="rId21" Type="http://schemas.openxmlformats.org/officeDocument/2006/relationships/slide" Target="slides/slide20.xml"/><Relationship Id="rId34" Type="http://schemas.openxmlformats.org/officeDocument/2006/relationships/font" Target="fonts/font10.fntdata"/><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font" Target="fonts/font8.fntdata"/><Relationship Id="rId37" Type="http://schemas.openxmlformats.org/officeDocument/2006/relationships/font" Target="fonts/font13.fntdata"/><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4.fntdata"/><Relationship Id="rId36" Type="http://schemas.openxmlformats.org/officeDocument/2006/relationships/font" Target="fonts/font12.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font" Target="fonts/font11.fntdata"/><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font" Target="fonts/font9.fntdata"/><Relationship Id="rId38" Type="http://schemas.openxmlformats.org/officeDocument/2006/relationships/font" Target="fonts/font14.fntdata"/></Relationships>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User\Desktop\SFERA%20PRE%20OA.xlsx" TargetMode="Externa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chartUserShapes" Target="../drawings/drawing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User\Desktop\SFERA%20POST%20GS.xlsx" TargetMode="Externa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chartUserShapes" Target="../drawings/drawing3.xml"/></Relationships>
</file>

<file path=ppt/charts/_rels/chart4.xml.rels><?xml version="1.0" encoding="UTF-8" standalone="yes"?>
<Relationships xmlns="http://schemas.openxmlformats.org/package/2006/relationships"><Relationship Id="rId3" Type="http://schemas.openxmlformats.org/officeDocument/2006/relationships/oleObject" Target="file:////C:\Users\User\Desktop\SFERA%20PRE%20VD.xlsx" TargetMode="Externa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chartUserShapes" Target="../drawings/drawing4.xml"/></Relationships>
</file>

<file path=ppt/charts/_rels/chart5.xml.rels><?xml version="1.0" encoding="UTF-8" standalone="yes"?>
<Relationships xmlns="http://schemas.openxmlformats.org/package/2006/relationships"><Relationship Id="rId3" Type="http://schemas.openxmlformats.org/officeDocument/2006/relationships/oleObject" Target="../embeddings/oleObject2.bin"/><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chartUserShapes" Target="../drawings/drawing5.xml"/></Relationships>
</file>

<file path=ppt/charts/_rels/chart6.xml.rels><?xml version="1.0" encoding="UTF-8" standalone="yes"?>
<Relationships xmlns="http://schemas.openxmlformats.org/package/2006/relationships"><Relationship Id="rId3" Type="http://schemas.openxmlformats.org/officeDocument/2006/relationships/oleObject" Target="../embeddings/oleObject3.bin"/><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chartUserShapes" Target="../drawings/drawing6.xml"/></Relationships>
</file>

<file path=ppt/charts/_rels/chart7.xml.rels><?xml version="1.0" encoding="UTF-8" standalone="yes"?>
<Relationships xmlns="http://schemas.openxmlformats.org/package/2006/relationships"><Relationship Id="rId3" Type="http://schemas.openxmlformats.org/officeDocument/2006/relationships/oleObject" Target="file:////C:\Users\User\Desktop\SFERA%20PRE%20PS.xlsx" TargetMode="External"/><Relationship Id="rId2" Type="http://schemas.microsoft.com/office/2011/relationships/chartColorStyle" Target="colors7.xml"/><Relationship Id="rId1" Type="http://schemas.microsoft.com/office/2011/relationships/chartStyle" Target="style7.xml"/><Relationship Id="rId4" Type="http://schemas.openxmlformats.org/officeDocument/2006/relationships/chartUserShapes" Target="../drawings/drawing7.xml"/></Relationships>
</file>

<file path=ppt/charts/_rels/chart8.xml.rels><?xml version="1.0" encoding="UTF-8" standalone="yes"?>
<Relationships xmlns="http://schemas.openxmlformats.org/package/2006/relationships"><Relationship Id="rId3" Type="http://schemas.openxmlformats.org/officeDocument/2006/relationships/oleObject" Target="file:////C:\Users\User\Desktop\SFERA%20POST%20OA.xlsx" TargetMode="External"/><Relationship Id="rId2" Type="http://schemas.microsoft.com/office/2011/relationships/chartColorStyle" Target="colors8.xml"/><Relationship Id="rId1" Type="http://schemas.microsoft.com/office/2011/relationships/chartStyle" Target="style8.xml"/><Relationship Id="rId4" Type="http://schemas.openxmlformats.org/officeDocument/2006/relationships/chartUserShapes" Target="../drawings/drawing8.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1" i="0" u="none" strike="noStrike" kern="1200" spc="0" normalizeH="0" baseline="0">
                <a:solidFill>
                  <a:schemeClr val="dk1">
                    <a:lumMod val="50000"/>
                    <a:lumOff val="50000"/>
                  </a:schemeClr>
                </a:solidFill>
                <a:latin typeface="Calibri Light" panose="020F0302020204030204" pitchFamily="34" charset="0"/>
                <a:ea typeface="Calibri Light" panose="020F0302020204030204" pitchFamily="34" charset="0"/>
                <a:cs typeface="Calibri Light" panose="020F0302020204030204" pitchFamily="34" charset="0"/>
              </a:defRPr>
            </a:pPr>
            <a:r>
              <a:rPr lang="en-US"/>
              <a:t>SFERA Mandala PRE</a:t>
            </a:r>
          </a:p>
        </c:rich>
      </c:tx>
      <c:overlay val="0"/>
      <c:spPr>
        <a:noFill/>
        <a:ln>
          <a:noFill/>
        </a:ln>
        <a:effectLst/>
      </c:spPr>
      <c:txPr>
        <a:bodyPr rot="0" spcFirstLastPara="1" vertOverflow="ellipsis" vert="horz" wrap="square" anchor="ctr" anchorCtr="1"/>
        <a:lstStyle/>
        <a:p>
          <a:pPr>
            <a:defRPr sz="1200" b="1" i="0" u="none" strike="noStrike" kern="1200" spc="0" normalizeH="0" baseline="0">
              <a:solidFill>
                <a:schemeClr val="dk1">
                  <a:lumMod val="50000"/>
                  <a:lumOff val="50000"/>
                </a:schemeClr>
              </a:solidFill>
              <a:latin typeface="Calibri Light" panose="020F0302020204030204" pitchFamily="34" charset="0"/>
              <a:ea typeface="Calibri Light" panose="020F0302020204030204" pitchFamily="34" charset="0"/>
              <a:cs typeface="Calibri Light" panose="020F0302020204030204" pitchFamily="34" charset="0"/>
            </a:defRPr>
          </a:pPr>
          <a:endParaRPr lang="it-IT"/>
        </a:p>
      </c:txPr>
    </c:title>
    <c:autoTitleDeleted val="0"/>
    <c:plotArea>
      <c:layout>
        <c:manualLayout>
          <c:layoutTarget val="inner"/>
          <c:xMode val="edge"/>
          <c:yMode val="edge"/>
          <c:x val="0.29551969797458355"/>
          <c:y val="0.17670318022056924"/>
          <c:w val="0.4152499114482851"/>
          <c:h val="0.73822183123003915"/>
        </c:manualLayout>
      </c:layout>
      <c:doughnutChart>
        <c:varyColors val="1"/>
        <c:ser>
          <c:idx val="1"/>
          <c:order val="0"/>
          <c:tx>
            <c:strRef>
              <c:f>Ore!$B$3</c:f>
              <c:strCache>
                <c:ptCount val="1"/>
                <c:pt idx="0">
                  <c:v>SINCRONIA</c:v>
                </c:pt>
              </c:strCache>
            </c:strRef>
          </c:tx>
          <c:spPr>
            <a:solidFill>
              <a:schemeClr val="accent1"/>
            </a:solidFill>
            <a:ln w="6350">
              <a:solidFill>
                <a:schemeClr val="tx1"/>
              </a:solidFill>
            </a:ln>
          </c:spPr>
          <c:explosion val="25"/>
          <c:dPt>
            <c:idx val="0"/>
            <c:bubble3D val="0"/>
            <c:spPr>
              <a:solidFill>
                <a:schemeClr val="accent1"/>
              </a:solidFill>
              <a:ln w="6350">
                <a:solidFill>
                  <a:schemeClr val="tx1"/>
                </a:solidFill>
              </a:ln>
              <a:effectLst/>
            </c:spPr>
            <c:extLst>
              <c:ext xmlns:c16="http://schemas.microsoft.com/office/drawing/2014/chart" uri="{C3380CC4-5D6E-409C-BE32-E72D297353CC}">
                <c16:uniqueId val="{00000001-B537-4DA0-9F51-162C2D2269D6}"/>
              </c:ext>
            </c:extLst>
          </c:dPt>
          <c:dPt>
            <c:idx val="1"/>
            <c:bubble3D val="0"/>
            <c:spPr>
              <a:solidFill>
                <a:schemeClr val="accent1"/>
              </a:solidFill>
              <a:ln w="6350">
                <a:solidFill>
                  <a:schemeClr val="tx1"/>
                </a:solidFill>
              </a:ln>
              <a:effectLst/>
            </c:spPr>
            <c:extLst>
              <c:ext xmlns:c16="http://schemas.microsoft.com/office/drawing/2014/chart" uri="{C3380CC4-5D6E-409C-BE32-E72D297353CC}">
                <c16:uniqueId val="{00000003-B537-4DA0-9F51-162C2D2269D6}"/>
              </c:ext>
            </c:extLst>
          </c:dPt>
          <c:dPt>
            <c:idx val="2"/>
            <c:bubble3D val="0"/>
            <c:spPr>
              <a:solidFill>
                <a:schemeClr val="accent1"/>
              </a:solidFill>
              <a:ln w="6350">
                <a:solidFill>
                  <a:schemeClr val="tx1"/>
                </a:solidFill>
              </a:ln>
              <a:effectLst/>
            </c:spPr>
            <c:extLst>
              <c:ext xmlns:c16="http://schemas.microsoft.com/office/drawing/2014/chart" uri="{C3380CC4-5D6E-409C-BE32-E72D297353CC}">
                <c16:uniqueId val="{00000005-B537-4DA0-9F51-162C2D2269D6}"/>
              </c:ext>
            </c:extLst>
          </c:dPt>
          <c:dPt>
            <c:idx val="3"/>
            <c:bubble3D val="0"/>
            <c:spPr>
              <a:solidFill>
                <a:schemeClr val="accent1"/>
              </a:solidFill>
              <a:ln w="6350">
                <a:solidFill>
                  <a:schemeClr val="tx1"/>
                </a:solidFill>
              </a:ln>
              <a:effectLst/>
            </c:spPr>
            <c:extLst>
              <c:ext xmlns:c16="http://schemas.microsoft.com/office/drawing/2014/chart" uri="{C3380CC4-5D6E-409C-BE32-E72D297353CC}">
                <c16:uniqueId val="{00000007-B537-4DA0-9F51-162C2D2269D6}"/>
              </c:ext>
            </c:extLst>
          </c:dPt>
          <c:dPt>
            <c:idx val="4"/>
            <c:bubble3D val="0"/>
            <c:spPr>
              <a:solidFill>
                <a:schemeClr val="accent1"/>
              </a:solidFill>
              <a:ln w="6350">
                <a:solidFill>
                  <a:schemeClr val="tx1"/>
                </a:solidFill>
              </a:ln>
              <a:effectLst/>
            </c:spPr>
            <c:extLst>
              <c:ext xmlns:c16="http://schemas.microsoft.com/office/drawing/2014/chart" uri="{C3380CC4-5D6E-409C-BE32-E72D297353CC}">
                <c16:uniqueId val="{00000009-B537-4DA0-9F51-162C2D2269D6}"/>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Ore!$B$4:$B$8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0A-B537-4DA0-9F51-162C2D2269D6}"/>
            </c:ext>
          </c:extLst>
        </c:ser>
        <c:ser>
          <c:idx val="0"/>
          <c:order val="1"/>
          <c:tx>
            <c:strRef>
              <c:f>Ore!$C$3</c:f>
              <c:strCache>
                <c:ptCount val="1"/>
                <c:pt idx="0">
                  <c:v>FORZA</c:v>
                </c:pt>
              </c:strCache>
            </c:strRef>
          </c:tx>
          <c:spPr>
            <a:solidFill>
              <a:schemeClr val="accent1"/>
            </a:solidFill>
            <a:ln w="6350">
              <a:solidFill>
                <a:schemeClr val="tx1"/>
              </a:solidFill>
            </a:ln>
          </c:spPr>
          <c:dPt>
            <c:idx val="0"/>
            <c:bubble3D val="0"/>
            <c:spPr>
              <a:solidFill>
                <a:schemeClr val="accent1"/>
              </a:solidFill>
              <a:ln w="6350">
                <a:solidFill>
                  <a:schemeClr val="tx1"/>
                </a:solidFill>
              </a:ln>
              <a:effectLst/>
            </c:spPr>
            <c:extLst>
              <c:ext xmlns:c16="http://schemas.microsoft.com/office/drawing/2014/chart" uri="{C3380CC4-5D6E-409C-BE32-E72D297353CC}">
                <c16:uniqueId val="{0000000C-B537-4DA0-9F51-162C2D2269D6}"/>
              </c:ext>
            </c:extLst>
          </c:dPt>
          <c:dPt>
            <c:idx val="1"/>
            <c:bubble3D val="0"/>
            <c:spPr>
              <a:solidFill>
                <a:schemeClr val="accent1"/>
              </a:solidFill>
              <a:ln w="6350">
                <a:solidFill>
                  <a:schemeClr val="tx1"/>
                </a:solidFill>
              </a:ln>
              <a:effectLst/>
            </c:spPr>
            <c:extLst>
              <c:ext xmlns:c16="http://schemas.microsoft.com/office/drawing/2014/chart" uri="{C3380CC4-5D6E-409C-BE32-E72D297353CC}">
                <c16:uniqueId val="{0000000E-B537-4DA0-9F51-162C2D2269D6}"/>
              </c:ext>
            </c:extLst>
          </c:dPt>
          <c:dPt>
            <c:idx val="2"/>
            <c:bubble3D val="0"/>
            <c:spPr>
              <a:solidFill>
                <a:schemeClr val="accent1"/>
              </a:solidFill>
              <a:ln w="6350">
                <a:solidFill>
                  <a:schemeClr val="tx1"/>
                </a:solidFill>
              </a:ln>
              <a:effectLst/>
            </c:spPr>
            <c:extLst>
              <c:ext xmlns:c16="http://schemas.microsoft.com/office/drawing/2014/chart" uri="{C3380CC4-5D6E-409C-BE32-E72D297353CC}">
                <c16:uniqueId val="{00000010-B537-4DA0-9F51-162C2D2269D6}"/>
              </c:ext>
            </c:extLst>
          </c:dPt>
          <c:dPt>
            <c:idx val="3"/>
            <c:bubble3D val="0"/>
            <c:spPr>
              <a:solidFill>
                <a:schemeClr val="accent1"/>
              </a:solidFill>
              <a:ln w="6350">
                <a:solidFill>
                  <a:schemeClr val="tx1"/>
                </a:solidFill>
              </a:ln>
              <a:effectLst/>
            </c:spPr>
            <c:extLst>
              <c:ext xmlns:c16="http://schemas.microsoft.com/office/drawing/2014/chart" uri="{C3380CC4-5D6E-409C-BE32-E72D297353CC}">
                <c16:uniqueId val="{00000012-B537-4DA0-9F51-162C2D2269D6}"/>
              </c:ext>
            </c:extLst>
          </c:dPt>
          <c:dPt>
            <c:idx val="4"/>
            <c:bubble3D val="0"/>
            <c:spPr>
              <a:solidFill>
                <a:schemeClr val="accent1"/>
              </a:solidFill>
              <a:ln w="6350">
                <a:solidFill>
                  <a:schemeClr val="tx1"/>
                </a:solidFill>
              </a:ln>
              <a:effectLst/>
            </c:spPr>
            <c:extLst>
              <c:ext xmlns:c16="http://schemas.microsoft.com/office/drawing/2014/chart" uri="{C3380CC4-5D6E-409C-BE32-E72D297353CC}">
                <c16:uniqueId val="{00000014-B537-4DA0-9F51-162C2D2269D6}"/>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Ore!$C$4:$C$8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15-B537-4DA0-9F51-162C2D2269D6}"/>
            </c:ext>
          </c:extLst>
        </c:ser>
        <c:ser>
          <c:idx val="2"/>
          <c:order val="2"/>
          <c:tx>
            <c:strRef>
              <c:f>Ore!$D$3</c:f>
              <c:strCache>
                <c:ptCount val="1"/>
                <c:pt idx="0">
                  <c:v>energia</c:v>
                </c:pt>
              </c:strCache>
            </c:strRef>
          </c:tx>
          <c:spPr>
            <a:noFill/>
            <a:ln w="6350">
              <a:solidFill>
                <a:schemeClr val="tx1"/>
              </a:solidFill>
            </a:ln>
          </c:spPr>
          <c:dPt>
            <c:idx val="0"/>
            <c:bubble3D val="0"/>
            <c:spPr>
              <a:solidFill>
                <a:schemeClr val="accent1"/>
              </a:solidFill>
              <a:ln w="6350">
                <a:solidFill>
                  <a:schemeClr val="tx1"/>
                </a:solidFill>
              </a:ln>
              <a:effectLst/>
            </c:spPr>
            <c:extLst>
              <c:ext xmlns:c16="http://schemas.microsoft.com/office/drawing/2014/chart" uri="{C3380CC4-5D6E-409C-BE32-E72D297353CC}">
                <c16:uniqueId val="{00000017-B537-4DA0-9F51-162C2D2269D6}"/>
              </c:ext>
            </c:extLst>
          </c:dPt>
          <c:dPt>
            <c:idx val="1"/>
            <c:bubble3D val="0"/>
            <c:spPr>
              <a:solidFill>
                <a:schemeClr val="accent1"/>
              </a:solidFill>
              <a:ln w="6350">
                <a:solidFill>
                  <a:schemeClr val="tx1"/>
                </a:solidFill>
              </a:ln>
              <a:effectLst/>
            </c:spPr>
            <c:extLst>
              <c:ext xmlns:c16="http://schemas.microsoft.com/office/drawing/2014/chart" uri="{C3380CC4-5D6E-409C-BE32-E72D297353CC}">
                <c16:uniqueId val="{00000019-B537-4DA0-9F51-162C2D2269D6}"/>
              </c:ext>
            </c:extLst>
          </c:dPt>
          <c:dPt>
            <c:idx val="2"/>
            <c:bubble3D val="0"/>
            <c:spPr>
              <a:noFill/>
              <a:ln w="6350">
                <a:solidFill>
                  <a:schemeClr val="tx1"/>
                </a:solidFill>
              </a:ln>
              <a:effectLst/>
            </c:spPr>
            <c:extLst>
              <c:ext xmlns:c16="http://schemas.microsoft.com/office/drawing/2014/chart" uri="{C3380CC4-5D6E-409C-BE32-E72D297353CC}">
                <c16:uniqueId val="{0000001B-B537-4DA0-9F51-162C2D2269D6}"/>
              </c:ext>
            </c:extLst>
          </c:dPt>
          <c:dPt>
            <c:idx val="3"/>
            <c:bubble3D val="0"/>
            <c:spPr>
              <a:solidFill>
                <a:schemeClr val="accent1"/>
              </a:solidFill>
              <a:ln w="6350">
                <a:solidFill>
                  <a:schemeClr val="tx1"/>
                </a:solidFill>
              </a:ln>
              <a:effectLst/>
            </c:spPr>
            <c:extLst>
              <c:ext xmlns:c16="http://schemas.microsoft.com/office/drawing/2014/chart" uri="{C3380CC4-5D6E-409C-BE32-E72D297353CC}">
                <c16:uniqueId val="{0000001D-B537-4DA0-9F51-162C2D2269D6}"/>
              </c:ext>
            </c:extLst>
          </c:dPt>
          <c:dPt>
            <c:idx val="4"/>
            <c:bubble3D val="0"/>
            <c:spPr>
              <a:solidFill>
                <a:schemeClr val="accent1"/>
              </a:solidFill>
              <a:ln w="6350">
                <a:solidFill>
                  <a:schemeClr val="tx1"/>
                </a:solidFill>
              </a:ln>
              <a:effectLst/>
            </c:spPr>
            <c:extLst>
              <c:ext xmlns:c16="http://schemas.microsoft.com/office/drawing/2014/chart" uri="{C3380CC4-5D6E-409C-BE32-E72D297353CC}">
                <c16:uniqueId val="{0000001F-B537-4DA0-9F51-162C2D2269D6}"/>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Ore!$D$4:$D$8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20-B537-4DA0-9F51-162C2D2269D6}"/>
            </c:ext>
          </c:extLst>
        </c:ser>
        <c:ser>
          <c:idx val="3"/>
          <c:order val="3"/>
          <c:tx>
            <c:strRef>
              <c:f>Ore!$E$3</c:f>
              <c:strCache>
                <c:ptCount val="1"/>
                <c:pt idx="0">
                  <c:v>ritmo</c:v>
                </c:pt>
              </c:strCache>
            </c:strRef>
          </c:tx>
          <c:spPr>
            <a:noFill/>
            <a:ln w="6350">
              <a:solidFill>
                <a:schemeClr val="tx1"/>
              </a:solidFill>
            </a:ln>
          </c:spPr>
          <c:dPt>
            <c:idx val="0"/>
            <c:bubble3D val="0"/>
            <c:spPr>
              <a:noFill/>
              <a:ln w="6350">
                <a:solidFill>
                  <a:schemeClr val="tx1"/>
                </a:solidFill>
              </a:ln>
              <a:effectLst/>
            </c:spPr>
            <c:extLst>
              <c:ext xmlns:c16="http://schemas.microsoft.com/office/drawing/2014/chart" uri="{C3380CC4-5D6E-409C-BE32-E72D297353CC}">
                <c16:uniqueId val="{00000022-B537-4DA0-9F51-162C2D2269D6}"/>
              </c:ext>
            </c:extLst>
          </c:dPt>
          <c:dPt>
            <c:idx val="1"/>
            <c:bubble3D val="0"/>
            <c:spPr>
              <a:solidFill>
                <a:schemeClr val="accent1"/>
              </a:solidFill>
              <a:ln w="6350">
                <a:solidFill>
                  <a:schemeClr val="tx1"/>
                </a:solidFill>
              </a:ln>
              <a:effectLst/>
            </c:spPr>
            <c:extLst>
              <c:ext xmlns:c16="http://schemas.microsoft.com/office/drawing/2014/chart" uri="{C3380CC4-5D6E-409C-BE32-E72D297353CC}">
                <c16:uniqueId val="{00000024-B537-4DA0-9F51-162C2D2269D6}"/>
              </c:ext>
            </c:extLst>
          </c:dPt>
          <c:dPt>
            <c:idx val="2"/>
            <c:bubble3D val="0"/>
            <c:spPr>
              <a:noFill/>
              <a:ln w="6350">
                <a:solidFill>
                  <a:schemeClr val="tx1"/>
                </a:solidFill>
              </a:ln>
              <a:effectLst/>
            </c:spPr>
            <c:extLst>
              <c:ext xmlns:c16="http://schemas.microsoft.com/office/drawing/2014/chart" uri="{C3380CC4-5D6E-409C-BE32-E72D297353CC}">
                <c16:uniqueId val="{00000026-B537-4DA0-9F51-162C2D2269D6}"/>
              </c:ext>
            </c:extLst>
          </c:dPt>
          <c:dPt>
            <c:idx val="3"/>
            <c:bubble3D val="0"/>
            <c:spPr>
              <a:noFill/>
              <a:ln w="6350">
                <a:solidFill>
                  <a:schemeClr val="tx1"/>
                </a:solidFill>
              </a:ln>
              <a:effectLst/>
            </c:spPr>
            <c:extLst>
              <c:ext xmlns:c16="http://schemas.microsoft.com/office/drawing/2014/chart" uri="{C3380CC4-5D6E-409C-BE32-E72D297353CC}">
                <c16:uniqueId val="{00000028-B537-4DA0-9F51-162C2D2269D6}"/>
              </c:ext>
            </c:extLst>
          </c:dPt>
          <c:dPt>
            <c:idx val="4"/>
            <c:bubble3D val="0"/>
            <c:spPr>
              <a:solidFill>
                <a:schemeClr val="accent1"/>
              </a:solidFill>
              <a:ln w="6350">
                <a:solidFill>
                  <a:schemeClr val="tx1"/>
                </a:solidFill>
              </a:ln>
              <a:effectLst/>
            </c:spPr>
            <c:extLst>
              <c:ext xmlns:c16="http://schemas.microsoft.com/office/drawing/2014/chart" uri="{C3380CC4-5D6E-409C-BE32-E72D297353CC}">
                <c16:uniqueId val="{0000002A-B537-4DA0-9F51-162C2D2269D6}"/>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Ore!$E$4:$E$8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2B-B537-4DA0-9F51-162C2D2269D6}"/>
            </c:ext>
          </c:extLst>
        </c:ser>
        <c:ser>
          <c:idx val="4"/>
          <c:order val="4"/>
          <c:tx>
            <c:strRef>
              <c:f>Ore!$F$3</c:f>
              <c:strCache>
                <c:ptCount val="1"/>
                <c:pt idx="0">
                  <c:v>attivazione</c:v>
                </c:pt>
              </c:strCache>
            </c:strRef>
          </c:tx>
          <c:spPr>
            <a:noFill/>
            <a:ln w="6350">
              <a:solidFill>
                <a:schemeClr val="tx1"/>
              </a:solidFill>
            </a:ln>
          </c:spPr>
          <c:dPt>
            <c:idx val="0"/>
            <c:bubble3D val="0"/>
            <c:spPr>
              <a:noFill/>
              <a:ln w="6350">
                <a:solidFill>
                  <a:schemeClr val="tx1"/>
                </a:solidFill>
              </a:ln>
              <a:effectLst/>
            </c:spPr>
            <c:extLst>
              <c:ext xmlns:c16="http://schemas.microsoft.com/office/drawing/2014/chart" uri="{C3380CC4-5D6E-409C-BE32-E72D297353CC}">
                <c16:uniqueId val="{0000002D-B537-4DA0-9F51-162C2D2269D6}"/>
              </c:ext>
            </c:extLst>
          </c:dPt>
          <c:dPt>
            <c:idx val="1"/>
            <c:bubble3D val="0"/>
            <c:spPr>
              <a:noFill/>
              <a:ln w="6350">
                <a:solidFill>
                  <a:schemeClr val="tx1"/>
                </a:solidFill>
              </a:ln>
              <a:effectLst/>
            </c:spPr>
            <c:extLst>
              <c:ext xmlns:c16="http://schemas.microsoft.com/office/drawing/2014/chart" uri="{C3380CC4-5D6E-409C-BE32-E72D297353CC}">
                <c16:uniqueId val="{0000002F-B537-4DA0-9F51-162C2D2269D6}"/>
              </c:ext>
            </c:extLst>
          </c:dPt>
          <c:dPt>
            <c:idx val="2"/>
            <c:bubble3D val="0"/>
            <c:spPr>
              <a:noFill/>
              <a:ln w="6350">
                <a:solidFill>
                  <a:schemeClr val="tx1"/>
                </a:solidFill>
              </a:ln>
              <a:effectLst/>
            </c:spPr>
            <c:extLst>
              <c:ext xmlns:c16="http://schemas.microsoft.com/office/drawing/2014/chart" uri="{C3380CC4-5D6E-409C-BE32-E72D297353CC}">
                <c16:uniqueId val="{00000031-B537-4DA0-9F51-162C2D2269D6}"/>
              </c:ext>
            </c:extLst>
          </c:dPt>
          <c:dPt>
            <c:idx val="3"/>
            <c:bubble3D val="0"/>
            <c:spPr>
              <a:noFill/>
              <a:ln w="6350">
                <a:solidFill>
                  <a:schemeClr val="tx1"/>
                </a:solidFill>
              </a:ln>
              <a:effectLst/>
            </c:spPr>
            <c:extLst>
              <c:ext xmlns:c16="http://schemas.microsoft.com/office/drawing/2014/chart" uri="{C3380CC4-5D6E-409C-BE32-E72D297353CC}">
                <c16:uniqueId val="{00000033-B537-4DA0-9F51-162C2D2269D6}"/>
              </c:ext>
            </c:extLst>
          </c:dPt>
          <c:dPt>
            <c:idx val="4"/>
            <c:bubble3D val="0"/>
            <c:spPr>
              <a:noFill/>
              <a:ln w="6350">
                <a:solidFill>
                  <a:schemeClr val="tx1"/>
                </a:solidFill>
              </a:ln>
              <a:effectLst/>
            </c:spPr>
            <c:extLst>
              <c:ext xmlns:c16="http://schemas.microsoft.com/office/drawing/2014/chart" uri="{C3380CC4-5D6E-409C-BE32-E72D297353CC}">
                <c16:uniqueId val="{00000035-B537-4DA0-9F51-162C2D2269D6}"/>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Ore!$F$4:$F$8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36-B537-4DA0-9F51-162C2D2269D6}"/>
            </c:ext>
          </c:extLst>
        </c:ser>
        <c:dLbls>
          <c:showLegendKey val="0"/>
          <c:showVal val="0"/>
          <c:showCatName val="0"/>
          <c:showSerName val="0"/>
          <c:showPercent val="1"/>
          <c:showBubbleSize val="0"/>
          <c:showLeaderLines val="1"/>
        </c:dLbls>
        <c:firstSliceAng val="0"/>
        <c:holeSize val="0"/>
      </c:doughnutChart>
      <c:spPr>
        <a:noFill/>
        <a:ln>
          <a:noFill/>
        </a:ln>
        <a:effectLst/>
      </c:spPr>
    </c:plotArea>
    <c:plotVisOnly val="1"/>
    <c:dispBlanksAs val="gap"/>
    <c:showDLblsOverMax val="0"/>
  </c:chart>
  <c:spPr>
    <a:pattFill prst="dkDnDiag">
      <a:fgClr>
        <a:schemeClr val="lt1"/>
      </a:fgClr>
      <a:bgClr>
        <a:schemeClr val="dk1">
          <a:lumMod val="10000"/>
          <a:lumOff val="90000"/>
        </a:schemeClr>
      </a:bgClr>
    </a:pattFill>
    <a:ln w="9525" cap="flat" cmpd="sng" algn="ctr">
      <a:solidFill>
        <a:schemeClr val="dk1">
          <a:lumMod val="15000"/>
          <a:lumOff val="85000"/>
        </a:schemeClr>
      </a:solidFill>
      <a:round/>
    </a:ln>
    <a:effectLst/>
  </c:spPr>
  <c:txPr>
    <a:bodyPr/>
    <a:lstStyle/>
    <a:p>
      <a:pPr>
        <a:defRPr sz="1000">
          <a:latin typeface="Calibri Light" panose="020F0302020204030204" pitchFamily="34" charset="0"/>
          <a:ea typeface="Calibri Light" panose="020F0302020204030204" pitchFamily="34" charset="0"/>
          <a:cs typeface="Calibri Light" panose="020F0302020204030204" pitchFamily="34" charset="0"/>
        </a:defRPr>
      </a:pPr>
      <a:endParaRPr lang="it-IT"/>
    </a:p>
  </c:txPr>
  <c:externalData r:id="rId3">
    <c:autoUpdate val="0"/>
  </c:externalData>
  <c:userShapes r:id="rId4"/>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1" i="0" u="none" strike="noStrike" kern="1200" spc="0" normalizeH="0" baseline="0">
                <a:solidFill>
                  <a:schemeClr val="dk1">
                    <a:lumMod val="50000"/>
                    <a:lumOff val="50000"/>
                  </a:schemeClr>
                </a:solidFill>
                <a:latin typeface="Calibri Light" panose="020F0302020204030204" pitchFamily="34" charset="0"/>
                <a:ea typeface="Calibri Light" panose="020F0302020204030204" pitchFamily="34" charset="0"/>
                <a:cs typeface="Calibri Light" panose="020F0302020204030204" pitchFamily="34" charset="0"/>
              </a:defRPr>
            </a:pPr>
            <a:r>
              <a:rPr lang="en-US"/>
              <a:t>SFERA Mandala POST</a:t>
            </a:r>
          </a:p>
        </c:rich>
      </c:tx>
      <c:overlay val="0"/>
      <c:spPr>
        <a:noFill/>
        <a:ln>
          <a:noFill/>
        </a:ln>
        <a:effectLst/>
      </c:spPr>
      <c:txPr>
        <a:bodyPr rot="0" spcFirstLastPara="1" vertOverflow="ellipsis" vert="horz" wrap="square" anchor="ctr" anchorCtr="1"/>
        <a:lstStyle/>
        <a:p>
          <a:pPr>
            <a:defRPr sz="1200" b="1" i="0" u="none" strike="noStrike" kern="1200" spc="0" normalizeH="0" baseline="0">
              <a:solidFill>
                <a:schemeClr val="dk1">
                  <a:lumMod val="50000"/>
                  <a:lumOff val="50000"/>
                </a:schemeClr>
              </a:solidFill>
              <a:latin typeface="Calibri Light" panose="020F0302020204030204" pitchFamily="34" charset="0"/>
              <a:ea typeface="Calibri Light" panose="020F0302020204030204" pitchFamily="34" charset="0"/>
              <a:cs typeface="Calibri Light" panose="020F0302020204030204" pitchFamily="34" charset="0"/>
            </a:defRPr>
          </a:pPr>
          <a:endParaRPr lang="it-IT"/>
        </a:p>
      </c:txPr>
    </c:title>
    <c:autoTitleDeleted val="0"/>
    <c:plotArea>
      <c:layout>
        <c:manualLayout>
          <c:layoutTarget val="inner"/>
          <c:xMode val="edge"/>
          <c:yMode val="edge"/>
          <c:x val="0.29551963080820187"/>
          <c:y val="0.23486324739082151"/>
          <c:w val="0.4152499114482851"/>
          <c:h val="0.73822183123003915"/>
        </c:manualLayout>
      </c:layout>
      <c:doughnutChart>
        <c:varyColors val="1"/>
        <c:ser>
          <c:idx val="1"/>
          <c:order val="0"/>
          <c:tx>
            <c:strRef>
              <c:f>Ore!$B$3</c:f>
              <c:strCache>
                <c:ptCount val="1"/>
                <c:pt idx="0">
                  <c:v>SINCRONIA</c:v>
                </c:pt>
              </c:strCache>
            </c:strRef>
          </c:tx>
          <c:spPr>
            <a:solidFill>
              <a:schemeClr val="accent1"/>
            </a:solidFill>
            <a:ln w="6350">
              <a:solidFill>
                <a:schemeClr val="tx1"/>
              </a:solidFill>
            </a:ln>
          </c:spPr>
          <c:explosion val="25"/>
          <c:dPt>
            <c:idx val="0"/>
            <c:bubble3D val="0"/>
            <c:spPr>
              <a:solidFill>
                <a:schemeClr val="accent1"/>
              </a:solidFill>
              <a:ln w="6350">
                <a:solidFill>
                  <a:schemeClr val="tx1"/>
                </a:solidFill>
              </a:ln>
              <a:effectLst/>
            </c:spPr>
            <c:extLst>
              <c:ext xmlns:c16="http://schemas.microsoft.com/office/drawing/2014/chart" uri="{C3380CC4-5D6E-409C-BE32-E72D297353CC}">
                <c16:uniqueId val="{00000001-DAA0-491B-BE41-FCB2F8BD8831}"/>
              </c:ext>
            </c:extLst>
          </c:dPt>
          <c:dPt>
            <c:idx val="1"/>
            <c:bubble3D val="0"/>
            <c:spPr>
              <a:solidFill>
                <a:schemeClr val="accent1"/>
              </a:solidFill>
              <a:ln w="6350">
                <a:solidFill>
                  <a:schemeClr val="tx1"/>
                </a:solidFill>
              </a:ln>
              <a:effectLst/>
            </c:spPr>
            <c:extLst>
              <c:ext xmlns:c16="http://schemas.microsoft.com/office/drawing/2014/chart" uri="{C3380CC4-5D6E-409C-BE32-E72D297353CC}">
                <c16:uniqueId val="{00000003-DAA0-491B-BE41-FCB2F8BD8831}"/>
              </c:ext>
            </c:extLst>
          </c:dPt>
          <c:dPt>
            <c:idx val="2"/>
            <c:bubble3D val="0"/>
            <c:spPr>
              <a:solidFill>
                <a:schemeClr val="accent1"/>
              </a:solidFill>
              <a:ln w="6350">
                <a:solidFill>
                  <a:schemeClr val="tx1"/>
                </a:solidFill>
              </a:ln>
              <a:effectLst/>
            </c:spPr>
            <c:extLst>
              <c:ext xmlns:c16="http://schemas.microsoft.com/office/drawing/2014/chart" uri="{C3380CC4-5D6E-409C-BE32-E72D297353CC}">
                <c16:uniqueId val="{00000005-DAA0-491B-BE41-FCB2F8BD8831}"/>
              </c:ext>
            </c:extLst>
          </c:dPt>
          <c:dPt>
            <c:idx val="3"/>
            <c:bubble3D val="0"/>
            <c:spPr>
              <a:solidFill>
                <a:schemeClr val="accent1"/>
              </a:solidFill>
              <a:ln w="6350">
                <a:solidFill>
                  <a:schemeClr val="tx1"/>
                </a:solidFill>
              </a:ln>
              <a:effectLst/>
            </c:spPr>
            <c:extLst>
              <c:ext xmlns:c16="http://schemas.microsoft.com/office/drawing/2014/chart" uri="{C3380CC4-5D6E-409C-BE32-E72D297353CC}">
                <c16:uniqueId val="{00000007-DAA0-491B-BE41-FCB2F8BD8831}"/>
              </c:ext>
            </c:extLst>
          </c:dPt>
          <c:dPt>
            <c:idx val="4"/>
            <c:bubble3D val="0"/>
            <c:spPr>
              <a:solidFill>
                <a:schemeClr val="accent1"/>
              </a:solidFill>
              <a:ln w="6350">
                <a:solidFill>
                  <a:schemeClr val="tx1"/>
                </a:solidFill>
              </a:ln>
              <a:effectLst/>
            </c:spPr>
            <c:extLst>
              <c:ext xmlns:c16="http://schemas.microsoft.com/office/drawing/2014/chart" uri="{C3380CC4-5D6E-409C-BE32-E72D297353CC}">
                <c16:uniqueId val="{00000009-DAA0-491B-BE41-FCB2F8BD8831}"/>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Ore!$B$4:$B$8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0A-DAA0-491B-BE41-FCB2F8BD8831}"/>
            </c:ext>
          </c:extLst>
        </c:ser>
        <c:ser>
          <c:idx val="0"/>
          <c:order val="1"/>
          <c:tx>
            <c:strRef>
              <c:f>Ore!$C$3</c:f>
              <c:strCache>
                <c:ptCount val="1"/>
                <c:pt idx="0">
                  <c:v>FORZA</c:v>
                </c:pt>
              </c:strCache>
            </c:strRef>
          </c:tx>
          <c:spPr>
            <a:solidFill>
              <a:schemeClr val="accent1"/>
            </a:solidFill>
            <a:ln w="6350">
              <a:solidFill>
                <a:schemeClr val="tx1"/>
              </a:solidFill>
            </a:ln>
          </c:spPr>
          <c:dPt>
            <c:idx val="0"/>
            <c:bubble3D val="0"/>
            <c:spPr>
              <a:solidFill>
                <a:schemeClr val="accent1"/>
              </a:solidFill>
              <a:ln w="6350">
                <a:solidFill>
                  <a:schemeClr val="tx1"/>
                </a:solidFill>
              </a:ln>
              <a:effectLst/>
            </c:spPr>
            <c:extLst>
              <c:ext xmlns:c16="http://schemas.microsoft.com/office/drawing/2014/chart" uri="{C3380CC4-5D6E-409C-BE32-E72D297353CC}">
                <c16:uniqueId val="{0000000C-DAA0-491B-BE41-FCB2F8BD8831}"/>
              </c:ext>
            </c:extLst>
          </c:dPt>
          <c:dPt>
            <c:idx val="1"/>
            <c:bubble3D val="0"/>
            <c:spPr>
              <a:solidFill>
                <a:schemeClr val="accent1"/>
              </a:solidFill>
              <a:ln w="6350">
                <a:solidFill>
                  <a:schemeClr val="tx1"/>
                </a:solidFill>
              </a:ln>
              <a:effectLst/>
            </c:spPr>
            <c:extLst>
              <c:ext xmlns:c16="http://schemas.microsoft.com/office/drawing/2014/chart" uri="{C3380CC4-5D6E-409C-BE32-E72D297353CC}">
                <c16:uniqueId val="{0000000E-DAA0-491B-BE41-FCB2F8BD8831}"/>
              </c:ext>
            </c:extLst>
          </c:dPt>
          <c:dPt>
            <c:idx val="2"/>
            <c:bubble3D val="0"/>
            <c:spPr>
              <a:solidFill>
                <a:schemeClr val="accent1"/>
              </a:solidFill>
              <a:ln w="6350">
                <a:solidFill>
                  <a:schemeClr val="tx1"/>
                </a:solidFill>
              </a:ln>
              <a:effectLst/>
            </c:spPr>
            <c:extLst>
              <c:ext xmlns:c16="http://schemas.microsoft.com/office/drawing/2014/chart" uri="{C3380CC4-5D6E-409C-BE32-E72D297353CC}">
                <c16:uniqueId val="{00000010-DAA0-491B-BE41-FCB2F8BD8831}"/>
              </c:ext>
            </c:extLst>
          </c:dPt>
          <c:dPt>
            <c:idx val="3"/>
            <c:bubble3D val="0"/>
            <c:spPr>
              <a:solidFill>
                <a:schemeClr val="accent1"/>
              </a:solidFill>
              <a:ln w="6350">
                <a:solidFill>
                  <a:schemeClr val="tx1"/>
                </a:solidFill>
              </a:ln>
              <a:effectLst/>
            </c:spPr>
            <c:extLst>
              <c:ext xmlns:c16="http://schemas.microsoft.com/office/drawing/2014/chart" uri="{C3380CC4-5D6E-409C-BE32-E72D297353CC}">
                <c16:uniqueId val="{00000012-DAA0-491B-BE41-FCB2F8BD8831}"/>
              </c:ext>
            </c:extLst>
          </c:dPt>
          <c:dPt>
            <c:idx val="4"/>
            <c:bubble3D val="0"/>
            <c:spPr>
              <a:solidFill>
                <a:schemeClr val="accent1"/>
              </a:solidFill>
              <a:ln w="6350">
                <a:solidFill>
                  <a:schemeClr val="tx1"/>
                </a:solidFill>
              </a:ln>
              <a:effectLst/>
            </c:spPr>
            <c:extLst>
              <c:ext xmlns:c16="http://schemas.microsoft.com/office/drawing/2014/chart" uri="{C3380CC4-5D6E-409C-BE32-E72D297353CC}">
                <c16:uniqueId val="{00000014-DAA0-491B-BE41-FCB2F8BD8831}"/>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Ore!$C$4:$C$8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15-DAA0-491B-BE41-FCB2F8BD8831}"/>
            </c:ext>
          </c:extLst>
        </c:ser>
        <c:ser>
          <c:idx val="2"/>
          <c:order val="2"/>
          <c:tx>
            <c:strRef>
              <c:f>Ore!$D$3</c:f>
              <c:strCache>
                <c:ptCount val="1"/>
                <c:pt idx="0">
                  <c:v>energia</c:v>
                </c:pt>
              </c:strCache>
            </c:strRef>
          </c:tx>
          <c:spPr>
            <a:noFill/>
            <a:ln w="6350">
              <a:solidFill>
                <a:schemeClr val="tx1"/>
              </a:solidFill>
            </a:ln>
          </c:spPr>
          <c:dPt>
            <c:idx val="0"/>
            <c:bubble3D val="0"/>
            <c:spPr>
              <a:solidFill>
                <a:schemeClr val="accent1"/>
              </a:solidFill>
              <a:ln w="6350">
                <a:solidFill>
                  <a:schemeClr val="tx1"/>
                </a:solidFill>
              </a:ln>
              <a:effectLst/>
            </c:spPr>
            <c:extLst>
              <c:ext xmlns:c16="http://schemas.microsoft.com/office/drawing/2014/chart" uri="{C3380CC4-5D6E-409C-BE32-E72D297353CC}">
                <c16:uniqueId val="{00000017-DAA0-491B-BE41-FCB2F8BD8831}"/>
              </c:ext>
            </c:extLst>
          </c:dPt>
          <c:dPt>
            <c:idx val="1"/>
            <c:bubble3D val="0"/>
            <c:spPr>
              <a:solidFill>
                <a:schemeClr val="accent1"/>
              </a:solidFill>
              <a:ln w="6350">
                <a:solidFill>
                  <a:schemeClr val="tx1"/>
                </a:solidFill>
              </a:ln>
              <a:effectLst/>
            </c:spPr>
            <c:extLst>
              <c:ext xmlns:c16="http://schemas.microsoft.com/office/drawing/2014/chart" uri="{C3380CC4-5D6E-409C-BE32-E72D297353CC}">
                <c16:uniqueId val="{00000019-DAA0-491B-BE41-FCB2F8BD8831}"/>
              </c:ext>
            </c:extLst>
          </c:dPt>
          <c:dPt>
            <c:idx val="2"/>
            <c:bubble3D val="0"/>
            <c:spPr>
              <a:solidFill>
                <a:schemeClr val="accent1"/>
              </a:solidFill>
              <a:ln w="6350">
                <a:solidFill>
                  <a:schemeClr val="tx1"/>
                </a:solidFill>
              </a:ln>
              <a:effectLst/>
            </c:spPr>
            <c:extLst>
              <c:ext xmlns:c16="http://schemas.microsoft.com/office/drawing/2014/chart" uri="{C3380CC4-5D6E-409C-BE32-E72D297353CC}">
                <c16:uniqueId val="{0000001B-DAA0-491B-BE41-FCB2F8BD8831}"/>
              </c:ext>
            </c:extLst>
          </c:dPt>
          <c:dPt>
            <c:idx val="3"/>
            <c:bubble3D val="0"/>
            <c:spPr>
              <a:solidFill>
                <a:schemeClr val="accent1"/>
              </a:solidFill>
              <a:ln w="6350">
                <a:solidFill>
                  <a:schemeClr val="tx1"/>
                </a:solidFill>
              </a:ln>
              <a:effectLst/>
            </c:spPr>
            <c:extLst>
              <c:ext xmlns:c16="http://schemas.microsoft.com/office/drawing/2014/chart" uri="{C3380CC4-5D6E-409C-BE32-E72D297353CC}">
                <c16:uniqueId val="{0000001D-DAA0-491B-BE41-FCB2F8BD8831}"/>
              </c:ext>
            </c:extLst>
          </c:dPt>
          <c:dPt>
            <c:idx val="4"/>
            <c:bubble3D val="0"/>
            <c:spPr>
              <a:solidFill>
                <a:schemeClr val="accent1"/>
              </a:solidFill>
              <a:ln w="6350">
                <a:solidFill>
                  <a:schemeClr val="tx1"/>
                </a:solidFill>
              </a:ln>
              <a:effectLst/>
            </c:spPr>
            <c:extLst>
              <c:ext xmlns:c16="http://schemas.microsoft.com/office/drawing/2014/chart" uri="{C3380CC4-5D6E-409C-BE32-E72D297353CC}">
                <c16:uniqueId val="{0000001F-DAA0-491B-BE41-FCB2F8BD8831}"/>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Ore!$D$4:$D$8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20-DAA0-491B-BE41-FCB2F8BD8831}"/>
            </c:ext>
          </c:extLst>
        </c:ser>
        <c:ser>
          <c:idx val="3"/>
          <c:order val="3"/>
          <c:tx>
            <c:strRef>
              <c:f>Ore!$E$3</c:f>
              <c:strCache>
                <c:ptCount val="1"/>
                <c:pt idx="0">
                  <c:v>ritmo</c:v>
                </c:pt>
              </c:strCache>
            </c:strRef>
          </c:tx>
          <c:spPr>
            <a:noFill/>
            <a:ln w="6350">
              <a:solidFill>
                <a:schemeClr val="tx1"/>
              </a:solidFill>
            </a:ln>
          </c:spPr>
          <c:dPt>
            <c:idx val="0"/>
            <c:bubble3D val="0"/>
            <c:spPr>
              <a:solidFill>
                <a:schemeClr val="accent1"/>
              </a:solidFill>
              <a:ln w="6350">
                <a:solidFill>
                  <a:schemeClr val="tx1"/>
                </a:solidFill>
              </a:ln>
              <a:effectLst/>
            </c:spPr>
            <c:extLst>
              <c:ext xmlns:c16="http://schemas.microsoft.com/office/drawing/2014/chart" uri="{C3380CC4-5D6E-409C-BE32-E72D297353CC}">
                <c16:uniqueId val="{00000022-DAA0-491B-BE41-FCB2F8BD8831}"/>
              </c:ext>
            </c:extLst>
          </c:dPt>
          <c:dPt>
            <c:idx val="1"/>
            <c:bubble3D val="0"/>
            <c:spPr>
              <a:solidFill>
                <a:schemeClr val="accent1"/>
              </a:solidFill>
              <a:ln w="6350">
                <a:solidFill>
                  <a:schemeClr val="tx1"/>
                </a:solidFill>
              </a:ln>
              <a:effectLst/>
            </c:spPr>
            <c:extLst>
              <c:ext xmlns:c16="http://schemas.microsoft.com/office/drawing/2014/chart" uri="{C3380CC4-5D6E-409C-BE32-E72D297353CC}">
                <c16:uniqueId val="{00000024-DAA0-491B-BE41-FCB2F8BD8831}"/>
              </c:ext>
            </c:extLst>
          </c:dPt>
          <c:dPt>
            <c:idx val="2"/>
            <c:bubble3D val="0"/>
            <c:spPr>
              <a:solidFill>
                <a:schemeClr val="accent1"/>
              </a:solidFill>
              <a:ln w="6350">
                <a:solidFill>
                  <a:schemeClr val="tx1"/>
                </a:solidFill>
              </a:ln>
              <a:effectLst/>
            </c:spPr>
            <c:extLst>
              <c:ext xmlns:c16="http://schemas.microsoft.com/office/drawing/2014/chart" uri="{C3380CC4-5D6E-409C-BE32-E72D297353CC}">
                <c16:uniqueId val="{00000026-DAA0-491B-BE41-FCB2F8BD8831}"/>
              </c:ext>
            </c:extLst>
          </c:dPt>
          <c:dPt>
            <c:idx val="3"/>
            <c:bubble3D val="0"/>
            <c:spPr>
              <a:noFill/>
              <a:ln w="6350">
                <a:solidFill>
                  <a:schemeClr val="tx1"/>
                </a:solidFill>
              </a:ln>
              <a:effectLst/>
            </c:spPr>
            <c:extLst>
              <c:ext xmlns:c16="http://schemas.microsoft.com/office/drawing/2014/chart" uri="{C3380CC4-5D6E-409C-BE32-E72D297353CC}">
                <c16:uniqueId val="{00000028-DAA0-491B-BE41-FCB2F8BD8831}"/>
              </c:ext>
            </c:extLst>
          </c:dPt>
          <c:dPt>
            <c:idx val="4"/>
            <c:bubble3D val="0"/>
            <c:spPr>
              <a:solidFill>
                <a:schemeClr val="accent1"/>
              </a:solidFill>
              <a:ln w="6350">
                <a:solidFill>
                  <a:schemeClr val="tx1"/>
                </a:solidFill>
              </a:ln>
              <a:effectLst/>
            </c:spPr>
            <c:extLst>
              <c:ext xmlns:c16="http://schemas.microsoft.com/office/drawing/2014/chart" uri="{C3380CC4-5D6E-409C-BE32-E72D297353CC}">
                <c16:uniqueId val="{0000002A-DAA0-491B-BE41-FCB2F8BD8831}"/>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Ore!$E$4:$E$8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2B-DAA0-491B-BE41-FCB2F8BD8831}"/>
            </c:ext>
          </c:extLst>
        </c:ser>
        <c:ser>
          <c:idx val="4"/>
          <c:order val="4"/>
          <c:tx>
            <c:strRef>
              <c:f>Ore!$F$3</c:f>
              <c:strCache>
                <c:ptCount val="1"/>
                <c:pt idx="0">
                  <c:v>attivazione</c:v>
                </c:pt>
              </c:strCache>
            </c:strRef>
          </c:tx>
          <c:spPr>
            <a:noFill/>
            <a:ln w="6350">
              <a:solidFill>
                <a:schemeClr val="tx1"/>
              </a:solidFill>
            </a:ln>
          </c:spPr>
          <c:dPt>
            <c:idx val="0"/>
            <c:bubble3D val="0"/>
            <c:spPr>
              <a:noFill/>
              <a:ln w="6350">
                <a:solidFill>
                  <a:schemeClr val="tx1"/>
                </a:solidFill>
              </a:ln>
              <a:effectLst/>
            </c:spPr>
            <c:extLst>
              <c:ext xmlns:c16="http://schemas.microsoft.com/office/drawing/2014/chart" uri="{C3380CC4-5D6E-409C-BE32-E72D297353CC}">
                <c16:uniqueId val="{0000002D-DAA0-491B-BE41-FCB2F8BD8831}"/>
              </c:ext>
            </c:extLst>
          </c:dPt>
          <c:dPt>
            <c:idx val="1"/>
            <c:bubble3D val="0"/>
            <c:spPr>
              <a:noFill/>
              <a:ln w="6350">
                <a:solidFill>
                  <a:schemeClr val="tx1"/>
                </a:solidFill>
              </a:ln>
              <a:effectLst/>
            </c:spPr>
            <c:extLst>
              <c:ext xmlns:c16="http://schemas.microsoft.com/office/drawing/2014/chart" uri="{C3380CC4-5D6E-409C-BE32-E72D297353CC}">
                <c16:uniqueId val="{0000002F-DAA0-491B-BE41-FCB2F8BD8831}"/>
              </c:ext>
            </c:extLst>
          </c:dPt>
          <c:dPt>
            <c:idx val="2"/>
            <c:bubble3D val="0"/>
            <c:spPr>
              <a:noFill/>
              <a:ln w="6350">
                <a:solidFill>
                  <a:schemeClr val="tx1"/>
                </a:solidFill>
              </a:ln>
              <a:effectLst/>
            </c:spPr>
            <c:extLst>
              <c:ext xmlns:c16="http://schemas.microsoft.com/office/drawing/2014/chart" uri="{C3380CC4-5D6E-409C-BE32-E72D297353CC}">
                <c16:uniqueId val="{00000031-DAA0-491B-BE41-FCB2F8BD8831}"/>
              </c:ext>
            </c:extLst>
          </c:dPt>
          <c:dPt>
            <c:idx val="3"/>
            <c:bubble3D val="0"/>
            <c:spPr>
              <a:noFill/>
              <a:ln w="6350">
                <a:solidFill>
                  <a:schemeClr val="tx1"/>
                </a:solidFill>
              </a:ln>
              <a:effectLst/>
            </c:spPr>
            <c:extLst>
              <c:ext xmlns:c16="http://schemas.microsoft.com/office/drawing/2014/chart" uri="{C3380CC4-5D6E-409C-BE32-E72D297353CC}">
                <c16:uniqueId val="{00000033-DAA0-491B-BE41-FCB2F8BD8831}"/>
              </c:ext>
            </c:extLst>
          </c:dPt>
          <c:dPt>
            <c:idx val="4"/>
            <c:bubble3D val="0"/>
            <c:spPr>
              <a:noFill/>
              <a:ln w="6350">
                <a:solidFill>
                  <a:schemeClr val="tx1"/>
                </a:solidFill>
              </a:ln>
              <a:effectLst/>
            </c:spPr>
            <c:extLst>
              <c:ext xmlns:c16="http://schemas.microsoft.com/office/drawing/2014/chart" uri="{C3380CC4-5D6E-409C-BE32-E72D297353CC}">
                <c16:uniqueId val="{00000035-DAA0-491B-BE41-FCB2F8BD8831}"/>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Ore!$F$4:$F$8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36-DAA0-491B-BE41-FCB2F8BD8831}"/>
            </c:ext>
          </c:extLst>
        </c:ser>
        <c:dLbls>
          <c:showLegendKey val="0"/>
          <c:showVal val="0"/>
          <c:showCatName val="0"/>
          <c:showSerName val="0"/>
          <c:showPercent val="1"/>
          <c:showBubbleSize val="0"/>
          <c:showLeaderLines val="1"/>
        </c:dLbls>
        <c:firstSliceAng val="0"/>
        <c:holeSize val="0"/>
      </c:doughnutChart>
      <c:spPr>
        <a:noFill/>
        <a:ln>
          <a:noFill/>
        </a:ln>
        <a:effectLst/>
      </c:spPr>
    </c:plotArea>
    <c:plotVisOnly val="1"/>
    <c:dispBlanksAs val="gap"/>
    <c:showDLblsOverMax val="0"/>
  </c:chart>
  <c:spPr>
    <a:pattFill prst="dkDnDiag">
      <a:fgClr>
        <a:schemeClr val="lt1"/>
      </a:fgClr>
      <a:bgClr>
        <a:schemeClr val="dk1">
          <a:lumMod val="10000"/>
          <a:lumOff val="90000"/>
        </a:schemeClr>
      </a:bgClr>
    </a:pattFill>
    <a:ln w="9525" cap="flat" cmpd="sng" algn="ctr">
      <a:solidFill>
        <a:schemeClr val="dk1">
          <a:lumMod val="15000"/>
          <a:lumOff val="85000"/>
        </a:schemeClr>
      </a:solidFill>
      <a:round/>
    </a:ln>
    <a:effectLst/>
  </c:spPr>
  <c:txPr>
    <a:bodyPr/>
    <a:lstStyle/>
    <a:p>
      <a:pPr>
        <a:defRPr sz="1000">
          <a:latin typeface="Calibri Light" panose="020F0302020204030204" pitchFamily="34" charset="0"/>
          <a:ea typeface="Calibri Light" panose="020F0302020204030204" pitchFamily="34" charset="0"/>
          <a:cs typeface="Calibri Light" panose="020F0302020204030204" pitchFamily="34" charset="0"/>
        </a:defRPr>
      </a:pPr>
      <a:endParaRPr lang="it-IT"/>
    </a:p>
  </c:txPr>
  <c:externalData r:id="rId3">
    <c:autoUpdate val="0"/>
  </c:externalData>
  <c:userShapes r:id="rId4"/>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1" i="0" u="none" strike="noStrike" kern="1200" spc="0" normalizeH="0" baseline="0">
                <a:solidFill>
                  <a:schemeClr val="dk1">
                    <a:lumMod val="50000"/>
                    <a:lumOff val="50000"/>
                  </a:schemeClr>
                </a:solidFill>
                <a:latin typeface="Calibri Light" panose="020F0302020204030204" pitchFamily="34" charset="0"/>
                <a:ea typeface="Calibri Light" panose="020F0302020204030204" pitchFamily="34" charset="0"/>
                <a:cs typeface="Calibri Light" panose="020F0302020204030204" pitchFamily="34" charset="0"/>
              </a:defRPr>
            </a:pPr>
            <a:r>
              <a:rPr lang="en-US"/>
              <a:t>SFERA Mandala PRE</a:t>
            </a:r>
          </a:p>
        </c:rich>
      </c:tx>
      <c:overlay val="0"/>
      <c:spPr>
        <a:noFill/>
        <a:ln>
          <a:noFill/>
        </a:ln>
        <a:effectLst/>
      </c:spPr>
      <c:txPr>
        <a:bodyPr rot="0" spcFirstLastPara="1" vertOverflow="ellipsis" vert="horz" wrap="square" anchor="ctr" anchorCtr="1"/>
        <a:lstStyle/>
        <a:p>
          <a:pPr>
            <a:defRPr sz="1200" b="1" i="0" u="none" strike="noStrike" kern="1200" spc="0" normalizeH="0" baseline="0">
              <a:solidFill>
                <a:schemeClr val="dk1">
                  <a:lumMod val="50000"/>
                  <a:lumOff val="50000"/>
                </a:schemeClr>
              </a:solidFill>
              <a:latin typeface="Calibri Light" panose="020F0302020204030204" pitchFamily="34" charset="0"/>
              <a:ea typeface="Calibri Light" panose="020F0302020204030204" pitchFamily="34" charset="0"/>
              <a:cs typeface="Calibri Light" panose="020F0302020204030204" pitchFamily="34" charset="0"/>
            </a:defRPr>
          </a:pPr>
          <a:endParaRPr lang="it-IT"/>
        </a:p>
      </c:txPr>
    </c:title>
    <c:autoTitleDeleted val="0"/>
    <c:plotArea>
      <c:layout>
        <c:manualLayout>
          <c:layoutTarget val="inner"/>
          <c:xMode val="edge"/>
          <c:yMode val="edge"/>
          <c:x val="0.29551969797458355"/>
          <c:y val="0.17670318022056924"/>
          <c:w val="0.4152499114482851"/>
          <c:h val="0.73822183123003915"/>
        </c:manualLayout>
      </c:layout>
      <c:doughnutChart>
        <c:varyColors val="1"/>
        <c:ser>
          <c:idx val="1"/>
          <c:order val="0"/>
          <c:tx>
            <c:strRef>
              <c:f>Ore!$B$3</c:f>
              <c:strCache>
                <c:ptCount val="1"/>
                <c:pt idx="0">
                  <c:v>SINCRONIA</c:v>
                </c:pt>
              </c:strCache>
            </c:strRef>
          </c:tx>
          <c:spPr>
            <a:solidFill>
              <a:schemeClr val="accent1"/>
            </a:solidFill>
            <a:ln w="6350">
              <a:solidFill>
                <a:schemeClr val="tx1"/>
              </a:solidFill>
            </a:ln>
          </c:spPr>
          <c:explosion val="25"/>
          <c:dPt>
            <c:idx val="0"/>
            <c:bubble3D val="0"/>
            <c:spPr>
              <a:solidFill>
                <a:schemeClr val="accent1"/>
              </a:solidFill>
              <a:ln w="6350">
                <a:solidFill>
                  <a:schemeClr val="tx1"/>
                </a:solidFill>
              </a:ln>
              <a:effectLst/>
            </c:spPr>
            <c:extLst>
              <c:ext xmlns:c16="http://schemas.microsoft.com/office/drawing/2014/chart" uri="{C3380CC4-5D6E-409C-BE32-E72D297353CC}">
                <c16:uniqueId val="{00000001-33CD-411A-8FFA-0A15FA52E25B}"/>
              </c:ext>
            </c:extLst>
          </c:dPt>
          <c:dPt>
            <c:idx val="1"/>
            <c:bubble3D val="0"/>
            <c:spPr>
              <a:solidFill>
                <a:schemeClr val="accent1"/>
              </a:solidFill>
              <a:ln w="6350">
                <a:solidFill>
                  <a:schemeClr val="tx1"/>
                </a:solidFill>
              </a:ln>
              <a:effectLst/>
            </c:spPr>
            <c:extLst>
              <c:ext xmlns:c16="http://schemas.microsoft.com/office/drawing/2014/chart" uri="{C3380CC4-5D6E-409C-BE32-E72D297353CC}">
                <c16:uniqueId val="{00000003-33CD-411A-8FFA-0A15FA52E25B}"/>
              </c:ext>
            </c:extLst>
          </c:dPt>
          <c:dPt>
            <c:idx val="2"/>
            <c:bubble3D val="0"/>
            <c:spPr>
              <a:solidFill>
                <a:schemeClr val="accent1"/>
              </a:solidFill>
              <a:ln w="6350">
                <a:solidFill>
                  <a:schemeClr val="tx1"/>
                </a:solidFill>
              </a:ln>
              <a:effectLst/>
            </c:spPr>
            <c:extLst>
              <c:ext xmlns:c16="http://schemas.microsoft.com/office/drawing/2014/chart" uri="{C3380CC4-5D6E-409C-BE32-E72D297353CC}">
                <c16:uniqueId val="{00000005-33CD-411A-8FFA-0A15FA52E25B}"/>
              </c:ext>
            </c:extLst>
          </c:dPt>
          <c:dPt>
            <c:idx val="3"/>
            <c:bubble3D val="0"/>
            <c:spPr>
              <a:solidFill>
                <a:schemeClr val="accent1"/>
              </a:solidFill>
              <a:ln w="6350">
                <a:solidFill>
                  <a:schemeClr val="tx1"/>
                </a:solidFill>
              </a:ln>
              <a:effectLst/>
            </c:spPr>
            <c:extLst>
              <c:ext xmlns:c16="http://schemas.microsoft.com/office/drawing/2014/chart" uri="{C3380CC4-5D6E-409C-BE32-E72D297353CC}">
                <c16:uniqueId val="{00000007-33CD-411A-8FFA-0A15FA52E25B}"/>
              </c:ext>
            </c:extLst>
          </c:dPt>
          <c:dPt>
            <c:idx val="4"/>
            <c:bubble3D val="0"/>
            <c:spPr>
              <a:solidFill>
                <a:schemeClr val="accent1"/>
              </a:solidFill>
              <a:ln w="6350">
                <a:solidFill>
                  <a:schemeClr val="tx1"/>
                </a:solidFill>
              </a:ln>
              <a:effectLst/>
            </c:spPr>
            <c:extLst>
              <c:ext xmlns:c16="http://schemas.microsoft.com/office/drawing/2014/chart" uri="{C3380CC4-5D6E-409C-BE32-E72D297353CC}">
                <c16:uniqueId val="{00000009-33CD-411A-8FFA-0A15FA52E25B}"/>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Ore!$B$4:$B$8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0A-33CD-411A-8FFA-0A15FA52E25B}"/>
            </c:ext>
          </c:extLst>
        </c:ser>
        <c:ser>
          <c:idx val="0"/>
          <c:order val="1"/>
          <c:tx>
            <c:strRef>
              <c:f>Ore!$C$3</c:f>
              <c:strCache>
                <c:ptCount val="1"/>
                <c:pt idx="0">
                  <c:v>FORZA</c:v>
                </c:pt>
              </c:strCache>
            </c:strRef>
          </c:tx>
          <c:spPr>
            <a:solidFill>
              <a:schemeClr val="accent1"/>
            </a:solidFill>
            <a:ln w="6350">
              <a:solidFill>
                <a:schemeClr val="tx1"/>
              </a:solidFill>
            </a:ln>
          </c:spPr>
          <c:dPt>
            <c:idx val="0"/>
            <c:bubble3D val="0"/>
            <c:spPr>
              <a:solidFill>
                <a:schemeClr val="accent1"/>
              </a:solidFill>
              <a:ln w="6350">
                <a:solidFill>
                  <a:schemeClr val="tx1"/>
                </a:solidFill>
              </a:ln>
              <a:effectLst/>
            </c:spPr>
            <c:extLst>
              <c:ext xmlns:c16="http://schemas.microsoft.com/office/drawing/2014/chart" uri="{C3380CC4-5D6E-409C-BE32-E72D297353CC}">
                <c16:uniqueId val="{0000000C-33CD-411A-8FFA-0A15FA52E25B}"/>
              </c:ext>
            </c:extLst>
          </c:dPt>
          <c:dPt>
            <c:idx val="1"/>
            <c:bubble3D val="0"/>
            <c:spPr>
              <a:solidFill>
                <a:schemeClr val="accent1"/>
              </a:solidFill>
              <a:ln w="6350">
                <a:solidFill>
                  <a:schemeClr val="tx1"/>
                </a:solidFill>
              </a:ln>
              <a:effectLst/>
            </c:spPr>
            <c:extLst>
              <c:ext xmlns:c16="http://schemas.microsoft.com/office/drawing/2014/chart" uri="{C3380CC4-5D6E-409C-BE32-E72D297353CC}">
                <c16:uniqueId val="{0000000E-33CD-411A-8FFA-0A15FA52E25B}"/>
              </c:ext>
            </c:extLst>
          </c:dPt>
          <c:dPt>
            <c:idx val="2"/>
            <c:bubble3D val="0"/>
            <c:spPr>
              <a:solidFill>
                <a:schemeClr val="accent1"/>
              </a:solidFill>
              <a:ln w="6350">
                <a:solidFill>
                  <a:schemeClr val="tx1"/>
                </a:solidFill>
              </a:ln>
              <a:effectLst/>
            </c:spPr>
            <c:extLst>
              <c:ext xmlns:c16="http://schemas.microsoft.com/office/drawing/2014/chart" uri="{C3380CC4-5D6E-409C-BE32-E72D297353CC}">
                <c16:uniqueId val="{00000010-33CD-411A-8FFA-0A15FA52E25B}"/>
              </c:ext>
            </c:extLst>
          </c:dPt>
          <c:dPt>
            <c:idx val="3"/>
            <c:bubble3D val="0"/>
            <c:spPr>
              <a:solidFill>
                <a:schemeClr val="accent1"/>
              </a:solidFill>
              <a:ln w="6350">
                <a:solidFill>
                  <a:schemeClr val="tx1"/>
                </a:solidFill>
              </a:ln>
              <a:effectLst/>
            </c:spPr>
            <c:extLst>
              <c:ext xmlns:c16="http://schemas.microsoft.com/office/drawing/2014/chart" uri="{C3380CC4-5D6E-409C-BE32-E72D297353CC}">
                <c16:uniqueId val="{00000012-33CD-411A-8FFA-0A15FA52E25B}"/>
              </c:ext>
            </c:extLst>
          </c:dPt>
          <c:dPt>
            <c:idx val="4"/>
            <c:bubble3D val="0"/>
            <c:spPr>
              <a:solidFill>
                <a:schemeClr val="accent1"/>
              </a:solidFill>
              <a:ln w="6350">
                <a:solidFill>
                  <a:schemeClr val="tx1"/>
                </a:solidFill>
              </a:ln>
              <a:effectLst/>
            </c:spPr>
            <c:extLst>
              <c:ext xmlns:c16="http://schemas.microsoft.com/office/drawing/2014/chart" uri="{C3380CC4-5D6E-409C-BE32-E72D297353CC}">
                <c16:uniqueId val="{00000014-33CD-411A-8FFA-0A15FA52E25B}"/>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Ore!$C$4:$C$8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15-33CD-411A-8FFA-0A15FA52E25B}"/>
            </c:ext>
          </c:extLst>
        </c:ser>
        <c:ser>
          <c:idx val="2"/>
          <c:order val="2"/>
          <c:tx>
            <c:strRef>
              <c:f>Ore!$D$3</c:f>
              <c:strCache>
                <c:ptCount val="1"/>
                <c:pt idx="0">
                  <c:v>energia</c:v>
                </c:pt>
              </c:strCache>
            </c:strRef>
          </c:tx>
          <c:spPr>
            <a:noFill/>
            <a:ln w="6350">
              <a:solidFill>
                <a:schemeClr val="tx1"/>
              </a:solidFill>
            </a:ln>
          </c:spPr>
          <c:dPt>
            <c:idx val="0"/>
            <c:bubble3D val="0"/>
            <c:spPr>
              <a:solidFill>
                <a:schemeClr val="accent1"/>
              </a:solidFill>
              <a:ln w="6350">
                <a:solidFill>
                  <a:schemeClr val="tx1"/>
                </a:solidFill>
              </a:ln>
              <a:effectLst/>
            </c:spPr>
            <c:extLst>
              <c:ext xmlns:c16="http://schemas.microsoft.com/office/drawing/2014/chart" uri="{C3380CC4-5D6E-409C-BE32-E72D297353CC}">
                <c16:uniqueId val="{00000017-33CD-411A-8FFA-0A15FA52E25B}"/>
              </c:ext>
            </c:extLst>
          </c:dPt>
          <c:dPt>
            <c:idx val="1"/>
            <c:bubble3D val="0"/>
            <c:spPr>
              <a:solidFill>
                <a:schemeClr val="accent1"/>
              </a:solidFill>
              <a:ln w="6350">
                <a:solidFill>
                  <a:schemeClr val="tx1"/>
                </a:solidFill>
              </a:ln>
              <a:effectLst/>
            </c:spPr>
            <c:extLst>
              <c:ext xmlns:c16="http://schemas.microsoft.com/office/drawing/2014/chart" uri="{C3380CC4-5D6E-409C-BE32-E72D297353CC}">
                <c16:uniqueId val="{00000019-33CD-411A-8FFA-0A15FA52E25B}"/>
              </c:ext>
            </c:extLst>
          </c:dPt>
          <c:dPt>
            <c:idx val="2"/>
            <c:bubble3D val="0"/>
            <c:spPr>
              <a:noFill/>
              <a:ln w="6350">
                <a:solidFill>
                  <a:schemeClr val="tx1"/>
                </a:solidFill>
              </a:ln>
              <a:effectLst/>
            </c:spPr>
            <c:extLst>
              <c:ext xmlns:c16="http://schemas.microsoft.com/office/drawing/2014/chart" uri="{C3380CC4-5D6E-409C-BE32-E72D297353CC}">
                <c16:uniqueId val="{0000001B-33CD-411A-8FFA-0A15FA52E25B}"/>
              </c:ext>
            </c:extLst>
          </c:dPt>
          <c:dPt>
            <c:idx val="3"/>
            <c:bubble3D val="0"/>
            <c:spPr>
              <a:solidFill>
                <a:schemeClr val="accent1"/>
              </a:solidFill>
              <a:ln w="6350">
                <a:solidFill>
                  <a:schemeClr val="tx1"/>
                </a:solidFill>
              </a:ln>
              <a:effectLst/>
            </c:spPr>
            <c:extLst>
              <c:ext xmlns:c16="http://schemas.microsoft.com/office/drawing/2014/chart" uri="{C3380CC4-5D6E-409C-BE32-E72D297353CC}">
                <c16:uniqueId val="{0000001D-33CD-411A-8FFA-0A15FA52E25B}"/>
              </c:ext>
            </c:extLst>
          </c:dPt>
          <c:dPt>
            <c:idx val="4"/>
            <c:bubble3D val="0"/>
            <c:spPr>
              <a:solidFill>
                <a:schemeClr val="accent1"/>
              </a:solidFill>
              <a:ln w="6350">
                <a:solidFill>
                  <a:schemeClr val="tx1"/>
                </a:solidFill>
              </a:ln>
              <a:effectLst/>
            </c:spPr>
            <c:extLst>
              <c:ext xmlns:c16="http://schemas.microsoft.com/office/drawing/2014/chart" uri="{C3380CC4-5D6E-409C-BE32-E72D297353CC}">
                <c16:uniqueId val="{0000001F-33CD-411A-8FFA-0A15FA52E25B}"/>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Ore!$D$4:$D$8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20-33CD-411A-8FFA-0A15FA52E25B}"/>
            </c:ext>
          </c:extLst>
        </c:ser>
        <c:ser>
          <c:idx val="3"/>
          <c:order val="3"/>
          <c:tx>
            <c:strRef>
              <c:f>Ore!$E$3</c:f>
              <c:strCache>
                <c:ptCount val="1"/>
                <c:pt idx="0">
                  <c:v>ritmo</c:v>
                </c:pt>
              </c:strCache>
            </c:strRef>
          </c:tx>
          <c:spPr>
            <a:noFill/>
            <a:ln w="6350">
              <a:solidFill>
                <a:schemeClr val="tx1"/>
              </a:solidFill>
            </a:ln>
          </c:spPr>
          <c:dPt>
            <c:idx val="0"/>
            <c:bubble3D val="0"/>
            <c:spPr>
              <a:solidFill>
                <a:schemeClr val="accent1"/>
              </a:solidFill>
              <a:ln w="6350">
                <a:solidFill>
                  <a:schemeClr val="tx1"/>
                </a:solidFill>
              </a:ln>
              <a:effectLst/>
            </c:spPr>
            <c:extLst>
              <c:ext xmlns:c16="http://schemas.microsoft.com/office/drawing/2014/chart" uri="{C3380CC4-5D6E-409C-BE32-E72D297353CC}">
                <c16:uniqueId val="{00000022-33CD-411A-8FFA-0A15FA52E25B}"/>
              </c:ext>
            </c:extLst>
          </c:dPt>
          <c:dPt>
            <c:idx val="1"/>
            <c:bubble3D val="0"/>
            <c:spPr>
              <a:noFill/>
              <a:ln w="6350">
                <a:solidFill>
                  <a:schemeClr val="tx1"/>
                </a:solidFill>
              </a:ln>
              <a:effectLst/>
            </c:spPr>
            <c:extLst>
              <c:ext xmlns:c16="http://schemas.microsoft.com/office/drawing/2014/chart" uri="{C3380CC4-5D6E-409C-BE32-E72D297353CC}">
                <c16:uniqueId val="{00000024-33CD-411A-8FFA-0A15FA52E25B}"/>
              </c:ext>
            </c:extLst>
          </c:dPt>
          <c:dPt>
            <c:idx val="2"/>
            <c:bubble3D val="0"/>
            <c:spPr>
              <a:noFill/>
              <a:ln w="6350">
                <a:solidFill>
                  <a:schemeClr val="tx1"/>
                </a:solidFill>
              </a:ln>
              <a:effectLst/>
            </c:spPr>
            <c:extLst>
              <c:ext xmlns:c16="http://schemas.microsoft.com/office/drawing/2014/chart" uri="{C3380CC4-5D6E-409C-BE32-E72D297353CC}">
                <c16:uniqueId val="{00000026-33CD-411A-8FFA-0A15FA52E25B}"/>
              </c:ext>
            </c:extLst>
          </c:dPt>
          <c:dPt>
            <c:idx val="3"/>
            <c:bubble3D val="0"/>
            <c:spPr>
              <a:solidFill>
                <a:schemeClr val="accent1"/>
              </a:solidFill>
              <a:ln w="6350">
                <a:solidFill>
                  <a:schemeClr val="tx1"/>
                </a:solidFill>
              </a:ln>
              <a:effectLst/>
            </c:spPr>
            <c:extLst>
              <c:ext xmlns:c16="http://schemas.microsoft.com/office/drawing/2014/chart" uri="{C3380CC4-5D6E-409C-BE32-E72D297353CC}">
                <c16:uniqueId val="{00000028-33CD-411A-8FFA-0A15FA52E25B}"/>
              </c:ext>
            </c:extLst>
          </c:dPt>
          <c:dPt>
            <c:idx val="4"/>
            <c:bubble3D val="0"/>
            <c:spPr>
              <a:noFill/>
              <a:ln w="6350">
                <a:solidFill>
                  <a:schemeClr val="tx1"/>
                </a:solidFill>
              </a:ln>
              <a:effectLst/>
            </c:spPr>
            <c:extLst>
              <c:ext xmlns:c16="http://schemas.microsoft.com/office/drawing/2014/chart" uri="{C3380CC4-5D6E-409C-BE32-E72D297353CC}">
                <c16:uniqueId val="{0000002A-33CD-411A-8FFA-0A15FA52E25B}"/>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Ore!$E$4:$E$8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2B-33CD-411A-8FFA-0A15FA52E25B}"/>
            </c:ext>
          </c:extLst>
        </c:ser>
        <c:ser>
          <c:idx val="4"/>
          <c:order val="4"/>
          <c:tx>
            <c:strRef>
              <c:f>Ore!$F$3</c:f>
              <c:strCache>
                <c:ptCount val="1"/>
                <c:pt idx="0">
                  <c:v>attivazione</c:v>
                </c:pt>
              </c:strCache>
            </c:strRef>
          </c:tx>
          <c:spPr>
            <a:noFill/>
            <a:ln w="6350">
              <a:solidFill>
                <a:schemeClr val="tx1"/>
              </a:solidFill>
            </a:ln>
          </c:spPr>
          <c:dPt>
            <c:idx val="0"/>
            <c:bubble3D val="0"/>
            <c:spPr>
              <a:noFill/>
              <a:ln w="6350">
                <a:solidFill>
                  <a:schemeClr val="tx1"/>
                </a:solidFill>
              </a:ln>
              <a:effectLst/>
            </c:spPr>
            <c:extLst>
              <c:ext xmlns:c16="http://schemas.microsoft.com/office/drawing/2014/chart" uri="{C3380CC4-5D6E-409C-BE32-E72D297353CC}">
                <c16:uniqueId val="{0000002D-33CD-411A-8FFA-0A15FA52E25B}"/>
              </c:ext>
            </c:extLst>
          </c:dPt>
          <c:dPt>
            <c:idx val="1"/>
            <c:bubble3D val="0"/>
            <c:spPr>
              <a:noFill/>
              <a:ln w="6350">
                <a:solidFill>
                  <a:schemeClr val="tx1"/>
                </a:solidFill>
              </a:ln>
              <a:effectLst/>
            </c:spPr>
            <c:extLst>
              <c:ext xmlns:c16="http://schemas.microsoft.com/office/drawing/2014/chart" uri="{C3380CC4-5D6E-409C-BE32-E72D297353CC}">
                <c16:uniqueId val="{0000002F-33CD-411A-8FFA-0A15FA52E25B}"/>
              </c:ext>
            </c:extLst>
          </c:dPt>
          <c:dPt>
            <c:idx val="2"/>
            <c:bubble3D val="0"/>
            <c:spPr>
              <a:noFill/>
              <a:ln w="6350">
                <a:solidFill>
                  <a:schemeClr val="tx1"/>
                </a:solidFill>
              </a:ln>
              <a:effectLst/>
            </c:spPr>
            <c:extLst>
              <c:ext xmlns:c16="http://schemas.microsoft.com/office/drawing/2014/chart" uri="{C3380CC4-5D6E-409C-BE32-E72D297353CC}">
                <c16:uniqueId val="{00000031-33CD-411A-8FFA-0A15FA52E25B}"/>
              </c:ext>
            </c:extLst>
          </c:dPt>
          <c:dPt>
            <c:idx val="3"/>
            <c:bubble3D val="0"/>
            <c:spPr>
              <a:noFill/>
              <a:ln w="6350">
                <a:solidFill>
                  <a:schemeClr val="tx1"/>
                </a:solidFill>
              </a:ln>
              <a:effectLst/>
            </c:spPr>
            <c:extLst>
              <c:ext xmlns:c16="http://schemas.microsoft.com/office/drawing/2014/chart" uri="{C3380CC4-5D6E-409C-BE32-E72D297353CC}">
                <c16:uniqueId val="{00000033-33CD-411A-8FFA-0A15FA52E25B}"/>
              </c:ext>
            </c:extLst>
          </c:dPt>
          <c:dPt>
            <c:idx val="4"/>
            <c:bubble3D val="0"/>
            <c:spPr>
              <a:noFill/>
              <a:ln w="6350">
                <a:solidFill>
                  <a:schemeClr val="tx1"/>
                </a:solidFill>
              </a:ln>
              <a:effectLst/>
            </c:spPr>
            <c:extLst>
              <c:ext xmlns:c16="http://schemas.microsoft.com/office/drawing/2014/chart" uri="{C3380CC4-5D6E-409C-BE32-E72D297353CC}">
                <c16:uniqueId val="{00000035-33CD-411A-8FFA-0A15FA52E25B}"/>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Ore!$F$4:$F$8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36-33CD-411A-8FFA-0A15FA52E25B}"/>
            </c:ext>
          </c:extLst>
        </c:ser>
        <c:dLbls>
          <c:showLegendKey val="0"/>
          <c:showVal val="0"/>
          <c:showCatName val="0"/>
          <c:showSerName val="0"/>
          <c:showPercent val="1"/>
          <c:showBubbleSize val="0"/>
          <c:showLeaderLines val="1"/>
        </c:dLbls>
        <c:firstSliceAng val="0"/>
        <c:holeSize val="0"/>
      </c:doughnutChart>
      <c:spPr>
        <a:noFill/>
        <a:ln>
          <a:noFill/>
        </a:ln>
        <a:effectLst/>
      </c:spPr>
    </c:plotArea>
    <c:plotVisOnly val="1"/>
    <c:dispBlanksAs val="gap"/>
    <c:showDLblsOverMax val="0"/>
  </c:chart>
  <c:spPr>
    <a:pattFill prst="dkDnDiag">
      <a:fgClr>
        <a:schemeClr val="lt1"/>
      </a:fgClr>
      <a:bgClr>
        <a:schemeClr val="dk1">
          <a:lumMod val="10000"/>
          <a:lumOff val="90000"/>
        </a:schemeClr>
      </a:bgClr>
    </a:pattFill>
    <a:ln w="9525" cap="flat" cmpd="sng" algn="ctr">
      <a:solidFill>
        <a:schemeClr val="dk1">
          <a:lumMod val="15000"/>
          <a:lumOff val="85000"/>
        </a:schemeClr>
      </a:solidFill>
      <a:round/>
    </a:ln>
    <a:effectLst/>
  </c:spPr>
  <c:txPr>
    <a:bodyPr/>
    <a:lstStyle/>
    <a:p>
      <a:pPr>
        <a:defRPr sz="1000">
          <a:latin typeface="Calibri Light" panose="020F0302020204030204" pitchFamily="34" charset="0"/>
          <a:ea typeface="Calibri Light" panose="020F0302020204030204" pitchFamily="34" charset="0"/>
          <a:cs typeface="Calibri Light" panose="020F0302020204030204" pitchFamily="34" charset="0"/>
        </a:defRPr>
      </a:pPr>
      <a:endParaRPr lang="it-IT"/>
    </a:p>
  </c:txPr>
  <c:externalData r:id="rId3">
    <c:autoUpdate val="0"/>
  </c:externalData>
  <c:userShapes r:id="rId4"/>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000" b="1" i="0" u="none" strike="noStrike" kern="1200" spc="0" normalizeH="0" baseline="0">
                <a:solidFill>
                  <a:schemeClr val="dk1">
                    <a:lumMod val="50000"/>
                    <a:lumOff val="50000"/>
                  </a:schemeClr>
                </a:solidFill>
                <a:latin typeface="Calibri Light" panose="020F0302020204030204" pitchFamily="34" charset="0"/>
                <a:ea typeface="Calibri Light" panose="020F0302020204030204" pitchFamily="34" charset="0"/>
                <a:cs typeface="Calibri Light" panose="020F0302020204030204" pitchFamily="34" charset="0"/>
              </a:defRPr>
            </a:pPr>
            <a:r>
              <a:rPr lang="en-US" sz="1000"/>
              <a:t>SFERA Mandala POST</a:t>
            </a:r>
          </a:p>
        </c:rich>
      </c:tx>
      <c:overlay val="0"/>
      <c:spPr>
        <a:noFill/>
        <a:ln>
          <a:noFill/>
        </a:ln>
        <a:effectLst/>
      </c:spPr>
      <c:txPr>
        <a:bodyPr rot="0" spcFirstLastPara="1" vertOverflow="ellipsis" vert="horz" wrap="square" anchor="ctr" anchorCtr="1"/>
        <a:lstStyle/>
        <a:p>
          <a:pPr>
            <a:defRPr sz="1000" b="1" i="0" u="none" strike="noStrike" kern="1200" spc="0" normalizeH="0" baseline="0">
              <a:solidFill>
                <a:schemeClr val="dk1">
                  <a:lumMod val="50000"/>
                  <a:lumOff val="50000"/>
                </a:schemeClr>
              </a:solidFill>
              <a:latin typeface="Calibri Light" panose="020F0302020204030204" pitchFamily="34" charset="0"/>
              <a:ea typeface="Calibri Light" panose="020F0302020204030204" pitchFamily="34" charset="0"/>
              <a:cs typeface="Calibri Light" panose="020F0302020204030204" pitchFamily="34" charset="0"/>
            </a:defRPr>
          </a:pPr>
          <a:endParaRPr lang="it-IT"/>
        </a:p>
      </c:txPr>
    </c:title>
    <c:autoTitleDeleted val="0"/>
    <c:plotArea>
      <c:layout>
        <c:manualLayout>
          <c:layoutTarget val="inner"/>
          <c:xMode val="edge"/>
          <c:yMode val="edge"/>
          <c:x val="0.29551969797458355"/>
          <c:y val="0.17670318022056924"/>
          <c:w val="0.4152499114482851"/>
          <c:h val="0.73822183123003915"/>
        </c:manualLayout>
      </c:layout>
      <c:doughnutChart>
        <c:varyColors val="1"/>
        <c:ser>
          <c:idx val="1"/>
          <c:order val="0"/>
          <c:tx>
            <c:strRef>
              <c:f>Ore!$B$3</c:f>
              <c:strCache>
                <c:ptCount val="1"/>
                <c:pt idx="0">
                  <c:v>SINCRONIA</c:v>
                </c:pt>
              </c:strCache>
            </c:strRef>
          </c:tx>
          <c:spPr>
            <a:solidFill>
              <a:schemeClr val="accent1"/>
            </a:solidFill>
            <a:ln w="6350">
              <a:solidFill>
                <a:schemeClr val="tx1"/>
              </a:solidFill>
            </a:ln>
          </c:spPr>
          <c:explosion val="25"/>
          <c:dPt>
            <c:idx val="0"/>
            <c:bubble3D val="0"/>
            <c:spPr>
              <a:solidFill>
                <a:schemeClr val="accent1"/>
              </a:solidFill>
              <a:ln w="6350">
                <a:solidFill>
                  <a:schemeClr val="tx1"/>
                </a:solidFill>
              </a:ln>
              <a:effectLst/>
            </c:spPr>
            <c:extLst>
              <c:ext xmlns:c16="http://schemas.microsoft.com/office/drawing/2014/chart" uri="{C3380CC4-5D6E-409C-BE32-E72D297353CC}">
                <c16:uniqueId val="{00000001-FA09-4ED2-ACA5-BD0772241214}"/>
              </c:ext>
            </c:extLst>
          </c:dPt>
          <c:dPt>
            <c:idx val="1"/>
            <c:bubble3D val="0"/>
            <c:spPr>
              <a:solidFill>
                <a:schemeClr val="accent1"/>
              </a:solidFill>
              <a:ln w="6350">
                <a:solidFill>
                  <a:schemeClr val="tx1"/>
                </a:solidFill>
              </a:ln>
              <a:effectLst/>
            </c:spPr>
            <c:extLst>
              <c:ext xmlns:c16="http://schemas.microsoft.com/office/drawing/2014/chart" uri="{C3380CC4-5D6E-409C-BE32-E72D297353CC}">
                <c16:uniqueId val="{00000003-FA09-4ED2-ACA5-BD0772241214}"/>
              </c:ext>
            </c:extLst>
          </c:dPt>
          <c:dPt>
            <c:idx val="2"/>
            <c:bubble3D val="0"/>
            <c:spPr>
              <a:solidFill>
                <a:schemeClr val="accent1"/>
              </a:solidFill>
              <a:ln w="6350">
                <a:solidFill>
                  <a:schemeClr val="tx1"/>
                </a:solidFill>
              </a:ln>
              <a:effectLst/>
            </c:spPr>
            <c:extLst>
              <c:ext xmlns:c16="http://schemas.microsoft.com/office/drawing/2014/chart" uri="{C3380CC4-5D6E-409C-BE32-E72D297353CC}">
                <c16:uniqueId val="{00000005-FA09-4ED2-ACA5-BD0772241214}"/>
              </c:ext>
            </c:extLst>
          </c:dPt>
          <c:dPt>
            <c:idx val="3"/>
            <c:bubble3D val="0"/>
            <c:spPr>
              <a:solidFill>
                <a:schemeClr val="accent1"/>
              </a:solidFill>
              <a:ln w="6350">
                <a:solidFill>
                  <a:schemeClr val="tx1"/>
                </a:solidFill>
              </a:ln>
              <a:effectLst/>
            </c:spPr>
            <c:extLst>
              <c:ext xmlns:c16="http://schemas.microsoft.com/office/drawing/2014/chart" uri="{C3380CC4-5D6E-409C-BE32-E72D297353CC}">
                <c16:uniqueId val="{00000007-FA09-4ED2-ACA5-BD0772241214}"/>
              </c:ext>
            </c:extLst>
          </c:dPt>
          <c:dPt>
            <c:idx val="4"/>
            <c:bubble3D val="0"/>
            <c:spPr>
              <a:solidFill>
                <a:schemeClr val="accent1"/>
              </a:solidFill>
              <a:ln w="6350">
                <a:solidFill>
                  <a:schemeClr val="tx1"/>
                </a:solidFill>
              </a:ln>
              <a:effectLst/>
            </c:spPr>
            <c:extLst>
              <c:ext xmlns:c16="http://schemas.microsoft.com/office/drawing/2014/chart" uri="{C3380CC4-5D6E-409C-BE32-E72D297353CC}">
                <c16:uniqueId val="{00000009-FA09-4ED2-ACA5-BD0772241214}"/>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Ore!$B$4:$B$8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0A-FA09-4ED2-ACA5-BD0772241214}"/>
            </c:ext>
          </c:extLst>
        </c:ser>
        <c:ser>
          <c:idx val="0"/>
          <c:order val="1"/>
          <c:tx>
            <c:strRef>
              <c:f>Ore!$C$3</c:f>
              <c:strCache>
                <c:ptCount val="1"/>
                <c:pt idx="0">
                  <c:v>FORZA</c:v>
                </c:pt>
              </c:strCache>
            </c:strRef>
          </c:tx>
          <c:spPr>
            <a:solidFill>
              <a:schemeClr val="accent1"/>
            </a:solidFill>
            <a:ln w="6350">
              <a:solidFill>
                <a:schemeClr val="tx1"/>
              </a:solidFill>
            </a:ln>
          </c:spPr>
          <c:dPt>
            <c:idx val="0"/>
            <c:bubble3D val="0"/>
            <c:spPr>
              <a:solidFill>
                <a:schemeClr val="accent1"/>
              </a:solidFill>
              <a:ln w="6350">
                <a:solidFill>
                  <a:schemeClr val="tx1"/>
                </a:solidFill>
              </a:ln>
              <a:effectLst/>
            </c:spPr>
            <c:extLst>
              <c:ext xmlns:c16="http://schemas.microsoft.com/office/drawing/2014/chart" uri="{C3380CC4-5D6E-409C-BE32-E72D297353CC}">
                <c16:uniqueId val="{0000000C-FA09-4ED2-ACA5-BD0772241214}"/>
              </c:ext>
            </c:extLst>
          </c:dPt>
          <c:dPt>
            <c:idx val="1"/>
            <c:bubble3D val="0"/>
            <c:spPr>
              <a:solidFill>
                <a:schemeClr val="accent1"/>
              </a:solidFill>
              <a:ln w="6350">
                <a:solidFill>
                  <a:schemeClr val="tx1"/>
                </a:solidFill>
              </a:ln>
              <a:effectLst/>
            </c:spPr>
            <c:extLst>
              <c:ext xmlns:c16="http://schemas.microsoft.com/office/drawing/2014/chart" uri="{C3380CC4-5D6E-409C-BE32-E72D297353CC}">
                <c16:uniqueId val="{0000000E-FA09-4ED2-ACA5-BD0772241214}"/>
              </c:ext>
            </c:extLst>
          </c:dPt>
          <c:dPt>
            <c:idx val="2"/>
            <c:bubble3D val="0"/>
            <c:spPr>
              <a:solidFill>
                <a:schemeClr val="accent1"/>
              </a:solidFill>
              <a:ln w="6350">
                <a:solidFill>
                  <a:schemeClr val="tx1"/>
                </a:solidFill>
              </a:ln>
              <a:effectLst/>
            </c:spPr>
            <c:extLst>
              <c:ext xmlns:c16="http://schemas.microsoft.com/office/drawing/2014/chart" uri="{C3380CC4-5D6E-409C-BE32-E72D297353CC}">
                <c16:uniqueId val="{00000010-FA09-4ED2-ACA5-BD0772241214}"/>
              </c:ext>
            </c:extLst>
          </c:dPt>
          <c:dPt>
            <c:idx val="3"/>
            <c:bubble3D val="0"/>
            <c:spPr>
              <a:solidFill>
                <a:schemeClr val="accent1"/>
              </a:solidFill>
              <a:ln w="6350">
                <a:solidFill>
                  <a:schemeClr val="tx1"/>
                </a:solidFill>
              </a:ln>
              <a:effectLst/>
            </c:spPr>
            <c:extLst>
              <c:ext xmlns:c16="http://schemas.microsoft.com/office/drawing/2014/chart" uri="{C3380CC4-5D6E-409C-BE32-E72D297353CC}">
                <c16:uniqueId val="{00000012-FA09-4ED2-ACA5-BD0772241214}"/>
              </c:ext>
            </c:extLst>
          </c:dPt>
          <c:dPt>
            <c:idx val="4"/>
            <c:bubble3D val="0"/>
            <c:spPr>
              <a:solidFill>
                <a:schemeClr val="accent1"/>
              </a:solidFill>
              <a:ln w="6350">
                <a:solidFill>
                  <a:schemeClr val="tx1"/>
                </a:solidFill>
              </a:ln>
              <a:effectLst/>
            </c:spPr>
            <c:extLst>
              <c:ext xmlns:c16="http://schemas.microsoft.com/office/drawing/2014/chart" uri="{C3380CC4-5D6E-409C-BE32-E72D297353CC}">
                <c16:uniqueId val="{00000014-FA09-4ED2-ACA5-BD0772241214}"/>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Ore!$C$4:$C$8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15-FA09-4ED2-ACA5-BD0772241214}"/>
            </c:ext>
          </c:extLst>
        </c:ser>
        <c:ser>
          <c:idx val="2"/>
          <c:order val="2"/>
          <c:tx>
            <c:strRef>
              <c:f>Ore!$D$3</c:f>
              <c:strCache>
                <c:ptCount val="1"/>
                <c:pt idx="0">
                  <c:v>energia</c:v>
                </c:pt>
              </c:strCache>
            </c:strRef>
          </c:tx>
          <c:spPr>
            <a:noFill/>
            <a:ln w="6350">
              <a:solidFill>
                <a:schemeClr val="tx1"/>
              </a:solidFill>
            </a:ln>
          </c:spPr>
          <c:dPt>
            <c:idx val="0"/>
            <c:bubble3D val="0"/>
            <c:spPr>
              <a:solidFill>
                <a:schemeClr val="accent1"/>
              </a:solidFill>
              <a:ln w="6350">
                <a:solidFill>
                  <a:schemeClr val="tx1"/>
                </a:solidFill>
              </a:ln>
              <a:effectLst/>
            </c:spPr>
            <c:extLst>
              <c:ext xmlns:c16="http://schemas.microsoft.com/office/drawing/2014/chart" uri="{C3380CC4-5D6E-409C-BE32-E72D297353CC}">
                <c16:uniqueId val="{00000017-FA09-4ED2-ACA5-BD0772241214}"/>
              </c:ext>
            </c:extLst>
          </c:dPt>
          <c:dPt>
            <c:idx val="1"/>
            <c:bubble3D val="0"/>
            <c:spPr>
              <a:solidFill>
                <a:schemeClr val="accent1"/>
              </a:solidFill>
              <a:ln w="6350">
                <a:solidFill>
                  <a:schemeClr val="tx1"/>
                </a:solidFill>
              </a:ln>
              <a:effectLst/>
            </c:spPr>
            <c:extLst>
              <c:ext xmlns:c16="http://schemas.microsoft.com/office/drawing/2014/chart" uri="{C3380CC4-5D6E-409C-BE32-E72D297353CC}">
                <c16:uniqueId val="{00000019-FA09-4ED2-ACA5-BD0772241214}"/>
              </c:ext>
            </c:extLst>
          </c:dPt>
          <c:dPt>
            <c:idx val="2"/>
            <c:bubble3D val="0"/>
            <c:spPr>
              <a:solidFill>
                <a:schemeClr val="accent1"/>
              </a:solidFill>
              <a:ln w="6350">
                <a:solidFill>
                  <a:schemeClr val="tx1"/>
                </a:solidFill>
              </a:ln>
              <a:effectLst/>
            </c:spPr>
            <c:extLst>
              <c:ext xmlns:c16="http://schemas.microsoft.com/office/drawing/2014/chart" uri="{C3380CC4-5D6E-409C-BE32-E72D297353CC}">
                <c16:uniqueId val="{0000001B-FA09-4ED2-ACA5-BD0772241214}"/>
              </c:ext>
            </c:extLst>
          </c:dPt>
          <c:dPt>
            <c:idx val="3"/>
            <c:bubble3D val="0"/>
            <c:spPr>
              <a:solidFill>
                <a:schemeClr val="accent1"/>
              </a:solidFill>
              <a:ln w="6350">
                <a:solidFill>
                  <a:schemeClr val="tx1"/>
                </a:solidFill>
              </a:ln>
              <a:effectLst/>
            </c:spPr>
            <c:extLst>
              <c:ext xmlns:c16="http://schemas.microsoft.com/office/drawing/2014/chart" uri="{C3380CC4-5D6E-409C-BE32-E72D297353CC}">
                <c16:uniqueId val="{0000001D-FA09-4ED2-ACA5-BD0772241214}"/>
              </c:ext>
            </c:extLst>
          </c:dPt>
          <c:dPt>
            <c:idx val="4"/>
            <c:bubble3D val="0"/>
            <c:spPr>
              <a:solidFill>
                <a:schemeClr val="accent1"/>
              </a:solidFill>
              <a:ln w="6350">
                <a:solidFill>
                  <a:schemeClr val="tx1"/>
                </a:solidFill>
              </a:ln>
              <a:effectLst/>
            </c:spPr>
            <c:extLst>
              <c:ext xmlns:c16="http://schemas.microsoft.com/office/drawing/2014/chart" uri="{C3380CC4-5D6E-409C-BE32-E72D297353CC}">
                <c16:uniqueId val="{0000001F-FA09-4ED2-ACA5-BD0772241214}"/>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Ore!$D$4:$D$8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20-FA09-4ED2-ACA5-BD0772241214}"/>
            </c:ext>
          </c:extLst>
        </c:ser>
        <c:ser>
          <c:idx val="3"/>
          <c:order val="3"/>
          <c:tx>
            <c:strRef>
              <c:f>Ore!$E$3</c:f>
              <c:strCache>
                <c:ptCount val="1"/>
                <c:pt idx="0">
                  <c:v>ritmo</c:v>
                </c:pt>
              </c:strCache>
            </c:strRef>
          </c:tx>
          <c:spPr>
            <a:noFill/>
            <a:ln w="6350">
              <a:solidFill>
                <a:schemeClr val="tx1"/>
              </a:solidFill>
            </a:ln>
          </c:spPr>
          <c:dPt>
            <c:idx val="0"/>
            <c:bubble3D val="0"/>
            <c:spPr>
              <a:solidFill>
                <a:schemeClr val="accent1"/>
              </a:solidFill>
              <a:ln w="6350">
                <a:solidFill>
                  <a:schemeClr val="tx1"/>
                </a:solidFill>
              </a:ln>
              <a:effectLst/>
            </c:spPr>
            <c:extLst>
              <c:ext xmlns:c16="http://schemas.microsoft.com/office/drawing/2014/chart" uri="{C3380CC4-5D6E-409C-BE32-E72D297353CC}">
                <c16:uniqueId val="{00000022-FA09-4ED2-ACA5-BD0772241214}"/>
              </c:ext>
            </c:extLst>
          </c:dPt>
          <c:dPt>
            <c:idx val="1"/>
            <c:bubble3D val="0"/>
            <c:spPr>
              <a:solidFill>
                <a:schemeClr val="accent1"/>
              </a:solidFill>
              <a:ln w="6350">
                <a:solidFill>
                  <a:schemeClr val="tx1"/>
                </a:solidFill>
              </a:ln>
              <a:effectLst/>
            </c:spPr>
            <c:extLst>
              <c:ext xmlns:c16="http://schemas.microsoft.com/office/drawing/2014/chart" uri="{C3380CC4-5D6E-409C-BE32-E72D297353CC}">
                <c16:uniqueId val="{00000024-FA09-4ED2-ACA5-BD0772241214}"/>
              </c:ext>
            </c:extLst>
          </c:dPt>
          <c:dPt>
            <c:idx val="2"/>
            <c:bubble3D val="0"/>
            <c:spPr>
              <a:noFill/>
              <a:ln w="6350">
                <a:solidFill>
                  <a:schemeClr val="tx1"/>
                </a:solidFill>
              </a:ln>
              <a:effectLst/>
            </c:spPr>
            <c:extLst>
              <c:ext xmlns:c16="http://schemas.microsoft.com/office/drawing/2014/chart" uri="{C3380CC4-5D6E-409C-BE32-E72D297353CC}">
                <c16:uniqueId val="{00000026-FA09-4ED2-ACA5-BD0772241214}"/>
              </c:ext>
            </c:extLst>
          </c:dPt>
          <c:dPt>
            <c:idx val="3"/>
            <c:bubble3D val="0"/>
            <c:spPr>
              <a:solidFill>
                <a:schemeClr val="accent1"/>
              </a:solidFill>
              <a:ln w="6350">
                <a:solidFill>
                  <a:schemeClr val="tx1"/>
                </a:solidFill>
              </a:ln>
              <a:effectLst/>
            </c:spPr>
            <c:extLst>
              <c:ext xmlns:c16="http://schemas.microsoft.com/office/drawing/2014/chart" uri="{C3380CC4-5D6E-409C-BE32-E72D297353CC}">
                <c16:uniqueId val="{00000028-FA09-4ED2-ACA5-BD0772241214}"/>
              </c:ext>
            </c:extLst>
          </c:dPt>
          <c:dPt>
            <c:idx val="4"/>
            <c:bubble3D val="0"/>
            <c:spPr>
              <a:noFill/>
              <a:ln w="6350">
                <a:solidFill>
                  <a:schemeClr val="tx1"/>
                </a:solidFill>
              </a:ln>
              <a:effectLst/>
            </c:spPr>
            <c:extLst>
              <c:ext xmlns:c16="http://schemas.microsoft.com/office/drawing/2014/chart" uri="{C3380CC4-5D6E-409C-BE32-E72D297353CC}">
                <c16:uniqueId val="{0000002A-FA09-4ED2-ACA5-BD0772241214}"/>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Ore!$E$4:$E$8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2B-FA09-4ED2-ACA5-BD0772241214}"/>
            </c:ext>
          </c:extLst>
        </c:ser>
        <c:ser>
          <c:idx val="4"/>
          <c:order val="4"/>
          <c:tx>
            <c:strRef>
              <c:f>Ore!$F$3</c:f>
              <c:strCache>
                <c:ptCount val="1"/>
                <c:pt idx="0">
                  <c:v>attivazione</c:v>
                </c:pt>
              </c:strCache>
            </c:strRef>
          </c:tx>
          <c:spPr>
            <a:noFill/>
            <a:ln w="6350">
              <a:solidFill>
                <a:schemeClr val="tx1"/>
              </a:solidFill>
            </a:ln>
          </c:spPr>
          <c:dPt>
            <c:idx val="0"/>
            <c:bubble3D val="0"/>
            <c:spPr>
              <a:noFill/>
              <a:ln w="6350">
                <a:solidFill>
                  <a:schemeClr val="tx1"/>
                </a:solidFill>
              </a:ln>
              <a:effectLst/>
            </c:spPr>
            <c:extLst>
              <c:ext xmlns:c16="http://schemas.microsoft.com/office/drawing/2014/chart" uri="{C3380CC4-5D6E-409C-BE32-E72D297353CC}">
                <c16:uniqueId val="{0000002D-FA09-4ED2-ACA5-BD0772241214}"/>
              </c:ext>
            </c:extLst>
          </c:dPt>
          <c:dPt>
            <c:idx val="1"/>
            <c:bubble3D val="0"/>
            <c:spPr>
              <a:noFill/>
              <a:ln w="6350">
                <a:solidFill>
                  <a:schemeClr val="tx1"/>
                </a:solidFill>
              </a:ln>
              <a:effectLst/>
            </c:spPr>
            <c:extLst>
              <c:ext xmlns:c16="http://schemas.microsoft.com/office/drawing/2014/chart" uri="{C3380CC4-5D6E-409C-BE32-E72D297353CC}">
                <c16:uniqueId val="{0000002F-FA09-4ED2-ACA5-BD0772241214}"/>
              </c:ext>
            </c:extLst>
          </c:dPt>
          <c:dPt>
            <c:idx val="2"/>
            <c:bubble3D val="0"/>
            <c:spPr>
              <a:noFill/>
              <a:ln w="6350">
                <a:solidFill>
                  <a:schemeClr val="tx1"/>
                </a:solidFill>
              </a:ln>
              <a:effectLst/>
            </c:spPr>
            <c:extLst>
              <c:ext xmlns:c16="http://schemas.microsoft.com/office/drawing/2014/chart" uri="{C3380CC4-5D6E-409C-BE32-E72D297353CC}">
                <c16:uniqueId val="{00000031-FA09-4ED2-ACA5-BD0772241214}"/>
              </c:ext>
            </c:extLst>
          </c:dPt>
          <c:dPt>
            <c:idx val="3"/>
            <c:bubble3D val="0"/>
            <c:spPr>
              <a:noFill/>
              <a:ln w="6350">
                <a:solidFill>
                  <a:schemeClr val="tx1"/>
                </a:solidFill>
              </a:ln>
              <a:effectLst/>
            </c:spPr>
            <c:extLst>
              <c:ext xmlns:c16="http://schemas.microsoft.com/office/drawing/2014/chart" uri="{C3380CC4-5D6E-409C-BE32-E72D297353CC}">
                <c16:uniqueId val="{00000033-FA09-4ED2-ACA5-BD0772241214}"/>
              </c:ext>
            </c:extLst>
          </c:dPt>
          <c:dPt>
            <c:idx val="4"/>
            <c:bubble3D val="0"/>
            <c:spPr>
              <a:noFill/>
              <a:ln w="6350">
                <a:solidFill>
                  <a:schemeClr val="tx1"/>
                </a:solidFill>
              </a:ln>
              <a:effectLst/>
            </c:spPr>
            <c:extLst>
              <c:ext xmlns:c16="http://schemas.microsoft.com/office/drawing/2014/chart" uri="{C3380CC4-5D6E-409C-BE32-E72D297353CC}">
                <c16:uniqueId val="{00000035-FA09-4ED2-ACA5-BD0772241214}"/>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Ore!$F$4:$F$8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36-FA09-4ED2-ACA5-BD0772241214}"/>
            </c:ext>
          </c:extLst>
        </c:ser>
        <c:dLbls>
          <c:showLegendKey val="0"/>
          <c:showVal val="0"/>
          <c:showCatName val="0"/>
          <c:showSerName val="0"/>
          <c:showPercent val="1"/>
          <c:showBubbleSize val="0"/>
          <c:showLeaderLines val="1"/>
        </c:dLbls>
        <c:firstSliceAng val="0"/>
        <c:holeSize val="0"/>
      </c:doughnutChart>
      <c:spPr>
        <a:noFill/>
        <a:ln>
          <a:noFill/>
        </a:ln>
        <a:effectLst/>
      </c:spPr>
    </c:plotArea>
    <c:plotVisOnly val="1"/>
    <c:dispBlanksAs val="gap"/>
    <c:showDLblsOverMax val="0"/>
  </c:chart>
  <c:spPr>
    <a:pattFill prst="dkDnDiag">
      <a:fgClr>
        <a:schemeClr val="lt1"/>
      </a:fgClr>
      <a:bgClr>
        <a:schemeClr val="dk1">
          <a:lumMod val="10000"/>
          <a:lumOff val="90000"/>
        </a:schemeClr>
      </a:bgClr>
    </a:pattFill>
    <a:ln w="9525" cap="flat" cmpd="sng" algn="ctr">
      <a:solidFill>
        <a:schemeClr val="dk1">
          <a:lumMod val="15000"/>
          <a:lumOff val="85000"/>
        </a:schemeClr>
      </a:solidFill>
      <a:round/>
    </a:ln>
    <a:effectLst/>
  </c:spPr>
  <c:txPr>
    <a:bodyPr/>
    <a:lstStyle/>
    <a:p>
      <a:pPr>
        <a:defRPr sz="1000">
          <a:latin typeface="Calibri Light" panose="020F0302020204030204" pitchFamily="34" charset="0"/>
          <a:ea typeface="Calibri Light" panose="020F0302020204030204" pitchFamily="34" charset="0"/>
          <a:cs typeface="Calibri Light" panose="020F0302020204030204" pitchFamily="34" charset="0"/>
        </a:defRPr>
      </a:pPr>
      <a:endParaRPr lang="it-IT"/>
    </a:p>
  </c:txPr>
  <c:externalData r:id="rId3">
    <c:autoUpdate val="0"/>
  </c:externalData>
  <c:userShapes r:id="rId4"/>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000" b="1" i="0" u="none" strike="noStrike" kern="1200" spc="0" normalizeH="0" baseline="0">
                <a:solidFill>
                  <a:schemeClr val="dk1">
                    <a:lumMod val="50000"/>
                    <a:lumOff val="50000"/>
                  </a:schemeClr>
                </a:solidFill>
                <a:latin typeface="Calibri Light" panose="020F0302020204030204" pitchFamily="34" charset="0"/>
                <a:ea typeface="Calibri Light" panose="020F0302020204030204" pitchFamily="34" charset="0"/>
                <a:cs typeface="Calibri Light" panose="020F0302020204030204" pitchFamily="34" charset="0"/>
              </a:defRPr>
            </a:pPr>
            <a:r>
              <a:rPr lang="en-US" sz="1000"/>
              <a:t>SFERA Mandala POST</a:t>
            </a:r>
          </a:p>
        </c:rich>
      </c:tx>
      <c:overlay val="0"/>
      <c:spPr>
        <a:noFill/>
        <a:ln>
          <a:noFill/>
        </a:ln>
        <a:effectLst/>
      </c:spPr>
      <c:txPr>
        <a:bodyPr rot="0" spcFirstLastPara="1" vertOverflow="ellipsis" vert="horz" wrap="square" anchor="ctr" anchorCtr="1"/>
        <a:lstStyle/>
        <a:p>
          <a:pPr>
            <a:defRPr sz="1000" b="1" i="0" u="none" strike="noStrike" kern="1200" spc="0" normalizeH="0" baseline="0">
              <a:solidFill>
                <a:schemeClr val="dk1">
                  <a:lumMod val="50000"/>
                  <a:lumOff val="50000"/>
                </a:schemeClr>
              </a:solidFill>
              <a:latin typeface="Calibri Light" panose="020F0302020204030204" pitchFamily="34" charset="0"/>
              <a:ea typeface="Calibri Light" panose="020F0302020204030204" pitchFamily="34" charset="0"/>
              <a:cs typeface="Calibri Light" panose="020F0302020204030204" pitchFamily="34" charset="0"/>
            </a:defRPr>
          </a:pPr>
          <a:endParaRPr lang="it-IT"/>
        </a:p>
      </c:txPr>
    </c:title>
    <c:autoTitleDeleted val="0"/>
    <c:plotArea>
      <c:layout>
        <c:manualLayout>
          <c:layoutTarget val="inner"/>
          <c:xMode val="edge"/>
          <c:yMode val="edge"/>
          <c:x val="0.29551969797458355"/>
          <c:y val="0.17670318022056924"/>
          <c:w val="0.4152499114482851"/>
          <c:h val="0.73822183123003915"/>
        </c:manualLayout>
      </c:layout>
      <c:doughnutChart>
        <c:varyColors val="1"/>
        <c:ser>
          <c:idx val="1"/>
          <c:order val="0"/>
          <c:tx>
            <c:strRef>
              <c:f>Ore!$B$3</c:f>
              <c:strCache>
                <c:ptCount val="1"/>
                <c:pt idx="0">
                  <c:v>SINCRONIA</c:v>
                </c:pt>
              </c:strCache>
            </c:strRef>
          </c:tx>
          <c:spPr>
            <a:solidFill>
              <a:schemeClr val="accent1"/>
            </a:solidFill>
            <a:ln w="6350">
              <a:solidFill>
                <a:schemeClr val="tx1"/>
              </a:solidFill>
            </a:ln>
          </c:spPr>
          <c:explosion val="25"/>
          <c:dPt>
            <c:idx val="0"/>
            <c:bubble3D val="0"/>
            <c:spPr>
              <a:solidFill>
                <a:schemeClr val="accent1"/>
              </a:solidFill>
              <a:ln w="6350">
                <a:solidFill>
                  <a:schemeClr val="tx1"/>
                </a:solidFill>
              </a:ln>
              <a:effectLst/>
            </c:spPr>
            <c:extLst>
              <c:ext xmlns:c16="http://schemas.microsoft.com/office/drawing/2014/chart" uri="{C3380CC4-5D6E-409C-BE32-E72D297353CC}">
                <c16:uniqueId val="{00000001-3AE5-4D68-8112-E88D78C04B2C}"/>
              </c:ext>
            </c:extLst>
          </c:dPt>
          <c:dPt>
            <c:idx val="1"/>
            <c:bubble3D val="0"/>
            <c:spPr>
              <a:solidFill>
                <a:schemeClr val="accent1"/>
              </a:solidFill>
              <a:ln w="6350">
                <a:solidFill>
                  <a:schemeClr val="tx1"/>
                </a:solidFill>
              </a:ln>
              <a:effectLst/>
            </c:spPr>
            <c:extLst>
              <c:ext xmlns:c16="http://schemas.microsoft.com/office/drawing/2014/chart" uri="{C3380CC4-5D6E-409C-BE32-E72D297353CC}">
                <c16:uniqueId val="{00000003-3AE5-4D68-8112-E88D78C04B2C}"/>
              </c:ext>
            </c:extLst>
          </c:dPt>
          <c:dPt>
            <c:idx val="2"/>
            <c:bubble3D val="0"/>
            <c:spPr>
              <a:solidFill>
                <a:schemeClr val="accent1"/>
              </a:solidFill>
              <a:ln w="6350">
                <a:solidFill>
                  <a:schemeClr val="tx1"/>
                </a:solidFill>
              </a:ln>
              <a:effectLst/>
            </c:spPr>
            <c:extLst>
              <c:ext xmlns:c16="http://schemas.microsoft.com/office/drawing/2014/chart" uri="{C3380CC4-5D6E-409C-BE32-E72D297353CC}">
                <c16:uniqueId val="{00000005-3AE5-4D68-8112-E88D78C04B2C}"/>
              </c:ext>
            </c:extLst>
          </c:dPt>
          <c:dPt>
            <c:idx val="3"/>
            <c:bubble3D val="0"/>
            <c:spPr>
              <a:solidFill>
                <a:schemeClr val="accent1"/>
              </a:solidFill>
              <a:ln w="6350">
                <a:solidFill>
                  <a:schemeClr val="tx1"/>
                </a:solidFill>
              </a:ln>
              <a:effectLst/>
            </c:spPr>
            <c:extLst>
              <c:ext xmlns:c16="http://schemas.microsoft.com/office/drawing/2014/chart" uri="{C3380CC4-5D6E-409C-BE32-E72D297353CC}">
                <c16:uniqueId val="{00000007-3AE5-4D68-8112-E88D78C04B2C}"/>
              </c:ext>
            </c:extLst>
          </c:dPt>
          <c:dPt>
            <c:idx val="4"/>
            <c:bubble3D val="0"/>
            <c:spPr>
              <a:solidFill>
                <a:schemeClr val="accent1"/>
              </a:solidFill>
              <a:ln w="6350">
                <a:solidFill>
                  <a:schemeClr val="tx1"/>
                </a:solidFill>
              </a:ln>
              <a:effectLst/>
            </c:spPr>
            <c:extLst>
              <c:ext xmlns:c16="http://schemas.microsoft.com/office/drawing/2014/chart" uri="{C3380CC4-5D6E-409C-BE32-E72D297353CC}">
                <c16:uniqueId val="{00000009-3AE5-4D68-8112-E88D78C04B2C}"/>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Ore!$B$4:$B$8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0A-3AE5-4D68-8112-E88D78C04B2C}"/>
            </c:ext>
          </c:extLst>
        </c:ser>
        <c:ser>
          <c:idx val="0"/>
          <c:order val="1"/>
          <c:tx>
            <c:strRef>
              <c:f>Ore!$C$3</c:f>
              <c:strCache>
                <c:ptCount val="1"/>
                <c:pt idx="0">
                  <c:v>FORZA</c:v>
                </c:pt>
              </c:strCache>
            </c:strRef>
          </c:tx>
          <c:spPr>
            <a:solidFill>
              <a:schemeClr val="accent1"/>
            </a:solidFill>
            <a:ln w="6350">
              <a:solidFill>
                <a:schemeClr val="tx1"/>
              </a:solidFill>
            </a:ln>
          </c:spPr>
          <c:dPt>
            <c:idx val="0"/>
            <c:bubble3D val="0"/>
            <c:spPr>
              <a:solidFill>
                <a:schemeClr val="accent1"/>
              </a:solidFill>
              <a:ln w="6350">
                <a:solidFill>
                  <a:schemeClr val="tx1"/>
                </a:solidFill>
              </a:ln>
              <a:effectLst/>
            </c:spPr>
            <c:extLst>
              <c:ext xmlns:c16="http://schemas.microsoft.com/office/drawing/2014/chart" uri="{C3380CC4-5D6E-409C-BE32-E72D297353CC}">
                <c16:uniqueId val="{0000000C-3AE5-4D68-8112-E88D78C04B2C}"/>
              </c:ext>
            </c:extLst>
          </c:dPt>
          <c:dPt>
            <c:idx val="1"/>
            <c:bubble3D val="0"/>
            <c:spPr>
              <a:solidFill>
                <a:schemeClr val="accent1"/>
              </a:solidFill>
              <a:ln w="6350">
                <a:solidFill>
                  <a:schemeClr val="tx1"/>
                </a:solidFill>
              </a:ln>
              <a:effectLst/>
            </c:spPr>
            <c:extLst>
              <c:ext xmlns:c16="http://schemas.microsoft.com/office/drawing/2014/chart" uri="{C3380CC4-5D6E-409C-BE32-E72D297353CC}">
                <c16:uniqueId val="{0000000E-3AE5-4D68-8112-E88D78C04B2C}"/>
              </c:ext>
            </c:extLst>
          </c:dPt>
          <c:dPt>
            <c:idx val="2"/>
            <c:bubble3D val="0"/>
            <c:spPr>
              <a:solidFill>
                <a:schemeClr val="accent1"/>
              </a:solidFill>
              <a:ln w="6350">
                <a:solidFill>
                  <a:schemeClr val="tx1"/>
                </a:solidFill>
              </a:ln>
              <a:effectLst/>
            </c:spPr>
            <c:extLst>
              <c:ext xmlns:c16="http://schemas.microsoft.com/office/drawing/2014/chart" uri="{C3380CC4-5D6E-409C-BE32-E72D297353CC}">
                <c16:uniqueId val="{00000010-3AE5-4D68-8112-E88D78C04B2C}"/>
              </c:ext>
            </c:extLst>
          </c:dPt>
          <c:dPt>
            <c:idx val="3"/>
            <c:bubble3D val="0"/>
            <c:spPr>
              <a:solidFill>
                <a:schemeClr val="accent1"/>
              </a:solidFill>
              <a:ln w="6350">
                <a:solidFill>
                  <a:schemeClr val="tx1"/>
                </a:solidFill>
              </a:ln>
              <a:effectLst/>
            </c:spPr>
            <c:extLst>
              <c:ext xmlns:c16="http://schemas.microsoft.com/office/drawing/2014/chart" uri="{C3380CC4-5D6E-409C-BE32-E72D297353CC}">
                <c16:uniqueId val="{00000012-3AE5-4D68-8112-E88D78C04B2C}"/>
              </c:ext>
            </c:extLst>
          </c:dPt>
          <c:dPt>
            <c:idx val="4"/>
            <c:bubble3D val="0"/>
            <c:spPr>
              <a:solidFill>
                <a:schemeClr val="accent1"/>
              </a:solidFill>
              <a:ln w="6350">
                <a:solidFill>
                  <a:schemeClr val="tx1"/>
                </a:solidFill>
              </a:ln>
              <a:effectLst/>
            </c:spPr>
            <c:extLst>
              <c:ext xmlns:c16="http://schemas.microsoft.com/office/drawing/2014/chart" uri="{C3380CC4-5D6E-409C-BE32-E72D297353CC}">
                <c16:uniqueId val="{00000014-3AE5-4D68-8112-E88D78C04B2C}"/>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Ore!$C$4:$C$8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15-3AE5-4D68-8112-E88D78C04B2C}"/>
            </c:ext>
          </c:extLst>
        </c:ser>
        <c:ser>
          <c:idx val="2"/>
          <c:order val="2"/>
          <c:tx>
            <c:strRef>
              <c:f>Ore!$D$3</c:f>
              <c:strCache>
                <c:ptCount val="1"/>
                <c:pt idx="0">
                  <c:v>energia</c:v>
                </c:pt>
              </c:strCache>
            </c:strRef>
          </c:tx>
          <c:spPr>
            <a:noFill/>
            <a:ln w="6350">
              <a:solidFill>
                <a:schemeClr val="tx1"/>
              </a:solidFill>
            </a:ln>
          </c:spPr>
          <c:dPt>
            <c:idx val="0"/>
            <c:bubble3D val="0"/>
            <c:spPr>
              <a:solidFill>
                <a:schemeClr val="accent1"/>
              </a:solidFill>
              <a:ln w="6350">
                <a:solidFill>
                  <a:schemeClr val="tx1"/>
                </a:solidFill>
              </a:ln>
              <a:effectLst/>
            </c:spPr>
            <c:extLst>
              <c:ext xmlns:c16="http://schemas.microsoft.com/office/drawing/2014/chart" uri="{C3380CC4-5D6E-409C-BE32-E72D297353CC}">
                <c16:uniqueId val="{00000017-3AE5-4D68-8112-E88D78C04B2C}"/>
              </c:ext>
            </c:extLst>
          </c:dPt>
          <c:dPt>
            <c:idx val="1"/>
            <c:bubble3D val="0"/>
            <c:spPr>
              <a:solidFill>
                <a:srgbClr val="0070C0"/>
              </a:solidFill>
              <a:ln w="6350">
                <a:solidFill>
                  <a:schemeClr val="tx1"/>
                </a:solidFill>
              </a:ln>
              <a:effectLst/>
            </c:spPr>
            <c:extLst>
              <c:ext xmlns:c16="http://schemas.microsoft.com/office/drawing/2014/chart" uri="{C3380CC4-5D6E-409C-BE32-E72D297353CC}">
                <c16:uniqueId val="{00000019-3AE5-4D68-8112-E88D78C04B2C}"/>
              </c:ext>
            </c:extLst>
          </c:dPt>
          <c:dPt>
            <c:idx val="2"/>
            <c:bubble3D val="0"/>
            <c:spPr>
              <a:solidFill>
                <a:schemeClr val="accent1"/>
              </a:solidFill>
              <a:ln w="6350">
                <a:solidFill>
                  <a:schemeClr val="tx1"/>
                </a:solidFill>
              </a:ln>
              <a:effectLst/>
            </c:spPr>
            <c:extLst>
              <c:ext xmlns:c16="http://schemas.microsoft.com/office/drawing/2014/chart" uri="{C3380CC4-5D6E-409C-BE32-E72D297353CC}">
                <c16:uniqueId val="{0000001B-3AE5-4D68-8112-E88D78C04B2C}"/>
              </c:ext>
            </c:extLst>
          </c:dPt>
          <c:dPt>
            <c:idx val="3"/>
            <c:bubble3D val="0"/>
            <c:spPr>
              <a:solidFill>
                <a:schemeClr val="accent1"/>
              </a:solidFill>
              <a:ln w="6350">
                <a:solidFill>
                  <a:schemeClr val="tx1"/>
                </a:solidFill>
              </a:ln>
              <a:effectLst/>
            </c:spPr>
            <c:extLst>
              <c:ext xmlns:c16="http://schemas.microsoft.com/office/drawing/2014/chart" uri="{C3380CC4-5D6E-409C-BE32-E72D297353CC}">
                <c16:uniqueId val="{0000001D-3AE5-4D68-8112-E88D78C04B2C}"/>
              </c:ext>
            </c:extLst>
          </c:dPt>
          <c:dPt>
            <c:idx val="4"/>
            <c:bubble3D val="0"/>
            <c:spPr>
              <a:solidFill>
                <a:schemeClr val="accent1"/>
              </a:solidFill>
              <a:ln w="6350">
                <a:solidFill>
                  <a:schemeClr val="tx1"/>
                </a:solidFill>
              </a:ln>
              <a:effectLst/>
            </c:spPr>
            <c:extLst>
              <c:ext xmlns:c16="http://schemas.microsoft.com/office/drawing/2014/chart" uri="{C3380CC4-5D6E-409C-BE32-E72D297353CC}">
                <c16:uniqueId val="{0000001F-3AE5-4D68-8112-E88D78C04B2C}"/>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Ore!$D$4:$D$8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20-3AE5-4D68-8112-E88D78C04B2C}"/>
            </c:ext>
          </c:extLst>
        </c:ser>
        <c:ser>
          <c:idx val="3"/>
          <c:order val="3"/>
          <c:tx>
            <c:strRef>
              <c:f>Ore!$E$3</c:f>
              <c:strCache>
                <c:ptCount val="1"/>
                <c:pt idx="0">
                  <c:v>ritmo</c:v>
                </c:pt>
              </c:strCache>
            </c:strRef>
          </c:tx>
          <c:spPr>
            <a:noFill/>
            <a:ln w="6350">
              <a:solidFill>
                <a:schemeClr val="tx1"/>
              </a:solidFill>
            </a:ln>
          </c:spPr>
          <c:dPt>
            <c:idx val="0"/>
            <c:bubble3D val="0"/>
            <c:spPr>
              <a:solidFill>
                <a:srgbClr val="0070C0"/>
              </a:solidFill>
              <a:ln w="6350">
                <a:solidFill>
                  <a:schemeClr val="tx1"/>
                </a:solidFill>
              </a:ln>
              <a:effectLst/>
            </c:spPr>
            <c:extLst>
              <c:ext xmlns:c16="http://schemas.microsoft.com/office/drawing/2014/chart" uri="{C3380CC4-5D6E-409C-BE32-E72D297353CC}">
                <c16:uniqueId val="{00000022-3AE5-4D68-8112-E88D78C04B2C}"/>
              </c:ext>
            </c:extLst>
          </c:dPt>
          <c:dPt>
            <c:idx val="1"/>
            <c:bubble3D val="0"/>
            <c:spPr>
              <a:solidFill>
                <a:srgbClr val="0070C0"/>
              </a:solidFill>
              <a:ln w="6350">
                <a:solidFill>
                  <a:schemeClr val="tx1"/>
                </a:solidFill>
              </a:ln>
              <a:effectLst/>
            </c:spPr>
            <c:extLst>
              <c:ext xmlns:c16="http://schemas.microsoft.com/office/drawing/2014/chart" uri="{C3380CC4-5D6E-409C-BE32-E72D297353CC}">
                <c16:uniqueId val="{00000024-3AE5-4D68-8112-E88D78C04B2C}"/>
              </c:ext>
            </c:extLst>
          </c:dPt>
          <c:dPt>
            <c:idx val="2"/>
            <c:bubble3D val="0"/>
            <c:spPr>
              <a:solidFill>
                <a:srgbClr val="0070C0"/>
              </a:solidFill>
              <a:ln w="6350">
                <a:solidFill>
                  <a:schemeClr val="tx1"/>
                </a:solidFill>
              </a:ln>
              <a:effectLst/>
            </c:spPr>
            <c:extLst>
              <c:ext xmlns:c16="http://schemas.microsoft.com/office/drawing/2014/chart" uri="{C3380CC4-5D6E-409C-BE32-E72D297353CC}">
                <c16:uniqueId val="{00000026-3AE5-4D68-8112-E88D78C04B2C}"/>
              </c:ext>
            </c:extLst>
          </c:dPt>
          <c:dPt>
            <c:idx val="3"/>
            <c:bubble3D val="0"/>
            <c:spPr>
              <a:noFill/>
              <a:ln w="6350">
                <a:solidFill>
                  <a:schemeClr val="tx1"/>
                </a:solidFill>
              </a:ln>
              <a:effectLst/>
            </c:spPr>
            <c:extLst>
              <c:ext xmlns:c16="http://schemas.microsoft.com/office/drawing/2014/chart" uri="{C3380CC4-5D6E-409C-BE32-E72D297353CC}">
                <c16:uniqueId val="{00000028-3AE5-4D68-8112-E88D78C04B2C}"/>
              </c:ext>
            </c:extLst>
          </c:dPt>
          <c:dPt>
            <c:idx val="4"/>
            <c:bubble3D val="0"/>
            <c:spPr>
              <a:solidFill>
                <a:schemeClr val="accent1"/>
              </a:solidFill>
              <a:ln w="6350">
                <a:solidFill>
                  <a:schemeClr val="tx1"/>
                </a:solidFill>
              </a:ln>
              <a:effectLst/>
            </c:spPr>
            <c:extLst>
              <c:ext xmlns:c16="http://schemas.microsoft.com/office/drawing/2014/chart" uri="{C3380CC4-5D6E-409C-BE32-E72D297353CC}">
                <c16:uniqueId val="{0000002A-3AE5-4D68-8112-E88D78C04B2C}"/>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Ore!$E$4:$E$8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2B-3AE5-4D68-8112-E88D78C04B2C}"/>
            </c:ext>
          </c:extLst>
        </c:ser>
        <c:ser>
          <c:idx val="4"/>
          <c:order val="4"/>
          <c:tx>
            <c:strRef>
              <c:f>Ore!$F$3</c:f>
              <c:strCache>
                <c:ptCount val="1"/>
                <c:pt idx="0">
                  <c:v>attivazione</c:v>
                </c:pt>
              </c:strCache>
            </c:strRef>
          </c:tx>
          <c:spPr>
            <a:noFill/>
            <a:ln w="6350">
              <a:solidFill>
                <a:schemeClr val="tx1"/>
              </a:solidFill>
            </a:ln>
          </c:spPr>
          <c:dPt>
            <c:idx val="0"/>
            <c:bubble3D val="0"/>
            <c:spPr>
              <a:noFill/>
              <a:ln w="6350">
                <a:solidFill>
                  <a:schemeClr val="tx1"/>
                </a:solidFill>
              </a:ln>
              <a:effectLst/>
            </c:spPr>
            <c:extLst>
              <c:ext xmlns:c16="http://schemas.microsoft.com/office/drawing/2014/chart" uri="{C3380CC4-5D6E-409C-BE32-E72D297353CC}">
                <c16:uniqueId val="{0000002D-3AE5-4D68-8112-E88D78C04B2C}"/>
              </c:ext>
            </c:extLst>
          </c:dPt>
          <c:dPt>
            <c:idx val="1"/>
            <c:bubble3D val="0"/>
            <c:spPr>
              <a:noFill/>
              <a:ln w="6350">
                <a:solidFill>
                  <a:schemeClr val="tx1"/>
                </a:solidFill>
              </a:ln>
              <a:effectLst/>
            </c:spPr>
            <c:extLst>
              <c:ext xmlns:c16="http://schemas.microsoft.com/office/drawing/2014/chart" uri="{C3380CC4-5D6E-409C-BE32-E72D297353CC}">
                <c16:uniqueId val="{0000002F-3AE5-4D68-8112-E88D78C04B2C}"/>
              </c:ext>
            </c:extLst>
          </c:dPt>
          <c:dPt>
            <c:idx val="2"/>
            <c:bubble3D val="0"/>
            <c:spPr>
              <a:noFill/>
              <a:ln w="6350">
                <a:solidFill>
                  <a:schemeClr val="tx1"/>
                </a:solidFill>
              </a:ln>
              <a:effectLst/>
            </c:spPr>
            <c:extLst>
              <c:ext xmlns:c16="http://schemas.microsoft.com/office/drawing/2014/chart" uri="{C3380CC4-5D6E-409C-BE32-E72D297353CC}">
                <c16:uniqueId val="{00000031-3AE5-4D68-8112-E88D78C04B2C}"/>
              </c:ext>
            </c:extLst>
          </c:dPt>
          <c:dPt>
            <c:idx val="3"/>
            <c:bubble3D val="0"/>
            <c:spPr>
              <a:noFill/>
              <a:ln w="6350">
                <a:solidFill>
                  <a:schemeClr val="tx1"/>
                </a:solidFill>
              </a:ln>
              <a:effectLst/>
            </c:spPr>
            <c:extLst>
              <c:ext xmlns:c16="http://schemas.microsoft.com/office/drawing/2014/chart" uri="{C3380CC4-5D6E-409C-BE32-E72D297353CC}">
                <c16:uniqueId val="{00000033-3AE5-4D68-8112-E88D78C04B2C}"/>
              </c:ext>
            </c:extLst>
          </c:dPt>
          <c:dPt>
            <c:idx val="4"/>
            <c:bubble3D val="0"/>
            <c:spPr>
              <a:solidFill>
                <a:srgbClr val="0070C0"/>
              </a:solidFill>
              <a:ln w="6350">
                <a:solidFill>
                  <a:schemeClr val="tx1"/>
                </a:solidFill>
              </a:ln>
              <a:effectLst/>
            </c:spPr>
            <c:extLst>
              <c:ext xmlns:c16="http://schemas.microsoft.com/office/drawing/2014/chart" uri="{C3380CC4-5D6E-409C-BE32-E72D297353CC}">
                <c16:uniqueId val="{00000035-3AE5-4D68-8112-E88D78C04B2C}"/>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Ore!$F$4:$F$8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36-3AE5-4D68-8112-E88D78C04B2C}"/>
            </c:ext>
          </c:extLst>
        </c:ser>
        <c:dLbls>
          <c:showLegendKey val="0"/>
          <c:showVal val="0"/>
          <c:showCatName val="0"/>
          <c:showSerName val="0"/>
          <c:showPercent val="1"/>
          <c:showBubbleSize val="0"/>
          <c:showLeaderLines val="1"/>
        </c:dLbls>
        <c:firstSliceAng val="0"/>
        <c:holeSize val="0"/>
      </c:doughnutChart>
      <c:spPr>
        <a:noFill/>
        <a:ln>
          <a:noFill/>
        </a:ln>
        <a:effectLst/>
      </c:spPr>
    </c:plotArea>
    <c:plotVisOnly val="1"/>
    <c:dispBlanksAs val="gap"/>
    <c:showDLblsOverMax val="0"/>
  </c:chart>
  <c:spPr>
    <a:pattFill prst="dkDnDiag">
      <a:fgClr>
        <a:schemeClr val="lt1"/>
      </a:fgClr>
      <a:bgClr>
        <a:schemeClr val="dk1">
          <a:lumMod val="10000"/>
          <a:lumOff val="90000"/>
        </a:schemeClr>
      </a:bgClr>
    </a:pattFill>
    <a:ln w="9525" cap="flat" cmpd="sng" algn="ctr">
      <a:solidFill>
        <a:schemeClr val="dk1">
          <a:lumMod val="15000"/>
          <a:lumOff val="85000"/>
        </a:schemeClr>
      </a:solidFill>
      <a:round/>
    </a:ln>
    <a:effectLst/>
  </c:spPr>
  <c:txPr>
    <a:bodyPr/>
    <a:lstStyle/>
    <a:p>
      <a:pPr>
        <a:defRPr sz="1000">
          <a:latin typeface="Calibri Light" panose="020F0302020204030204" pitchFamily="34" charset="0"/>
          <a:ea typeface="Calibri Light" panose="020F0302020204030204" pitchFamily="34" charset="0"/>
          <a:cs typeface="Calibri Light" panose="020F0302020204030204" pitchFamily="34" charset="0"/>
        </a:defRPr>
      </a:pPr>
      <a:endParaRPr lang="it-IT"/>
    </a:p>
  </c:txPr>
  <c:externalData r:id="rId3">
    <c:autoUpdate val="0"/>
  </c:externalData>
  <c:userShapes r:id="rId4"/>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000" b="1" i="0" u="none" strike="noStrike" kern="1200" spc="0" normalizeH="0" baseline="0">
                <a:solidFill>
                  <a:schemeClr val="dk1">
                    <a:lumMod val="50000"/>
                    <a:lumOff val="50000"/>
                  </a:schemeClr>
                </a:solidFill>
                <a:latin typeface="Calibri Light" panose="020F0302020204030204" pitchFamily="34" charset="0"/>
                <a:ea typeface="Calibri Light" panose="020F0302020204030204" pitchFamily="34" charset="0"/>
                <a:cs typeface="Calibri Light" panose="020F0302020204030204" pitchFamily="34" charset="0"/>
              </a:defRPr>
            </a:pPr>
            <a:r>
              <a:rPr lang="en-US" sz="1000"/>
              <a:t>SFERA Mandala PRE</a:t>
            </a:r>
          </a:p>
        </c:rich>
      </c:tx>
      <c:overlay val="0"/>
      <c:spPr>
        <a:noFill/>
        <a:ln>
          <a:noFill/>
        </a:ln>
        <a:effectLst/>
      </c:spPr>
      <c:txPr>
        <a:bodyPr rot="0" spcFirstLastPara="1" vertOverflow="ellipsis" vert="horz" wrap="square" anchor="ctr" anchorCtr="1"/>
        <a:lstStyle/>
        <a:p>
          <a:pPr>
            <a:defRPr sz="1000" b="1" i="0" u="none" strike="noStrike" kern="1200" spc="0" normalizeH="0" baseline="0">
              <a:solidFill>
                <a:schemeClr val="dk1">
                  <a:lumMod val="50000"/>
                  <a:lumOff val="50000"/>
                </a:schemeClr>
              </a:solidFill>
              <a:latin typeface="Calibri Light" panose="020F0302020204030204" pitchFamily="34" charset="0"/>
              <a:ea typeface="Calibri Light" panose="020F0302020204030204" pitchFamily="34" charset="0"/>
              <a:cs typeface="Calibri Light" panose="020F0302020204030204" pitchFamily="34" charset="0"/>
            </a:defRPr>
          </a:pPr>
          <a:endParaRPr lang="it-IT"/>
        </a:p>
      </c:txPr>
    </c:title>
    <c:autoTitleDeleted val="0"/>
    <c:plotArea>
      <c:layout>
        <c:manualLayout>
          <c:layoutTarget val="inner"/>
          <c:xMode val="edge"/>
          <c:yMode val="edge"/>
          <c:x val="0.29551969797458355"/>
          <c:y val="0.17670318022056924"/>
          <c:w val="0.4152499114482851"/>
          <c:h val="0.73822183123003915"/>
        </c:manualLayout>
      </c:layout>
      <c:doughnutChart>
        <c:varyColors val="1"/>
        <c:ser>
          <c:idx val="1"/>
          <c:order val="0"/>
          <c:tx>
            <c:strRef>
              <c:f>Ore!$B$3</c:f>
              <c:strCache>
                <c:ptCount val="1"/>
                <c:pt idx="0">
                  <c:v>SINCRONIA</c:v>
                </c:pt>
              </c:strCache>
            </c:strRef>
          </c:tx>
          <c:spPr>
            <a:solidFill>
              <a:schemeClr val="accent1"/>
            </a:solidFill>
            <a:ln w="6350">
              <a:solidFill>
                <a:schemeClr val="tx1"/>
              </a:solidFill>
            </a:ln>
          </c:spPr>
          <c:explosion val="25"/>
          <c:dPt>
            <c:idx val="0"/>
            <c:bubble3D val="0"/>
            <c:spPr>
              <a:solidFill>
                <a:schemeClr val="accent1"/>
              </a:solidFill>
              <a:ln w="6350">
                <a:solidFill>
                  <a:schemeClr val="tx1"/>
                </a:solidFill>
              </a:ln>
              <a:effectLst/>
            </c:spPr>
            <c:extLst>
              <c:ext xmlns:c16="http://schemas.microsoft.com/office/drawing/2014/chart" uri="{C3380CC4-5D6E-409C-BE32-E72D297353CC}">
                <c16:uniqueId val="{00000001-53A9-480C-B8F9-03A8C9B9E3C5}"/>
              </c:ext>
            </c:extLst>
          </c:dPt>
          <c:dPt>
            <c:idx val="1"/>
            <c:bubble3D val="0"/>
            <c:spPr>
              <a:solidFill>
                <a:schemeClr val="accent1"/>
              </a:solidFill>
              <a:ln w="6350">
                <a:solidFill>
                  <a:schemeClr val="tx1"/>
                </a:solidFill>
              </a:ln>
              <a:effectLst/>
            </c:spPr>
            <c:extLst>
              <c:ext xmlns:c16="http://schemas.microsoft.com/office/drawing/2014/chart" uri="{C3380CC4-5D6E-409C-BE32-E72D297353CC}">
                <c16:uniqueId val="{00000003-53A9-480C-B8F9-03A8C9B9E3C5}"/>
              </c:ext>
            </c:extLst>
          </c:dPt>
          <c:dPt>
            <c:idx val="2"/>
            <c:bubble3D val="0"/>
            <c:spPr>
              <a:solidFill>
                <a:schemeClr val="accent1"/>
              </a:solidFill>
              <a:ln w="6350">
                <a:solidFill>
                  <a:schemeClr val="tx1"/>
                </a:solidFill>
              </a:ln>
              <a:effectLst/>
            </c:spPr>
            <c:extLst>
              <c:ext xmlns:c16="http://schemas.microsoft.com/office/drawing/2014/chart" uri="{C3380CC4-5D6E-409C-BE32-E72D297353CC}">
                <c16:uniqueId val="{00000005-53A9-480C-B8F9-03A8C9B9E3C5}"/>
              </c:ext>
            </c:extLst>
          </c:dPt>
          <c:dPt>
            <c:idx val="3"/>
            <c:bubble3D val="0"/>
            <c:spPr>
              <a:solidFill>
                <a:schemeClr val="accent1"/>
              </a:solidFill>
              <a:ln w="6350">
                <a:solidFill>
                  <a:schemeClr val="tx1"/>
                </a:solidFill>
              </a:ln>
              <a:effectLst/>
            </c:spPr>
            <c:extLst>
              <c:ext xmlns:c16="http://schemas.microsoft.com/office/drawing/2014/chart" uri="{C3380CC4-5D6E-409C-BE32-E72D297353CC}">
                <c16:uniqueId val="{00000007-53A9-480C-B8F9-03A8C9B9E3C5}"/>
              </c:ext>
            </c:extLst>
          </c:dPt>
          <c:dPt>
            <c:idx val="4"/>
            <c:bubble3D val="0"/>
            <c:spPr>
              <a:solidFill>
                <a:schemeClr val="accent1"/>
              </a:solidFill>
              <a:ln w="6350">
                <a:solidFill>
                  <a:schemeClr val="tx1"/>
                </a:solidFill>
              </a:ln>
              <a:effectLst/>
            </c:spPr>
            <c:extLst>
              <c:ext xmlns:c16="http://schemas.microsoft.com/office/drawing/2014/chart" uri="{C3380CC4-5D6E-409C-BE32-E72D297353CC}">
                <c16:uniqueId val="{00000009-53A9-480C-B8F9-03A8C9B9E3C5}"/>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Ore!$B$4:$B$8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0A-53A9-480C-B8F9-03A8C9B9E3C5}"/>
            </c:ext>
          </c:extLst>
        </c:ser>
        <c:ser>
          <c:idx val="0"/>
          <c:order val="1"/>
          <c:tx>
            <c:strRef>
              <c:f>Ore!$C$3</c:f>
              <c:strCache>
                <c:ptCount val="1"/>
                <c:pt idx="0">
                  <c:v>FORZA</c:v>
                </c:pt>
              </c:strCache>
            </c:strRef>
          </c:tx>
          <c:spPr>
            <a:solidFill>
              <a:schemeClr val="accent1"/>
            </a:solidFill>
            <a:ln w="6350">
              <a:solidFill>
                <a:schemeClr val="tx1"/>
              </a:solidFill>
            </a:ln>
          </c:spPr>
          <c:dPt>
            <c:idx val="0"/>
            <c:bubble3D val="0"/>
            <c:spPr>
              <a:solidFill>
                <a:schemeClr val="accent1"/>
              </a:solidFill>
              <a:ln w="6350">
                <a:solidFill>
                  <a:schemeClr val="tx1"/>
                </a:solidFill>
              </a:ln>
              <a:effectLst/>
            </c:spPr>
            <c:extLst>
              <c:ext xmlns:c16="http://schemas.microsoft.com/office/drawing/2014/chart" uri="{C3380CC4-5D6E-409C-BE32-E72D297353CC}">
                <c16:uniqueId val="{0000000C-53A9-480C-B8F9-03A8C9B9E3C5}"/>
              </c:ext>
            </c:extLst>
          </c:dPt>
          <c:dPt>
            <c:idx val="1"/>
            <c:bubble3D val="0"/>
            <c:spPr>
              <a:solidFill>
                <a:schemeClr val="accent1"/>
              </a:solidFill>
              <a:ln w="6350">
                <a:solidFill>
                  <a:schemeClr val="tx1"/>
                </a:solidFill>
              </a:ln>
              <a:effectLst/>
            </c:spPr>
            <c:extLst>
              <c:ext xmlns:c16="http://schemas.microsoft.com/office/drawing/2014/chart" uri="{C3380CC4-5D6E-409C-BE32-E72D297353CC}">
                <c16:uniqueId val="{0000000E-53A9-480C-B8F9-03A8C9B9E3C5}"/>
              </c:ext>
            </c:extLst>
          </c:dPt>
          <c:dPt>
            <c:idx val="2"/>
            <c:bubble3D val="0"/>
            <c:spPr>
              <a:solidFill>
                <a:schemeClr val="accent1"/>
              </a:solidFill>
              <a:ln w="6350">
                <a:solidFill>
                  <a:schemeClr val="tx1"/>
                </a:solidFill>
              </a:ln>
              <a:effectLst/>
            </c:spPr>
            <c:extLst>
              <c:ext xmlns:c16="http://schemas.microsoft.com/office/drawing/2014/chart" uri="{C3380CC4-5D6E-409C-BE32-E72D297353CC}">
                <c16:uniqueId val="{00000010-53A9-480C-B8F9-03A8C9B9E3C5}"/>
              </c:ext>
            </c:extLst>
          </c:dPt>
          <c:dPt>
            <c:idx val="3"/>
            <c:bubble3D val="0"/>
            <c:spPr>
              <a:solidFill>
                <a:schemeClr val="accent1"/>
              </a:solidFill>
              <a:ln w="6350">
                <a:solidFill>
                  <a:schemeClr val="tx1"/>
                </a:solidFill>
              </a:ln>
              <a:effectLst/>
            </c:spPr>
            <c:extLst>
              <c:ext xmlns:c16="http://schemas.microsoft.com/office/drawing/2014/chart" uri="{C3380CC4-5D6E-409C-BE32-E72D297353CC}">
                <c16:uniqueId val="{00000012-53A9-480C-B8F9-03A8C9B9E3C5}"/>
              </c:ext>
            </c:extLst>
          </c:dPt>
          <c:dPt>
            <c:idx val="4"/>
            <c:bubble3D val="0"/>
            <c:spPr>
              <a:solidFill>
                <a:schemeClr val="accent1"/>
              </a:solidFill>
              <a:ln w="6350">
                <a:solidFill>
                  <a:schemeClr val="tx1"/>
                </a:solidFill>
              </a:ln>
              <a:effectLst/>
            </c:spPr>
            <c:extLst>
              <c:ext xmlns:c16="http://schemas.microsoft.com/office/drawing/2014/chart" uri="{C3380CC4-5D6E-409C-BE32-E72D297353CC}">
                <c16:uniqueId val="{00000014-53A9-480C-B8F9-03A8C9B9E3C5}"/>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Ore!$C$4:$C$8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15-53A9-480C-B8F9-03A8C9B9E3C5}"/>
            </c:ext>
          </c:extLst>
        </c:ser>
        <c:ser>
          <c:idx val="2"/>
          <c:order val="2"/>
          <c:tx>
            <c:strRef>
              <c:f>Ore!$D$3</c:f>
              <c:strCache>
                <c:ptCount val="1"/>
                <c:pt idx="0">
                  <c:v>energia</c:v>
                </c:pt>
              </c:strCache>
            </c:strRef>
          </c:tx>
          <c:spPr>
            <a:noFill/>
            <a:ln w="6350">
              <a:solidFill>
                <a:schemeClr val="tx1"/>
              </a:solidFill>
            </a:ln>
          </c:spPr>
          <c:dPt>
            <c:idx val="0"/>
            <c:bubble3D val="0"/>
            <c:spPr>
              <a:noFill/>
              <a:ln w="6350">
                <a:solidFill>
                  <a:schemeClr val="tx1"/>
                </a:solidFill>
              </a:ln>
              <a:effectLst/>
            </c:spPr>
            <c:extLst>
              <c:ext xmlns:c16="http://schemas.microsoft.com/office/drawing/2014/chart" uri="{C3380CC4-5D6E-409C-BE32-E72D297353CC}">
                <c16:uniqueId val="{00000017-53A9-480C-B8F9-03A8C9B9E3C5}"/>
              </c:ext>
            </c:extLst>
          </c:dPt>
          <c:dPt>
            <c:idx val="1"/>
            <c:bubble3D val="0"/>
            <c:spPr>
              <a:solidFill>
                <a:schemeClr val="accent1"/>
              </a:solidFill>
              <a:ln w="6350">
                <a:solidFill>
                  <a:schemeClr val="tx1"/>
                </a:solidFill>
              </a:ln>
              <a:effectLst/>
            </c:spPr>
            <c:extLst>
              <c:ext xmlns:c16="http://schemas.microsoft.com/office/drawing/2014/chart" uri="{C3380CC4-5D6E-409C-BE32-E72D297353CC}">
                <c16:uniqueId val="{00000019-53A9-480C-B8F9-03A8C9B9E3C5}"/>
              </c:ext>
            </c:extLst>
          </c:dPt>
          <c:dPt>
            <c:idx val="2"/>
            <c:bubble3D val="0"/>
            <c:spPr>
              <a:solidFill>
                <a:schemeClr val="accent1"/>
              </a:solidFill>
              <a:ln w="6350">
                <a:solidFill>
                  <a:schemeClr val="tx1"/>
                </a:solidFill>
              </a:ln>
              <a:effectLst/>
            </c:spPr>
            <c:extLst>
              <c:ext xmlns:c16="http://schemas.microsoft.com/office/drawing/2014/chart" uri="{C3380CC4-5D6E-409C-BE32-E72D297353CC}">
                <c16:uniqueId val="{0000001B-53A9-480C-B8F9-03A8C9B9E3C5}"/>
              </c:ext>
            </c:extLst>
          </c:dPt>
          <c:dPt>
            <c:idx val="3"/>
            <c:bubble3D val="0"/>
            <c:spPr>
              <a:solidFill>
                <a:schemeClr val="accent1"/>
              </a:solidFill>
              <a:ln w="6350">
                <a:solidFill>
                  <a:schemeClr val="tx1"/>
                </a:solidFill>
              </a:ln>
              <a:effectLst/>
            </c:spPr>
            <c:extLst>
              <c:ext xmlns:c16="http://schemas.microsoft.com/office/drawing/2014/chart" uri="{C3380CC4-5D6E-409C-BE32-E72D297353CC}">
                <c16:uniqueId val="{0000001D-53A9-480C-B8F9-03A8C9B9E3C5}"/>
              </c:ext>
            </c:extLst>
          </c:dPt>
          <c:dPt>
            <c:idx val="4"/>
            <c:bubble3D val="0"/>
            <c:spPr>
              <a:solidFill>
                <a:schemeClr val="accent1"/>
              </a:solidFill>
              <a:ln w="6350">
                <a:solidFill>
                  <a:schemeClr val="tx1"/>
                </a:solidFill>
              </a:ln>
              <a:effectLst/>
            </c:spPr>
            <c:extLst>
              <c:ext xmlns:c16="http://schemas.microsoft.com/office/drawing/2014/chart" uri="{C3380CC4-5D6E-409C-BE32-E72D297353CC}">
                <c16:uniqueId val="{0000001F-53A9-480C-B8F9-03A8C9B9E3C5}"/>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Ore!$D$4:$D$8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20-53A9-480C-B8F9-03A8C9B9E3C5}"/>
            </c:ext>
          </c:extLst>
        </c:ser>
        <c:ser>
          <c:idx val="3"/>
          <c:order val="3"/>
          <c:tx>
            <c:strRef>
              <c:f>Ore!$E$3</c:f>
              <c:strCache>
                <c:ptCount val="1"/>
                <c:pt idx="0">
                  <c:v>ritmo</c:v>
                </c:pt>
              </c:strCache>
            </c:strRef>
          </c:tx>
          <c:spPr>
            <a:noFill/>
            <a:ln w="6350">
              <a:solidFill>
                <a:schemeClr val="tx1"/>
              </a:solidFill>
            </a:ln>
          </c:spPr>
          <c:dPt>
            <c:idx val="0"/>
            <c:bubble3D val="0"/>
            <c:spPr>
              <a:noFill/>
              <a:ln w="6350">
                <a:solidFill>
                  <a:schemeClr val="tx1"/>
                </a:solidFill>
              </a:ln>
              <a:effectLst/>
            </c:spPr>
            <c:extLst>
              <c:ext xmlns:c16="http://schemas.microsoft.com/office/drawing/2014/chart" uri="{C3380CC4-5D6E-409C-BE32-E72D297353CC}">
                <c16:uniqueId val="{00000022-53A9-480C-B8F9-03A8C9B9E3C5}"/>
              </c:ext>
            </c:extLst>
          </c:dPt>
          <c:dPt>
            <c:idx val="1"/>
            <c:bubble3D val="0"/>
            <c:spPr>
              <a:noFill/>
              <a:ln w="6350">
                <a:solidFill>
                  <a:schemeClr val="tx1"/>
                </a:solidFill>
              </a:ln>
              <a:effectLst/>
            </c:spPr>
            <c:extLst>
              <c:ext xmlns:c16="http://schemas.microsoft.com/office/drawing/2014/chart" uri="{C3380CC4-5D6E-409C-BE32-E72D297353CC}">
                <c16:uniqueId val="{00000024-53A9-480C-B8F9-03A8C9B9E3C5}"/>
              </c:ext>
            </c:extLst>
          </c:dPt>
          <c:dPt>
            <c:idx val="2"/>
            <c:bubble3D val="0"/>
            <c:spPr>
              <a:solidFill>
                <a:schemeClr val="accent1"/>
              </a:solidFill>
              <a:ln w="6350">
                <a:solidFill>
                  <a:schemeClr val="tx1"/>
                </a:solidFill>
              </a:ln>
              <a:effectLst/>
            </c:spPr>
            <c:extLst>
              <c:ext xmlns:c16="http://schemas.microsoft.com/office/drawing/2014/chart" uri="{C3380CC4-5D6E-409C-BE32-E72D297353CC}">
                <c16:uniqueId val="{00000026-53A9-480C-B8F9-03A8C9B9E3C5}"/>
              </c:ext>
            </c:extLst>
          </c:dPt>
          <c:dPt>
            <c:idx val="3"/>
            <c:bubble3D val="0"/>
            <c:spPr>
              <a:noFill/>
              <a:ln w="6350">
                <a:solidFill>
                  <a:schemeClr val="tx1"/>
                </a:solidFill>
              </a:ln>
              <a:effectLst/>
            </c:spPr>
            <c:extLst>
              <c:ext xmlns:c16="http://schemas.microsoft.com/office/drawing/2014/chart" uri="{C3380CC4-5D6E-409C-BE32-E72D297353CC}">
                <c16:uniqueId val="{00000028-53A9-480C-B8F9-03A8C9B9E3C5}"/>
              </c:ext>
            </c:extLst>
          </c:dPt>
          <c:dPt>
            <c:idx val="4"/>
            <c:bubble3D val="0"/>
            <c:spPr>
              <a:solidFill>
                <a:schemeClr val="accent1"/>
              </a:solidFill>
              <a:ln w="6350">
                <a:solidFill>
                  <a:schemeClr val="tx1"/>
                </a:solidFill>
              </a:ln>
              <a:effectLst/>
            </c:spPr>
            <c:extLst>
              <c:ext xmlns:c16="http://schemas.microsoft.com/office/drawing/2014/chart" uri="{C3380CC4-5D6E-409C-BE32-E72D297353CC}">
                <c16:uniqueId val="{0000002A-53A9-480C-B8F9-03A8C9B9E3C5}"/>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Ore!$E$4:$E$8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2B-53A9-480C-B8F9-03A8C9B9E3C5}"/>
            </c:ext>
          </c:extLst>
        </c:ser>
        <c:ser>
          <c:idx val="4"/>
          <c:order val="4"/>
          <c:tx>
            <c:strRef>
              <c:f>Ore!$F$3</c:f>
              <c:strCache>
                <c:ptCount val="1"/>
                <c:pt idx="0">
                  <c:v>attivazione</c:v>
                </c:pt>
              </c:strCache>
            </c:strRef>
          </c:tx>
          <c:spPr>
            <a:noFill/>
            <a:ln w="6350">
              <a:solidFill>
                <a:schemeClr val="tx1"/>
              </a:solidFill>
            </a:ln>
          </c:spPr>
          <c:dPt>
            <c:idx val="0"/>
            <c:bubble3D val="0"/>
            <c:spPr>
              <a:noFill/>
              <a:ln w="6350">
                <a:solidFill>
                  <a:schemeClr val="tx1"/>
                </a:solidFill>
              </a:ln>
              <a:effectLst/>
            </c:spPr>
            <c:extLst>
              <c:ext xmlns:c16="http://schemas.microsoft.com/office/drawing/2014/chart" uri="{C3380CC4-5D6E-409C-BE32-E72D297353CC}">
                <c16:uniqueId val="{0000002D-53A9-480C-B8F9-03A8C9B9E3C5}"/>
              </c:ext>
            </c:extLst>
          </c:dPt>
          <c:dPt>
            <c:idx val="1"/>
            <c:bubble3D val="0"/>
            <c:spPr>
              <a:noFill/>
              <a:ln w="6350">
                <a:solidFill>
                  <a:schemeClr val="tx1"/>
                </a:solidFill>
              </a:ln>
              <a:effectLst/>
            </c:spPr>
            <c:extLst>
              <c:ext xmlns:c16="http://schemas.microsoft.com/office/drawing/2014/chart" uri="{C3380CC4-5D6E-409C-BE32-E72D297353CC}">
                <c16:uniqueId val="{0000002F-53A9-480C-B8F9-03A8C9B9E3C5}"/>
              </c:ext>
            </c:extLst>
          </c:dPt>
          <c:dPt>
            <c:idx val="2"/>
            <c:bubble3D val="0"/>
            <c:spPr>
              <a:noFill/>
              <a:ln w="6350">
                <a:solidFill>
                  <a:schemeClr val="tx1"/>
                </a:solidFill>
              </a:ln>
              <a:effectLst/>
            </c:spPr>
            <c:extLst>
              <c:ext xmlns:c16="http://schemas.microsoft.com/office/drawing/2014/chart" uri="{C3380CC4-5D6E-409C-BE32-E72D297353CC}">
                <c16:uniqueId val="{00000031-53A9-480C-B8F9-03A8C9B9E3C5}"/>
              </c:ext>
            </c:extLst>
          </c:dPt>
          <c:dPt>
            <c:idx val="3"/>
            <c:bubble3D val="0"/>
            <c:spPr>
              <a:noFill/>
              <a:ln w="6350">
                <a:solidFill>
                  <a:schemeClr val="tx1"/>
                </a:solidFill>
              </a:ln>
              <a:effectLst/>
            </c:spPr>
            <c:extLst>
              <c:ext xmlns:c16="http://schemas.microsoft.com/office/drawing/2014/chart" uri="{C3380CC4-5D6E-409C-BE32-E72D297353CC}">
                <c16:uniqueId val="{00000033-53A9-480C-B8F9-03A8C9B9E3C5}"/>
              </c:ext>
            </c:extLst>
          </c:dPt>
          <c:dPt>
            <c:idx val="4"/>
            <c:bubble3D val="0"/>
            <c:spPr>
              <a:noFill/>
              <a:ln w="6350">
                <a:solidFill>
                  <a:schemeClr val="tx1"/>
                </a:solidFill>
              </a:ln>
              <a:effectLst/>
            </c:spPr>
            <c:extLst>
              <c:ext xmlns:c16="http://schemas.microsoft.com/office/drawing/2014/chart" uri="{C3380CC4-5D6E-409C-BE32-E72D297353CC}">
                <c16:uniqueId val="{00000035-53A9-480C-B8F9-03A8C9B9E3C5}"/>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Ore!$F$4:$F$8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36-53A9-480C-B8F9-03A8C9B9E3C5}"/>
            </c:ext>
          </c:extLst>
        </c:ser>
        <c:dLbls>
          <c:showLegendKey val="0"/>
          <c:showVal val="0"/>
          <c:showCatName val="0"/>
          <c:showSerName val="0"/>
          <c:showPercent val="1"/>
          <c:showBubbleSize val="0"/>
          <c:showLeaderLines val="1"/>
        </c:dLbls>
        <c:firstSliceAng val="0"/>
        <c:holeSize val="0"/>
      </c:doughnutChart>
      <c:spPr>
        <a:noFill/>
        <a:ln>
          <a:noFill/>
        </a:ln>
        <a:effectLst/>
      </c:spPr>
    </c:plotArea>
    <c:plotVisOnly val="1"/>
    <c:dispBlanksAs val="gap"/>
    <c:showDLblsOverMax val="0"/>
  </c:chart>
  <c:spPr>
    <a:pattFill prst="dkDnDiag">
      <a:fgClr>
        <a:schemeClr val="lt1"/>
      </a:fgClr>
      <a:bgClr>
        <a:schemeClr val="dk1">
          <a:lumMod val="10000"/>
          <a:lumOff val="90000"/>
        </a:schemeClr>
      </a:bgClr>
    </a:pattFill>
    <a:ln w="9525" cap="flat" cmpd="sng" algn="ctr">
      <a:solidFill>
        <a:schemeClr val="dk1">
          <a:lumMod val="15000"/>
          <a:lumOff val="85000"/>
        </a:schemeClr>
      </a:solidFill>
      <a:round/>
    </a:ln>
    <a:effectLst/>
  </c:spPr>
  <c:txPr>
    <a:bodyPr/>
    <a:lstStyle/>
    <a:p>
      <a:pPr>
        <a:defRPr sz="1000">
          <a:latin typeface="Calibri Light" panose="020F0302020204030204" pitchFamily="34" charset="0"/>
          <a:ea typeface="Calibri Light" panose="020F0302020204030204" pitchFamily="34" charset="0"/>
          <a:cs typeface="Calibri Light" panose="020F0302020204030204" pitchFamily="34" charset="0"/>
        </a:defRPr>
      </a:pPr>
      <a:endParaRPr lang="it-IT"/>
    </a:p>
  </c:txPr>
  <c:externalData r:id="rId3">
    <c:autoUpdate val="0"/>
  </c:externalData>
  <c:userShapes r:id="rId4"/>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000" b="1" i="0" u="none" strike="noStrike" kern="1200" spc="0" normalizeH="0" baseline="0">
                <a:solidFill>
                  <a:schemeClr val="dk1">
                    <a:lumMod val="50000"/>
                    <a:lumOff val="50000"/>
                  </a:schemeClr>
                </a:solidFill>
                <a:latin typeface="Calibri Light" panose="020F0302020204030204" pitchFamily="34" charset="0"/>
                <a:ea typeface="Calibri Light" panose="020F0302020204030204" pitchFamily="34" charset="0"/>
                <a:cs typeface="Calibri Light" panose="020F0302020204030204" pitchFamily="34" charset="0"/>
              </a:defRPr>
            </a:pPr>
            <a:r>
              <a:rPr lang="en-US" sz="1000"/>
              <a:t>SFERA Mandala PRE</a:t>
            </a:r>
          </a:p>
        </c:rich>
      </c:tx>
      <c:overlay val="0"/>
      <c:spPr>
        <a:noFill/>
        <a:ln>
          <a:noFill/>
        </a:ln>
        <a:effectLst/>
      </c:spPr>
      <c:txPr>
        <a:bodyPr rot="0" spcFirstLastPara="1" vertOverflow="ellipsis" vert="horz" wrap="square" anchor="ctr" anchorCtr="1"/>
        <a:lstStyle/>
        <a:p>
          <a:pPr>
            <a:defRPr sz="1000" b="1" i="0" u="none" strike="noStrike" kern="1200" spc="0" normalizeH="0" baseline="0">
              <a:solidFill>
                <a:schemeClr val="dk1">
                  <a:lumMod val="50000"/>
                  <a:lumOff val="50000"/>
                </a:schemeClr>
              </a:solidFill>
              <a:latin typeface="Calibri Light" panose="020F0302020204030204" pitchFamily="34" charset="0"/>
              <a:ea typeface="Calibri Light" panose="020F0302020204030204" pitchFamily="34" charset="0"/>
              <a:cs typeface="Calibri Light" panose="020F0302020204030204" pitchFamily="34" charset="0"/>
            </a:defRPr>
          </a:pPr>
          <a:endParaRPr lang="it-IT"/>
        </a:p>
      </c:txPr>
    </c:title>
    <c:autoTitleDeleted val="0"/>
    <c:plotArea>
      <c:layout>
        <c:manualLayout>
          <c:layoutTarget val="inner"/>
          <c:xMode val="edge"/>
          <c:yMode val="edge"/>
          <c:x val="0.29551969797458355"/>
          <c:y val="0.17670318022056924"/>
          <c:w val="0.4152499114482851"/>
          <c:h val="0.73822183123003915"/>
        </c:manualLayout>
      </c:layout>
      <c:doughnutChart>
        <c:varyColors val="1"/>
        <c:ser>
          <c:idx val="1"/>
          <c:order val="0"/>
          <c:tx>
            <c:strRef>
              <c:f>Ore!$B$3</c:f>
              <c:strCache>
                <c:ptCount val="1"/>
                <c:pt idx="0">
                  <c:v>SINCRONIA</c:v>
                </c:pt>
              </c:strCache>
            </c:strRef>
          </c:tx>
          <c:spPr>
            <a:solidFill>
              <a:schemeClr val="accent1"/>
            </a:solidFill>
            <a:ln w="6350">
              <a:solidFill>
                <a:schemeClr val="tx1"/>
              </a:solidFill>
            </a:ln>
          </c:spPr>
          <c:explosion val="25"/>
          <c:dPt>
            <c:idx val="0"/>
            <c:bubble3D val="0"/>
            <c:spPr>
              <a:solidFill>
                <a:schemeClr val="accent1"/>
              </a:solidFill>
              <a:ln w="6350">
                <a:solidFill>
                  <a:schemeClr val="tx1"/>
                </a:solidFill>
              </a:ln>
              <a:effectLst/>
            </c:spPr>
            <c:extLst>
              <c:ext xmlns:c16="http://schemas.microsoft.com/office/drawing/2014/chart" uri="{C3380CC4-5D6E-409C-BE32-E72D297353CC}">
                <c16:uniqueId val="{00000001-A185-4080-982F-DA1850FCA5AD}"/>
              </c:ext>
            </c:extLst>
          </c:dPt>
          <c:dPt>
            <c:idx val="1"/>
            <c:bubble3D val="0"/>
            <c:spPr>
              <a:solidFill>
                <a:schemeClr val="accent1"/>
              </a:solidFill>
              <a:ln w="6350">
                <a:solidFill>
                  <a:schemeClr val="tx1"/>
                </a:solidFill>
              </a:ln>
              <a:effectLst/>
            </c:spPr>
            <c:extLst>
              <c:ext xmlns:c16="http://schemas.microsoft.com/office/drawing/2014/chart" uri="{C3380CC4-5D6E-409C-BE32-E72D297353CC}">
                <c16:uniqueId val="{00000003-A185-4080-982F-DA1850FCA5AD}"/>
              </c:ext>
            </c:extLst>
          </c:dPt>
          <c:dPt>
            <c:idx val="2"/>
            <c:bubble3D val="0"/>
            <c:spPr>
              <a:solidFill>
                <a:schemeClr val="accent1"/>
              </a:solidFill>
              <a:ln w="6350">
                <a:solidFill>
                  <a:schemeClr val="tx1"/>
                </a:solidFill>
              </a:ln>
              <a:effectLst/>
            </c:spPr>
            <c:extLst>
              <c:ext xmlns:c16="http://schemas.microsoft.com/office/drawing/2014/chart" uri="{C3380CC4-5D6E-409C-BE32-E72D297353CC}">
                <c16:uniqueId val="{00000005-A185-4080-982F-DA1850FCA5AD}"/>
              </c:ext>
            </c:extLst>
          </c:dPt>
          <c:dPt>
            <c:idx val="3"/>
            <c:bubble3D val="0"/>
            <c:spPr>
              <a:solidFill>
                <a:schemeClr val="accent1"/>
              </a:solidFill>
              <a:ln w="6350">
                <a:solidFill>
                  <a:schemeClr val="tx1"/>
                </a:solidFill>
              </a:ln>
              <a:effectLst/>
            </c:spPr>
            <c:extLst>
              <c:ext xmlns:c16="http://schemas.microsoft.com/office/drawing/2014/chart" uri="{C3380CC4-5D6E-409C-BE32-E72D297353CC}">
                <c16:uniqueId val="{00000007-A185-4080-982F-DA1850FCA5AD}"/>
              </c:ext>
            </c:extLst>
          </c:dPt>
          <c:dPt>
            <c:idx val="4"/>
            <c:bubble3D val="0"/>
            <c:spPr>
              <a:solidFill>
                <a:schemeClr val="accent1"/>
              </a:solidFill>
              <a:ln w="6350">
                <a:solidFill>
                  <a:schemeClr val="tx1"/>
                </a:solidFill>
              </a:ln>
              <a:effectLst/>
            </c:spPr>
            <c:extLst>
              <c:ext xmlns:c16="http://schemas.microsoft.com/office/drawing/2014/chart" uri="{C3380CC4-5D6E-409C-BE32-E72D297353CC}">
                <c16:uniqueId val="{00000009-A185-4080-982F-DA1850FCA5AD}"/>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Ore!$B$4:$B$8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0A-A185-4080-982F-DA1850FCA5AD}"/>
            </c:ext>
          </c:extLst>
        </c:ser>
        <c:ser>
          <c:idx val="0"/>
          <c:order val="1"/>
          <c:tx>
            <c:strRef>
              <c:f>Ore!$C$3</c:f>
              <c:strCache>
                <c:ptCount val="1"/>
                <c:pt idx="0">
                  <c:v>FORZA</c:v>
                </c:pt>
              </c:strCache>
            </c:strRef>
          </c:tx>
          <c:spPr>
            <a:solidFill>
              <a:schemeClr val="accent1"/>
            </a:solidFill>
            <a:ln w="6350">
              <a:solidFill>
                <a:schemeClr val="tx1"/>
              </a:solidFill>
            </a:ln>
          </c:spPr>
          <c:dPt>
            <c:idx val="0"/>
            <c:bubble3D val="0"/>
            <c:spPr>
              <a:solidFill>
                <a:schemeClr val="accent1"/>
              </a:solidFill>
              <a:ln w="6350">
                <a:solidFill>
                  <a:schemeClr val="tx1"/>
                </a:solidFill>
              </a:ln>
              <a:effectLst/>
            </c:spPr>
            <c:extLst>
              <c:ext xmlns:c16="http://schemas.microsoft.com/office/drawing/2014/chart" uri="{C3380CC4-5D6E-409C-BE32-E72D297353CC}">
                <c16:uniqueId val="{0000000C-A185-4080-982F-DA1850FCA5AD}"/>
              </c:ext>
            </c:extLst>
          </c:dPt>
          <c:dPt>
            <c:idx val="1"/>
            <c:bubble3D val="0"/>
            <c:spPr>
              <a:solidFill>
                <a:schemeClr val="accent1"/>
              </a:solidFill>
              <a:ln w="6350">
                <a:solidFill>
                  <a:schemeClr val="tx1"/>
                </a:solidFill>
              </a:ln>
              <a:effectLst/>
            </c:spPr>
            <c:extLst>
              <c:ext xmlns:c16="http://schemas.microsoft.com/office/drawing/2014/chart" uri="{C3380CC4-5D6E-409C-BE32-E72D297353CC}">
                <c16:uniqueId val="{0000000E-A185-4080-982F-DA1850FCA5AD}"/>
              </c:ext>
            </c:extLst>
          </c:dPt>
          <c:dPt>
            <c:idx val="2"/>
            <c:bubble3D val="0"/>
            <c:spPr>
              <a:solidFill>
                <a:schemeClr val="accent1"/>
              </a:solidFill>
              <a:ln w="6350">
                <a:solidFill>
                  <a:schemeClr val="tx1"/>
                </a:solidFill>
              </a:ln>
              <a:effectLst/>
            </c:spPr>
            <c:extLst>
              <c:ext xmlns:c16="http://schemas.microsoft.com/office/drawing/2014/chart" uri="{C3380CC4-5D6E-409C-BE32-E72D297353CC}">
                <c16:uniqueId val="{00000010-A185-4080-982F-DA1850FCA5AD}"/>
              </c:ext>
            </c:extLst>
          </c:dPt>
          <c:dPt>
            <c:idx val="3"/>
            <c:bubble3D val="0"/>
            <c:spPr>
              <a:solidFill>
                <a:schemeClr val="accent1"/>
              </a:solidFill>
              <a:ln w="6350">
                <a:solidFill>
                  <a:schemeClr val="tx1"/>
                </a:solidFill>
              </a:ln>
              <a:effectLst/>
            </c:spPr>
            <c:extLst>
              <c:ext xmlns:c16="http://schemas.microsoft.com/office/drawing/2014/chart" uri="{C3380CC4-5D6E-409C-BE32-E72D297353CC}">
                <c16:uniqueId val="{00000012-A185-4080-982F-DA1850FCA5AD}"/>
              </c:ext>
            </c:extLst>
          </c:dPt>
          <c:dPt>
            <c:idx val="4"/>
            <c:bubble3D val="0"/>
            <c:spPr>
              <a:solidFill>
                <a:schemeClr val="accent1"/>
              </a:solidFill>
              <a:ln w="6350">
                <a:solidFill>
                  <a:schemeClr val="tx1"/>
                </a:solidFill>
              </a:ln>
              <a:effectLst/>
            </c:spPr>
            <c:extLst>
              <c:ext xmlns:c16="http://schemas.microsoft.com/office/drawing/2014/chart" uri="{C3380CC4-5D6E-409C-BE32-E72D297353CC}">
                <c16:uniqueId val="{00000014-A185-4080-982F-DA1850FCA5AD}"/>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Ore!$C$4:$C$8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15-A185-4080-982F-DA1850FCA5AD}"/>
            </c:ext>
          </c:extLst>
        </c:ser>
        <c:ser>
          <c:idx val="2"/>
          <c:order val="2"/>
          <c:tx>
            <c:strRef>
              <c:f>Ore!$D$3</c:f>
              <c:strCache>
                <c:ptCount val="1"/>
                <c:pt idx="0">
                  <c:v>energia</c:v>
                </c:pt>
              </c:strCache>
            </c:strRef>
          </c:tx>
          <c:spPr>
            <a:noFill/>
            <a:ln w="6350">
              <a:solidFill>
                <a:schemeClr val="tx1"/>
              </a:solidFill>
            </a:ln>
          </c:spPr>
          <c:dPt>
            <c:idx val="0"/>
            <c:bubble3D val="0"/>
            <c:spPr>
              <a:solidFill>
                <a:schemeClr val="accent1"/>
              </a:solidFill>
              <a:ln w="6350">
                <a:solidFill>
                  <a:schemeClr val="tx1"/>
                </a:solidFill>
              </a:ln>
              <a:effectLst/>
            </c:spPr>
            <c:extLst>
              <c:ext xmlns:c16="http://schemas.microsoft.com/office/drawing/2014/chart" uri="{C3380CC4-5D6E-409C-BE32-E72D297353CC}">
                <c16:uniqueId val="{00000017-A185-4080-982F-DA1850FCA5AD}"/>
              </c:ext>
            </c:extLst>
          </c:dPt>
          <c:dPt>
            <c:idx val="1"/>
            <c:bubble3D val="0"/>
            <c:spPr>
              <a:noFill/>
              <a:ln w="6350">
                <a:solidFill>
                  <a:schemeClr val="tx1"/>
                </a:solidFill>
              </a:ln>
              <a:effectLst/>
            </c:spPr>
            <c:extLst>
              <c:ext xmlns:c16="http://schemas.microsoft.com/office/drawing/2014/chart" uri="{C3380CC4-5D6E-409C-BE32-E72D297353CC}">
                <c16:uniqueId val="{00000019-A185-4080-982F-DA1850FCA5AD}"/>
              </c:ext>
            </c:extLst>
          </c:dPt>
          <c:dPt>
            <c:idx val="2"/>
            <c:bubble3D val="0"/>
            <c:spPr>
              <a:solidFill>
                <a:schemeClr val="accent1"/>
              </a:solidFill>
              <a:ln w="6350">
                <a:solidFill>
                  <a:schemeClr val="tx1"/>
                </a:solidFill>
              </a:ln>
              <a:effectLst/>
            </c:spPr>
            <c:extLst>
              <c:ext xmlns:c16="http://schemas.microsoft.com/office/drawing/2014/chart" uri="{C3380CC4-5D6E-409C-BE32-E72D297353CC}">
                <c16:uniqueId val="{0000001B-A185-4080-982F-DA1850FCA5AD}"/>
              </c:ext>
            </c:extLst>
          </c:dPt>
          <c:dPt>
            <c:idx val="3"/>
            <c:bubble3D val="0"/>
            <c:spPr>
              <a:solidFill>
                <a:schemeClr val="accent1"/>
              </a:solidFill>
              <a:ln w="6350">
                <a:solidFill>
                  <a:schemeClr val="tx1"/>
                </a:solidFill>
              </a:ln>
              <a:effectLst/>
            </c:spPr>
            <c:extLst>
              <c:ext xmlns:c16="http://schemas.microsoft.com/office/drawing/2014/chart" uri="{C3380CC4-5D6E-409C-BE32-E72D297353CC}">
                <c16:uniqueId val="{0000001D-A185-4080-982F-DA1850FCA5AD}"/>
              </c:ext>
            </c:extLst>
          </c:dPt>
          <c:dPt>
            <c:idx val="4"/>
            <c:bubble3D val="0"/>
            <c:spPr>
              <a:solidFill>
                <a:schemeClr val="accent1"/>
              </a:solidFill>
              <a:ln w="6350">
                <a:solidFill>
                  <a:schemeClr val="tx1"/>
                </a:solidFill>
              </a:ln>
              <a:effectLst/>
            </c:spPr>
            <c:extLst>
              <c:ext xmlns:c16="http://schemas.microsoft.com/office/drawing/2014/chart" uri="{C3380CC4-5D6E-409C-BE32-E72D297353CC}">
                <c16:uniqueId val="{0000001F-A185-4080-982F-DA1850FCA5AD}"/>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Ore!$D$4:$D$8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20-A185-4080-982F-DA1850FCA5AD}"/>
            </c:ext>
          </c:extLst>
        </c:ser>
        <c:ser>
          <c:idx val="3"/>
          <c:order val="3"/>
          <c:tx>
            <c:strRef>
              <c:f>Ore!$E$3</c:f>
              <c:strCache>
                <c:ptCount val="1"/>
                <c:pt idx="0">
                  <c:v>ritmo</c:v>
                </c:pt>
              </c:strCache>
            </c:strRef>
          </c:tx>
          <c:spPr>
            <a:noFill/>
            <a:ln w="6350">
              <a:solidFill>
                <a:schemeClr val="tx1"/>
              </a:solidFill>
            </a:ln>
          </c:spPr>
          <c:dPt>
            <c:idx val="0"/>
            <c:bubble3D val="0"/>
            <c:spPr>
              <a:noFill/>
              <a:ln w="6350">
                <a:solidFill>
                  <a:schemeClr val="tx1"/>
                </a:solidFill>
              </a:ln>
              <a:effectLst/>
            </c:spPr>
            <c:extLst>
              <c:ext xmlns:c16="http://schemas.microsoft.com/office/drawing/2014/chart" uri="{C3380CC4-5D6E-409C-BE32-E72D297353CC}">
                <c16:uniqueId val="{00000022-A185-4080-982F-DA1850FCA5AD}"/>
              </c:ext>
            </c:extLst>
          </c:dPt>
          <c:dPt>
            <c:idx val="1"/>
            <c:bubble3D val="0"/>
            <c:spPr>
              <a:noFill/>
              <a:ln w="6350">
                <a:solidFill>
                  <a:schemeClr val="tx1"/>
                </a:solidFill>
              </a:ln>
              <a:effectLst/>
            </c:spPr>
            <c:extLst>
              <c:ext xmlns:c16="http://schemas.microsoft.com/office/drawing/2014/chart" uri="{C3380CC4-5D6E-409C-BE32-E72D297353CC}">
                <c16:uniqueId val="{00000024-A185-4080-982F-DA1850FCA5AD}"/>
              </c:ext>
            </c:extLst>
          </c:dPt>
          <c:dPt>
            <c:idx val="2"/>
            <c:bubble3D val="0"/>
            <c:spPr>
              <a:noFill/>
              <a:ln w="6350">
                <a:solidFill>
                  <a:schemeClr val="tx1"/>
                </a:solidFill>
              </a:ln>
              <a:effectLst/>
            </c:spPr>
            <c:extLst>
              <c:ext xmlns:c16="http://schemas.microsoft.com/office/drawing/2014/chart" uri="{C3380CC4-5D6E-409C-BE32-E72D297353CC}">
                <c16:uniqueId val="{00000026-A185-4080-982F-DA1850FCA5AD}"/>
              </c:ext>
            </c:extLst>
          </c:dPt>
          <c:dPt>
            <c:idx val="3"/>
            <c:bubble3D val="0"/>
            <c:spPr>
              <a:noFill/>
              <a:ln w="6350">
                <a:solidFill>
                  <a:schemeClr val="tx1"/>
                </a:solidFill>
              </a:ln>
              <a:effectLst/>
            </c:spPr>
            <c:extLst>
              <c:ext xmlns:c16="http://schemas.microsoft.com/office/drawing/2014/chart" uri="{C3380CC4-5D6E-409C-BE32-E72D297353CC}">
                <c16:uniqueId val="{00000028-A185-4080-982F-DA1850FCA5AD}"/>
              </c:ext>
            </c:extLst>
          </c:dPt>
          <c:dPt>
            <c:idx val="4"/>
            <c:bubble3D val="0"/>
            <c:spPr>
              <a:solidFill>
                <a:schemeClr val="accent1"/>
              </a:solidFill>
              <a:ln w="6350">
                <a:solidFill>
                  <a:schemeClr val="tx1"/>
                </a:solidFill>
              </a:ln>
              <a:effectLst/>
            </c:spPr>
            <c:extLst>
              <c:ext xmlns:c16="http://schemas.microsoft.com/office/drawing/2014/chart" uri="{C3380CC4-5D6E-409C-BE32-E72D297353CC}">
                <c16:uniqueId val="{0000002A-A185-4080-982F-DA1850FCA5AD}"/>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Ore!$E$4:$E$8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2B-A185-4080-982F-DA1850FCA5AD}"/>
            </c:ext>
          </c:extLst>
        </c:ser>
        <c:ser>
          <c:idx val="4"/>
          <c:order val="4"/>
          <c:tx>
            <c:strRef>
              <c:f>Ore!$F$3</c:f>
              <c:strCache>
                <c:ptCount val="1"/>
                <c:pt idx="0">
                  <c:v>attivazione</c:v>
                </c:pt>
              </c:strCache>
            </c:strRef>
          </c:tx>
          <c:spPr>
            <a:noFill/>
            <a:ln w="6350">
              <a:solidFill>
                <a:schemeClr val="tx1"/>
              </a:solidFill>
            </a:ln>
          </c:spPr>
          <c:dPt>
            <c:idx val="0"/>
            <c:bubble3D val="0"/>
            <c:spPr>
              <a:noFill/>
              <a:ln w="6350">
                <a:solidFill>
                  <a:schemeClr val="tx1"/>
                </a:solidFill>
              </a:ln>
              <a:effectLst/>
            </c:spPr>
            <c:extLst>
              <c:ext xmlns:c16="http://schemas.microsoft.com/office/drawing/2014/chart" uri="{C3380CC4-5D6E-409C-BE32-E72D297353CC}">
                <c16:uniqueId val="{0000002D-A185-4080-982F-DA1850FCA5AD}"/>
              </c:ext>
            </c:extLst>
          </c:dPt>
          <c:dPt>
            <c:idx val="1"/>
            <c:bubble3D val="0"/>
            <c:spPr>
              <a:noFill/>
              <a:ln w="6350">
                <a:solidFill>
                  <a:schemeClr val="tx1"/>
                </a:solidFill>
              </a:ln>
              <a:effectLst/>
            </c:spPr>
            <c:extLst>
              <c:ext xmlns:c16="http://schemas.microsoft.com/office/drawing/2014/chart" uri="{C3380CC4-5D6E-409C-BE32-E72D297353CC}">
                <c16:uniqueId val="{0000002F-A185-4080-982F-DA1850FCA5AD}"/>
              </c:ext>
            </c:extLst>
          </c:dPt>
          <c:dPt>
            <c:idx val="2"/>
            <c:bubble3D val="0"/>
            <c:spPr>
              <a:noFill/>
              <a:ln w="6350">
                <a:solidFill>
                  <a:schemeClr val="tx1"/>
                </a:solidFill>
              </a:ln>
              <a:effectLst/>
            </c:spPr>
            <c:extLst>
              <c:ext xmlns:c16="http://schemas.microsoft.com/office/drawing/2014/chart" uri="{C3380CC4-5D6E-409C-BE32-E72D297353CC}">
                <c16:uniqueId val="{00000031-A185-4080-982F-DA1850FCA5AD}"/>
              </c:ext>
            </c:extLst>
          </c:dPt>
          <c:dPt>
            <c:idx val="3"/>
            <c:bubble3D val="0"/>
            <c:spPr>
              <a:noFill/>
              <a:ln w="6350">
                <a:solidFill>
                  <a:schemeClr val="tx1"/>
                </a:solidFill>
              </a:ln>
              <a:effectLst/>
            </c:spPr>
            <c:extLst>
              <c:ext xmlns:c16="http://schemas.microsoft.com/office/drawing/2014/chart" uri="{C3380CC4-5D6E-409C-BE32-E72D297353CC}">
                <c16:uniqueId val="{00000033-A185-4080-982F-DA1850FCA5AD}"/>
              </c:ext>
            </c:extLst>
          </c:dPt>
          <c:dPt>
            <c:idx val="4"/>
            <c:bubble3D val="0"/>
            <c:spPr>
              <a:noFill/>
              <a:ln w="6350">
                <a:solidFill>
                  <a:schemeClr val="tx1"/>
                </a:solidFill>
              </a:ln>
              <a:effectLst/>
            </c:spPr>
            <c:extLst>
              <c:ext xmlns:c16="http://schemas.microsoft.com/office/drawing/2014/chart" uri="{C3380CC4-5D6E-409C-BE32-E72D297353CC}">
                <c16:uniqueId val="{00000035-A185-4080-982F-DA1850FCA5AD}"/>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Ore!$F$4:$F$8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36-A185-4080-982F-DA1850FCA5AD}"/>
            </c:ext>
          </c:extLst>
        </c:ser>
        <c:dLbls>
          <c:showLegendKey val="0"/>
          <c:showVal val="0"/>
          <c:showCatName val="0"/>
          <c:showSerName val="0"/>
          <c:showPercent val="1"/>
          <c:showBubbleSize val="0"/>
          <c:showLeaderLines val="1"/>
        </c:dLbls>
        <c:firstSliceAng val="0"/>
        <c:holeSize val="0"/>
      </c:doughnutChart>
      <c:spPr>
        <a:noFill/>
        <a:ln>
          <a:noFill/>
        </a:ln>
        <a:effectLst/>
      </c:spPr>
    </c:plotArea>
    <c:plotVisOnly val="1"/>
    <c:dispBlanksAs val="gap"/>
    <c:showDLblsOverMax val="0"/>
  </c:chart>
  <c:spPr>
    <a:pattFill prst="dkDnDiag">
      <a:fgClr>
        <a:schemeClr val="lt1"/>
      </a:fgClr>
      <a:bgClr>
        <a:schemeClr val="dk1">
          <a:lumMod val="10000"/>
          <a:lumOff val="90000"/>
        </a:schemeClr>
      </a:bgClr>
    </a:pattFill>
    <a:ln w="9525" cap="flat" cmpd="sng" algn="ctr">
      <a:solidFill>
        <a:schemeClr val="dk1">
          <a:lumMod val="15000"/>
          <a:lumOff val="85000"/>
        </a:schemeClr>
      </a:solidFill>
      <a:round/>
    </a:ln>
    <a:effectLst/>
  </c:spPr>
  <c:txPr>
    <a:bodyPr/>
    <a:lstStyle/>
    <a:p>
      <a:pPr>
        <a:defRPr sz="1000">
          <a:latin typeface="Calibri Light" panose="020F0302020204030204" pitchFamily="34" charset="0"/>
          <a:ea typeface="Calibri Light" panose="020F0302020204030204" pitchFamily="34" charset="0"/>
          <a:cs typeface="Calibri Light" panose="020F0302020204030204" pitchFamily="34" charset="0"/>
        </a:defRPr>
      </a:pPr>
      <a:endParaRPr lang="it-IT"/>
    </a:p>
  </c:txPr>
  <c:externalData r:id="rId3">
    <c:autoUpdate val="0"/>
  </c:externalData>
  <c:userShapes r:id="rId4"/>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1" i="0" u="none" strike="noStrike" kern="1200" spc="0" normalizeH="0" baseline="0">
                <a:solidFill>
                  <a:schemeClr val="dk1">
                    <a:lumMod val="50000"/>
                    <a:lumOff val="50000"/>
                  </a:schemeClr>
                </a:solidFill>
                <a:latin typeface="Calibri Light" panose="020F0302020204030204" pitchFamily="34" charset="0"/>
                <a:ea typeface="Calibri Light" panose="020F0302020204030204" pitchFamily="34" charset="0"/>
                <a:cs typeface="Calibri Light" panose="020F0302020204030204" pitchFamily="34" charset="0"/>
              </a:defRPr>
            </a:pPr>
            <a:r>
              <a:rPr lang="en-US"/>
              <a:t>SFERA Mandala PRE</a:t>
            </a:r>
          </a:p>
        </c:rich>
      </c:tx>
      <c:overlay val="0"/>
      <c:spPr>
        <a:noFill/>
        <a:ln>
          <a:noFill/>
        </a:ln>
        <a:effectLst/>
      </c:spPr>
      <c:txPr>
        <a:bodyPr rot="0" spcFirstLastPara="1" vertOverflow="ellipsis" vert="horz" wrap="square" anchor="ctr" anchorCtr="1"/>
        <a:lstStyle/>
        <a:p>
          <a:pPr>
            <a:defRPr sz="1200" b="1" i="0" u="none" strike="noStrike" kern="1200" spc="0" normalizeH="0" baseline="0">
              <a:solidFill>
                <a:schemeClr val="dk1">
                  <a:lumMod val="50000"/>
                  <a:lumOff val="50000"/>
                </a:schemeClr>
              </a:solidFill>
              <a:latin typeface="Calibri Light" panose="020F0302020204030204" pitchFamily="34" charset="0"/>
              <a:ea typeface="Calibri Light" panose="020F0302020204030204" pitchFamily="34" charset="0"/>
              <a:cs typeface="Calibri Light" panose="020F0302020204030204" pitchFamily="34" charset="0"/>
            </a:defRPr>
          </a:pPr>
          <a:endParaRPr lang="it-IT"/>
        </a:p>
      </c:txPr>
    </c:title>
    <c:autoTitleDeleted val="0"/>
    <c:plotArea>
      <c:layout>
        <c:manualLayout>
          <c:layoutTarget val="inner"/>
          <c:xMode val="edge"/>
          <c:yMode val="edge"/>
          <c:x val="0.29551969797458355"/>
          <c:y val="0.17670318022056924"/>
          <c:w val="0.4152499114482851"/>
          <c:h val="0.73822183123003915"/>
        </c:manualLayout>
      </c:layout>
      <c:doughnutChart>
        <c:varyColors val="1"/>
        <c:ser>
          <c:idx val="1"/>
          <c:order val="0"/>
          <c:tx>
            <c:strRef>
              <c:f>Ore!$B$3</c:f>
              <c:strCache>
                <c:ptCount val="1"/>
                <c:pt idx="0">
                  <c:v>SINCRONIA</c:v>
                </c:pt>
              </c:strCache>
            </c:strRef>
          </c:tx>
          <c:spPr>
            <a:solidFill>
              <a:schemeClr val="accent1"/>
            </a:solidFill>
            <a:ln w="9525">
              <a:solidFill>
                <a:schemeClr val="tx1"/>
              </a:solidFill>
            </a:ln>
          </c:spPr>
          <c:explosion val="25"/>
          <c:dPt>
            <c:idx val="0"/>
            <c:bubble3D val="0"/>
            <c:spPr>
              <a:solidFill>
                <a:schemeClr val="accent1"/>
              </a:solidFill>
              <a:ln w="9525">
                <a:solidFill>
                  <a:schemeClr val="tx1"/>
                </a:solidFill>
              </a:ln>
              <a:effectLst/>
            </c:spPr>
            <c:extLst>
              <c:ext xmlns:c16="http://schemas.microsoft.com/office/drawing/2014/chart" uri="{C3380CC4-5D6E-409C-BE32-E72D297353CC}">
                <c16:uniqueId val="{00000001-11F7-4F75-83B3-6973CEC39AB3}"/>
              </c:ext>
            </c:extLst>
          </c:dPt>
          <c:dPt>
            <c:idx val="1"/>
            <c:bubble3D val="0"/>
            <c:spPr>
              <a:solidFill>
                <a:schemeClr val="accent1"/>
              </a:solidFill>
              <a:ln w="9525">
                <a:solidFill>
                  <a:schemeClr val="tx1"/>
                </a:solidFill>
              </a:ln>
              <a:effectLst/>
            </c:spPr>
            <c:extLst>
              <c:ext xmlns:c16="http://schemas.microsoft.com/office/drawing/2014/chart" uri="{C3380CC4-5D6E-409C-BE32-E72D297353CC}">
                <c16:uniqueId val="{00000003-11F7-4F75-83B3-6973CEC39AB3}"/>
              </c:ext>
            </c:extLst>
          </c:dPt>
          <c:dPt>
            <c:idx val="2"/>
            <c:bubble3D val="0"/>
            <c:spPr>
              <a:solidFill>
                <a:schemeClr val="accent1"/>
              </a:solidFill>
              <a:ln w="9525">
                <a:solidFill>
                  <a:schemeClr val="tx1"/>
                </a:solidFill>
              </a:ln>
              <a:effectLst/>
            </c:spPr>
            <c:extLst>
              <c:ext xmlns:c16="http://schemas.microsoft.com/office/drawing/2014/chart" uri="{C3380CC4-5D6E-409C-BE32-E72D297353CC}">
                <c16:uniqueId val="{00000005-11F7-4F75-83B3-6973CEC39AB3}"/>
              </c:ext>
            </c:extLst>
          </c:dPt>
          <c:dPt>
            <c:idx val="3"/>
            <c:bubble3D val="0"/>
            <c:spPr>
              <a:solidFill>
                <a:schemeClr val="accent1"/>
              </a:solidFill>
              <a:ln w="9525">
                <a:solidFill>
                  <a:schemeClr val="tx1"/>
                </a:solidFill>
              </a:ln>
              <a:effectLst/>
            </c:spPr>
            <c:extLst>
              <c:ext xmlns:c16="http://schemas.microsoft.com/office/drawing/2014/chart" uri="{C3380CC4-5D6E-409C-BE32-E72D297353CC}">
                <c16:uniqueId val="{00000007-11F7-4F75-83B3-6973CEC39AB3}"/>
              </c:ext>
            </c:extLst>
          </c:dPt>
          <c:dPt>
            <c:idx val="4"/>
            <c:bubble3D val="0"/>
            <c:spPr>
              <a:solidFill>
                <a:schemeClr val="accent1"/>
              </a:solidFill>
              <a:ln w="9525">
                <a:solidFill>
                  <a:schemeClr val="tx1"/>
                </a:solidFill>
              </a:ln>
              <a:effectLst/>
            </c:spPr>
            <c:extLst>
              <c:ext xmlns:c16="http://schemas.microsoft.com/office/drawing/2014/chart" uri="{C3380CC4-5D6E-409C-BE32-E72D297353CC}">
                <c16:uniqueId val="{00000009-11F7-4F75-83B3-6973CEC39AB3}"/>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Ore!$B$4:$B$8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0A-11F7-4F75-83B3-6973CEC39AB3}"/>
            </c:ext>
          </c:extLst>
        </c:ser>
        <c:ser>
          <c:idx val="0"/>
          <c:order val="1"/>
          <c:tx>
            <c:strRef>
              <c:f>Ore!$C$3</c:f>
              <c:strCache>
                <c:ptCount val="1"/>
                <c:pt idx="0">
                  <c:v>FORZA</c:v>
                </c:pt>
              </c:strCache>
            </c:strRef>
          </c:tx>
          <c:spPr>
            <a:solidFill>
              <a:schemeClr val="accent1"/>
            </a:solidFill>
            <a:ln w="9525">
              <a:solidFill>
                <a:schemeClr val="tx1"/>
              </a:solidFill>
            </a:ln>
          </c:spPr>
          <c:dPt>
            <c:idx val="0"/>
            <c:bubble3D val="0"/>
            <c:spPr>
              <a:solidFill>
                <a:schemeClr val="accent1"/>
              </a:solidFill>
              <a:ln w="9525">
                <a:solidFill>
                  <a:schemeClr val="tx1"/>
                </a:solidFill>
              </a:ln>
              <a:effectLst/>
            </c:spPr>
            <c:extLst>
              <c:ext xmlns:c16="http://schemas.microsoft.com/office/drawing/2014/chart" uri="{C3380CC4-5D6E-409C-BE32-E72D297353CC}">
                <c16:uniqueId val="{0000000C-11F7-4F75-83B3-6973CEC39AB3}"/>
              </c:ext>
            </c:extLst>
          </c:dPt>
          <c:dPt>
            <c:idx val="1"/>
            <c:bubble3D val="0"/>
            <c:spPr>
              <a:solidFill>
                <a:schemeClr val="accent1"/>
              </a:solidFill>
              <a:ln w="9525">
                <a:solidFill>
                  <a:schemeClr val="tx1"/>
                </a:solidFill>
              </a:ln>
              <a:effectLst/>
            </c:spPr>
            <c:extLst>
              <c:ext xmlns:c16="http://schemas.microsoft.com/office/drawing/2014/chart" uri="{C3380CC4-5D6E-409C-BE32-E72D297353CC}">
                <c16:uniqueId val="{0000000E-11F7-4F75-83B3-6973CEC39AB3}"/>
              </c:ext>
            </c:extLst>
          </c:dPt>
          <c:dPt>
            <c:idx val="2"/>
            <c:bubble3D val="0"/>
            <c:spPr>
              <a:solidFill>
                <a:schemeClr val="accent1"/>
              </a:solidFill>
              <a:ln w="9525">
                <a:solidFill>
                  <a:schemeClr val="tx1"/>
                </a:solidFill>
              </a:ln>
              <a:effectLst/>
            </c:spPr>
            <c:extLst>
              <c:ext xmlns:c16="http://schemas.microsoft.com/office/drawing/2014/chart" uri="{C3380CC4-5D6E-409C-BE32-E72D297353CC}">
                <c16:uniqueId val="{00000010-11F7-4F75-83B3-6973CEC39AB3}"/>
              </c:ext>
            </c:extLst>
          </c:dPt>
          <c:dPt>
            <c:idx val="3"/>
            <c:bubble3D val="0"/>
            <c:spPr>
              <a:solidFill>
                <a:schemeClr val="accent1"/>
              </a:solidFill>
              <a:ln w="9525">
                <a:solidFill>
                  <a:schemeClr val="tx1"/>
                </a:solidFill>
              </a:ln>
              <a:effectLst/>
            </c:spPr>
            <c:extLst>
              <c:ext xmlns:c16="http://schemas.microsoft.com/office/drawing/2014/chart" uri="{C3380CC4-5D6E-409C-BE32-E72D297353CC}">
                <c16:uniqueId val="{00000012-11F7-4F75-83B3-6973CEC39AB3}"/>
              </c:ext>
            </c:extLst>
          </c:dPt>
          <c:dPt>
            <c:idx val="4"/>
            <c:bubble3D val="0"/>
            <c:spPr>
              <a:solidFill>
                <a:schemeClr val="accent1"/>
              </a:solidFill>
              <a:ln w="9525">
                <a:solidFill>
                  <a:schemeClr val="tx1"/>
                </a:solidFill>
              </a:ln>
              <a:effectLst/>
            </c:spPr>
            <c:extLst>
              <c:ext xmlns:c16="http://schemas.microsoft.com/office/drawing/2014/chart" uri="{C3380CC4-5D6E-409C-BE32-E72D297353CC}">
                <c16:uniqueId val="{00000014-11F7-4F75-83B3-6973CEC39AB3}"/>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Ore!$C$4:$C$8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15-11F7-4F75-83B3-6973CEC39AB3}"/>
            </c:ext>
          </c:extLst>
        </c:ser>
        <c:ser>
          <c:idx val="2"/>
          <c:order val="2"/>
          <c:tx>
            <c:strRef>
              <c:f>Ore!$D$3</c:f>
              <c:strCache>
                <c:ptCount val="1"/>
                <c:pt idx="0">
                  <c:v>energia</c:v>
                </c:pt>
              </c:strCache>
            </c:strRef>
          </c:tx>
          <c:spPr>
            <a:noFill/>
            <a:ln w="9525">
              <a:solidFill>
                <a:schemeClr val="tx1"/>
              </a:solidFill>
            </a:ln>
          </c:spPr>
          <c:dPt>
            <c:idx val="0"/>
            <c:bubble3D val="0"/>
            <c:spPr>
              <a:solidFill>
                <a:schemeClr val="accent1"/>
              </a:solidFill>
              <a:ln w="9525">
                <a:solidFill>
                  <a:schemeClr val="tx1"/>
                </a:solidFill>
              </a:ln>
              <a:effectLst/>
            </c:spPr>
            <c:extLst>
              <c:ext xmlns:c16="http://schemas.microsoft.com/office/drawing/2014/chart" uri="{C3380CC4-5D6E-409C-BE32-E72D297353CC}">
                <c16:uniqueId val="{00000017-11F7-4F75-83B3-6973CEC39AB3}"/>
              </c:ext>
            </c:extLst>
          </c:dPt>
          <c:dPt>
            <c:idx val="1"/>
            <c:bubble3D val="0"/>
            <c:spPr>
              <a:solidFill>
                <a:schemeClr val="accent1"/>
              </a:solidFill>
              <a:ln w="9525">
                <a:solidFill>
                  <a:schemeClr val="tx1"/>
                </a:solidFill>
              </a:ln>
              <a:effectLst/>
            </c:spPr>
            <c:extLst>
              <c:ext xmlns:c16="http://schemas.microsoft.com/office/drawing/2014/chart" uri="{C3380CC4-5D6E-409C-BE32-E72D297353CC}">
                <c16:uniqueId val="{00000019-11F7-4F75-83B3-6973CEC39AB3}"/>
              </c:ext>
            </c:extLst>
          </c:dPt>
          <c:dPt>
            <c:idx val="2"/>
            <c:bubble3D val="0"/>
            <c:spPr>
              <a:solidFill>
                <a:schemeClr val="accent1"/>
              </a:solidFill>
              <a:ln w="9525">
                <a:solidFill>
                  <a:schemeClr val="tx1"/>
                </a:solidFill>
              </a:ln>
              <a:effectLst/>
            </c:spPr>
            <c:extLst>
              <c:ext xmlns:c16="http://schemas.microsoft.com/office/drawing/2014/chart" uri="{C3380CC4-5D6E-409C-BE32-E72D297353CC}">
                <c16:uniqueId val="{0000001B-11F7-4F75-83B3-6973CEC39AB3}"/>
              </c:ext>
            </c:extLst>
          </c:dPt>
          <c:dPt>
            <c:idx val="3"/>
            <c:bubble3D val="0"/>
            <c:spPr>
              <a:solidFill>
                <a:schemeClr val="accent1"/>
              </a:solidFill>
              <a:ln w="9525">
                <a:solidFill>
                  <a:schemeClr val="tx1"/>
                </a:solidFill>
              </a:ln>
              <a:effectLst/>
            </c:spPr>
            <c:extLst>
              <c:ext xmlns:c16="http://schemas.microsoft.com/office/drawing/2014/chart" uri="{C3380CC4-5D6E-409C-BE32-E72D297353CC}">
                <c16:uniqueId val="{0000001D-11F7-4F75-83B3-6973CEC39AB3}"/>
              </c:ext>
            </c:extLst>
          </c:dPt>
          <c:dPt>
            <c:idx val="4"/>
            <c:bubble3D val="0"/>
            <c:spPr>
              <a:solidFill>
                <a:schemeClr val="accent1"/>
              </a:solidFill>
              <a:ln w="9525">
                <a:solidFill>
                  <a:schemeClr val="tx1"/>
                </a:solidFill>
              </a:ln>
              <a:effectLst/>
            </c:spPr>
            <c:extLst>
              <c:ext xmlns:c16="http://schemas.microsoft.com/office/drawing/2014/chart" uri="{C3380CC4-5D6E-409C-BE32-E72D297353CC}">
                <c16:uniqueId val="{0000001F-11F7-4F75-83B3-6973CEC39AB3}"/>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Ore!$D$4:$D$8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20-11F7-4F75-83B3-6973CEC39AB3}"/>
            </c:ext>
          </c:extLst>
        </c:ser>
        <c:ser>
          <c:idx val="3"/>
          <c:order val="3"/>
          <c:tx>
            <c:strRef>
              <c:f>Ore!$E$3</c:f>
              <c:strCache>
                <c:ptCount val="1"/>
                <c:pt idx="0">
                  <c:v>ritmo</c:v>
                </c:pt>
              </c:strCache>
            </c:strRef>
          </c:tx>
          <c:spPr>
            <a:noFill/>
            <a:ln w="9525">
              <a:solidFill>
                <a:schemeClr val="tx1"/>
              </a:solidFill>
            </a:ln>
          </c:spPr>
          <c:dPt>
            <c:idx val="0"/>
            <c:bubble3D val="0"/>
            <c:spPr>
              <a:solidFill>
                <a:schemeClr val="accent1"/>
              </a:solidFill>
              <a:ln w="9525">
                <a:solidFill>
                  <a:schemeClr val="tx1"/>
                </a:solidFill>
              </a:ln>
              <a:effectLst/>
            </c:spPr>
            <c:extLst>
              <c:ext xmlns:c16="http://schemas.microsoft.com/office/drawing/2014/chart" uri="{C3380CC4-5D6E-409C-BE32-E72D297353CC}">
                <c16:uniqueId val="{00000022-11F7-4F75-83B3-6973CEC39AB3}"/>
              </c:ext>
            </c:extLst>
          </c:dPt>
          <c:dPt>
            <c:idx val="1"/>
            <c:bubble3D val="0"/>
            <c:spPr>
              <a:solidFill>
                <a:schemeClr val="accent1"/>
              </a:solidFill>
              <a:ln w="9525">
                <a:solidFill>
                  <a:schemeClr val="tx1"/>
                </a:solidFill>
              </a:ln>
              <a:effectLst/>
            </c:spPr>
            <c:extLst>
              <c:ext xmlns:c16="http://schemas.microsoft.com/office/drawing/2014/chart" uri="{C3380CC4-5D6E-409C-BE32-E72D297353CC}">
                <c16:uniqueId val="{00000024-11F7-4F75-83B3-6973CEC39AB3}"/>
              </c:ext>
            </c:extLst>
          </c:dPt>
          <c:dPt>
            <c:idx val="2"/>
            <c:bubble3D val="0"/>
            <c:spPr>
              <a:solidFill>
                <a:schemeClr val="accent1"/>
              </a:solidFill>
              <a:ln w="9525">
                <a:solidFill>
                  <a:schemeClr val="tx1"/>
                </a:solidFill>
              </a:ln>
              <a:effectLst/>
            </c:spPr>
            <c:extLst>
              <c:ext xmlns:c16="http://schemas.microsoft.com/office/drawing/2014/chart" uri="{C3380CC4-5D6E-409C-BE32-E72D297353CC}">
                <c16:uniqueId val="{00000026-11F7-4F75-83B3-6973CEC39AB3}"/>
              </c:ext>
            </c:extLst>
          </c:dPt>
          <c:dPt>
            <c:idx val="3"/>
            <c:bubble3D val="0"/>
            <c:spPr>
              <a:solidFill>
                <a:schemeClr val="accent1"/>
              </a:solidFill>
              <a:ln w="9525">
                <a:solidFill>
                  <a:schemeClr val="tx1"/>
                </a:solidFill>
              </a:ln>
              <a:effectLst/>
            </c:spPr>
            <c:extLst>
              <c:ext xmlns:c16="http://schemas.microsoft.com/office/drawing/2014/chart" uri="{C3380CC4-5D6E-409C-BE32-E72D297353CC}">
                <c16:uniqueId val="{00000028-11F7-4F75-83B3-6973CEC39AB3}"/>
              </c:ext>
            </c:extLst>
          </c:dPt>
          <c:dPt>
            <c:idx val="4"/>
            <c:bubble3D val="0"/>
            <c:spPr>
              <a:noFill/>
              <a:ln w="9525">
                <a:solidFill>
                  <a:schemeClr val="tx1"/>
                </a:solidFill>
              </a:ln>
              <a:effectLst/>
            </c:spPr>
            <c:extLst>
              <c:ext xmlns:c16="http://schemas.microsoft.com/office/drawing/2014/chart" uri="{C3380CC4-5D6E-409C-BE32-E72D297353CC}">
                <c16:uniqueId val="{0000002A-11F7-4F75-83B3-6973CEC39AB3}"/>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Ore!$E$4:$E$8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2B-11F7-4F75-83B3-6973CEC39AB3}"/>
            </c:ext>
          </c:extLst>
        </c:ser>
        <c:ser>
          <c:idx val="4"/>
          <c:order val="4"/>
          <c:tx>
            <c:strRef>
              <c:f>Ore!$F$3</c:f>
              <c:strCache>
                <c:ptCount val="1"/>
                <c:pt idx="0">
                  <c:v>attivazione</c:v>
                </c:pt>
              </c:strCache>
            </c:strRef>
          </c:tx>
          <c:spPr>
            <a:noFill/>
            <a:ln w="9525">
              <a:solidFill>
                <a:schemeClr val="tx1"/>
              </a:solidFill>
            </a:ln>
          </c:spPr>
          <c:dPt>
            <c:idx val="0"/>
            <c:bubble3D val="0"/>
            <c:spPr>
              <a:noFill/>
              <a:ln w="9525">
                <a:solidFill>
                  <a:schemeClr val="tx1"/>
                </a:solidFill>
              </a:ln>
              <a:effectLst/>
            </c:spPr>
            <c:extLst>
              <c:ext xmlns:c16="http://schemas.microsoft.com/office/drawing/2014/chart" uri="{C3380CC4-5D6E-409C-BE32-E72D297353CC}">
                <c16:uniqueId val="{0000002D-11F7-4F75-83B3-6973CEC39AB3}"/>
              </c:ext>
            </c:extLst>
          </c:dPt>
          <c:dPt>
            <c:idx val="1"/>
            <c:bubble3D val="0"/>
            <c:spPr>
              <a:noFill/>
              <a:ln w="9525">
                <a:solidFill>
                  <a:schemeClr val="tx1"/>
                </a:solidFill>
              </a:ln>
              <a:effectLst/>
            </c:spPr>
            <c:extLst>
              <c:ext xmlns:c16="http://schemas.microsoft.com/office/drawing/2014/chart" uri="{C3380CC4-5D6E-409C-BE32-E72D297353CC}">
                <c16:uniqueId val="{0000002F-11F7-4F75-83B3-6973CEC39AB3}"/>
              </c:ext>
            </c:extLst>
          </c:dPt>
          <c:dPt>
            <c:idx val="2"/>
            <c:bubble3D val="0"/>
            <c:spPr>
              <a:noFill/>
              <a:ln w="9525">
                <a:solidFill>
                  <a:schemeClr val="tx1"/>
                </a:solidFill>
              </a:ln>
              <a:effectLst/>
            </c:spPr>
            <c:extLst>
              <c:ext xmlns:c16="http://schemas.microsoft.com/office/drawing/2014/chart" uri="{C3380CC4-5D6E-409C-BE32-E72D297353CC}">
                <c16:uniqueId val="{00000031-11F7-4F75-83B3-6973CEC39AB3}"/>
              </c:ext>
            </c:extLst>
          </c:dPt>
          <c:dPt>
            <c:idx val="3"/>
            <c:bubble3D val="0"/>
            <c:spPr>
              <a:noFill/>
              <a:ln w="9525">
                <a:solidFill>
                  <a:schemeClr val="tx1"/>
                </a:solidFill>
              </a:ln>
              <a:effectLst/>
            </c:spPr>
            <c:extLst>
              <c:ext xmlns:c16="http://schemas.microsoft.com/office/drawing/2014/chart" uri="{C3380CC4-5D6E-409C-BE32-E72D297353CC}">
                <c16:uniqueId val="{00000033-11F7-4F75-83B3-6973CEC39AB3}"/>
              </c:ext>
            </c:extLst>
          </c:dPt>
          <c:dPt>
            <c:idx val="4"/>
            <c:bubble3D val="0"/>
            <c:spPr>
              <a:noFill/>
              <a:ln w="9525">
                <a:solidFill>
                  <a:schemeClr val="tx1"/>
                </a:solidFill>
              </a:ln>
              <a:effectLst/>
            </c:spPr>
            <c:extLst>
              <c:ext xmlns:c16="http://schemas.microsoft.com/office/drawing/2014/chart" uri="{C3380CC4-5D6E-409C-BE32-E72D297353CC}">
                <c16:uniqueId val="{00000035-11F7-4F75-83B3-6973CEC39AB3}"/>
              </c:ext>
            </c:extLst>
          </c:dPt>
          <c:dLbls>
            <c:delete val="1"/>
          </c:dLbls>
          <c:cat>
            <c:strRef>
              <c:f>Ore!$A$4:$A$8</c:f>
              <c:strCache>
                <c:ptCount val="5"/>
                <c:pt idx="0">
                  <c:v>Attività 1</c:v>
                </c:pt>
                <c:pt idx="1">
                  <c:v>Attività 2</c:v>
                </c:pt>
                <c:pt idx="2">
                  <c:v>Attività 3</c:v>
                </c:pt>
                <c:pt idx="3">
                  <c:v>attivita 4</c:v>
                </c:pt>
                <c:pt idx="4">
                  <c:v>Attività 5</c:v>
                </c:pt>
              </c:strCache>
            </c:strRef>
          </c:cat>
          <c:val>
            <c:numRef>
              <c:f>Ore!$F$4:$F$8</c:f>
              <c:numCache>
                <c:formatCode>General</c:formatCode>
                <c:ptCount val="5"/>
                <c:pt idx="0">
                  <c:v>4</c:v>
                </c:pt>
                <c:pt idx="1">
                  <c:v>4</c:v>
                </c:pt>
                <c:pt idx="2">
                  <c:v>4</c:v>
                </c:pt>
                <c:pt idx="3">
                  <c:v>4</c:v>
                </c:pt>
                <c:pt idx="4">
                  <c:v>4</c:v>
                </c:pt>
              </c:numCache>
            </c:numRef>
          </c:val>
          <c:extLst>
            <c:ext xmlns:c16="http://schemas.microsoft.com/office/drawing/2014/chart" uri="{C3380CC4-5D6E-409C-BE32-E72D297353CC}">
              <c16:uniqueId val="{00000036-11F7-4F75-83B3-6973CEC39AB3}"/>
            </c:ext>
          </c:extLst>
        </c:ser>
        <c:dLbls>
          <c:showLegendKey val="0"/>
          <c:showVal val="0"/>
          <c:showCatName val="0"/>
          <c:showSerName val="0"/>
          <c:showPercent val="1"/>
          <c:showBubbleSize val="0"/>
          <c:showLeaderLines val="1"/>
        </c:dLbls>
        <c:firstSliceAng val="0"/>
        <c:holeSize val="0"/>
      </c:doughnutChart>
      <c:spPr>
        <a:noFill/>
        <a:ln>
          <a:noFill/>
        </a:ln>
        <a:effectLst/>
      </c:spPr>
    </c:plotArea>
    <c:plotVisOnly val="1"/>
    <c:dispBlanksAs val="gap"/>
    <c:showDLblsOverMax val="0"/>
  </c:chart>
  <c:spPr>
    <a:pattFill prst="dkDnDiag">
      <a:fgClr>
        <a:schemeClr val="lt1"/>
      </a:fgClr>
      <a:bgClr>
        <a:schemeClr val="dk1">
          <a:lumMod val="10000"/>
          <a:lumOff val="90000"/>
        </a:schemeClr>
      </a:bgClr>
    </a:pattFill>
    <a:ln w="9525" cap="flat" cmpd="sng" algn="ctr">
      <a:solidFill>
        <a:schemeClr val="dk1">
          <a:lumMod val="15000"/>
          <a:lumOff val="85000"/>
        </a:schemeClr>
      </a:solidFill>
      <a:round/>
    </a:ln>
    <a:effectLst/>
  </c:spPr>
  <c:txPr>
    <a:bodyPr/>
    <a:lstStyle/>
    <a:p>
      <a:pPr>
        <a:defRPr sz="1000">
          <a:latin typeface="Calibri Light" panose="020F0302020204030204" pitchFamily="34" charset="0"/>
          <a:ea typeface="Calibri Light" panose="020F0302020204030204" pitchFamily="34" charset="0"/>
          <a:cs typeface="Calibri Light" panose="020F0302020204030204" pitchFamily="34" charset="0"/>
        </a:defRPr>
      </a:pPr>
      <a:endParaRPr lang="it-IT"/>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6">
  <cs:axisTitle>
    <cs:lnRef idx="0"/>
    <cs:fillRef idx="0"/>
    <cs:effectRef idx="0"/>
    <cs:fontRef idx="minor">
      <a:schemeClr val="dk1">
        <a:lumMod val="65000"/>
        <a:lumOff val="35000"/>
      </a:schemeClr>
    </cs:fontRef>
    <cs:defRPr sz="900" b="1" kern="1200"/>
  </cs:axisTitle>
  <cs:categoryAxis>
    <cs:lnRef idx="0"/>
    <cs:fillRef idx="0"/>
    <cs:effectRef idx="0"/>
    <cs:fontRef idx="minor">
      <a:schemeClr val="dk1">
        <a:lumMod val="65000"/>
        <a:lumOff val="35000"/>
      </a:schemeClr>
    </cs:fontRef>
    <cs:defRPr sz="900" kern="1200" cap="none" spc="0" normalizeH="0" baseline="0"/>
  </cs:categoryAxis>
  <cs:chartArea>
    <cs:lnRef idx="0"/>
    <cs:fillRef idx="0"/>
    <cs:effectRef idx="0"/>
    <cs:fontRef idx="minor">
      <a:schemeClr val="dk1"/>
    </cs:fontRef>
    <cs:spPr>
      <a:pattFill prst="dkDnDiag">
        <a:fgClr>
          <a:schemeClr val="lt1"/>
        </a:fgClr>
        <a:bgClr>
          <a:schemeClr val="dk1">
            <a:lumMod val="10000"/>
            <a:lumOff val="90000"/>
          </a:schemeClr>
        </a:bgClr>
      </a:pattFill>
      <a:ln w="9525" cap="flat" cmpd="sng" algn="ctr">
        <a:solidFill>
          <a:schemeClr val="dk1">
            <a:lumMod val="15000"/>
            <a:lumOff val="85000"/>
          </a:schemeClr>
        </a:solidFill>
        <a:round/>
      </a:ln>
    </cs:spPr>
    <cs:defRPr sz="900" kern="1200"/>
  </cs:chartArea>
  <cs:dataLabel>
    <cs:lnRef idx="0"/>
    <cs:fillRef idx="0"/>
    <cs:effectRef idx="0"/>
    <cs:fontRef idx="minor">
      <a:schemeClr val="dk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alpha val="75000"/>
        </a:schemeClr>
      </a:solidFill>
      <a:ln w="9525">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gradFill>
        <a:gsLst>
          <a:gs pos="100000">
            <a:schemeClr val="phClr">
              <a:lumMod val="60000"/>
              <a:lumOff val="40000"/>
            </a:schemeClr>
          </a:gs>
          <a:gs pos="0">
            <a:schemeClr val="phClr"/>
          </a:gs>
        </a:gsLst>
        <a:lin ang="5400000" scaled="0"/>
      </a:gradFill>
      <a:ln w="19050">
        <a:solidFill>
          <a:schemeClr val="lt1"/>
        </a:solidFill>
      </a:ln>
    </cs:spPr>
  </cs:dataPoint>
  <cs:dataPoint3D>
    <cs:lnRef idx="0"/>
    <cs:fillRef idx="0">
      <cs:styleClr val="auto"/>
    </cs:fillRef>
    <cs:effectRef idx="0"/>
    <cs:fontRef idx="minor">
      <a:schemeClr val="tx1"/>
    </cs:fontRef>
    <cs:spPr>
      <a:gradFill>
        <a:gsLst>
          <a:gs pos="100000">
            <a:schemeClr val="phClr">
              <a:lumMod val="60000"/>
              <a:lumOff val="40000"/>
            </a:schemeClr>
          </a:gs>
          <a:gs pos="0">
            <a:schemeClr val="phClr"/>
          </a:gs>
        </a:gsLst>
        <a:lin ang="5400000" scaled="0"/>
      </a:gradFill>
      <a:ln w="50800">
        <a:solidFill>
          <a:schemeClr val="lt1"/>
        </a:solidFill>
      </a:ln>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800"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spPr>
      <a:solidFill>
        <a:schemeClr val="lt1">
          <a:alpha val="50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defRPr sz="900"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1600" b="1" kern="1200"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56">
  <cs:axisTitle>
    <cs:lnRef idx="0"/>
    <cs:fillRef idx="0"/>
    <cs:effectRef idx="0"/>
    <cs:fontRef idx="minor">
      <a:schemeClr val="dk1">
        <a:lumMod val="65000"/>
        <a:lumOff val="35000"/>
      </a:schemeClr>
    </cs:fontRef>
    <cs:defRPr sz="900" b="1" kern="1200"/>
  </cs:axisTitle>
  <cs:categoryAxis>
    <cs:lnRef idx="0"/>
    <cs:fillRef idx="0"/>
    <cs:effectRef idx="0"/>
    <cs:fontRef idx="minor">
      <a:schemeClr val="dk1">
        <a:lumMod val="65000"/>
        <a:lumOff val="35000"/>
      </a:schemeClr>
    </cs:fontRef>
    <cs:defRPr sz="900" kern="1200" cap="none" spc="0" normalizeH="0" baseline="0"/>
  </cs:categoryAxis>
  <cs:chartArea>
    <cs:lnRef idx="0"/>
    <cs:fillRef idx="0"/>
    <cs:effectRef idx="0"/>
    <cs:fontRef idx="minor">
      <a:schemeClr val="dk1"/>
    </cs:fontRef>
    <cs:spPr>
      <a:pattFill prst="dkDnDiag">
        <a:fgClr>
          <a:schemeClr val="lt1"/>
        </a:fgClr>
        <a:bgClr>
          <a:schemeClr val="dk1">
            <a:lumMod val="10000"/>
            <a:lumOff val="90000"/>
          </a:schemeClr>
        </a:bgClr>
      </a:pattFill>
      <a:ln w="9525" cap="flat" cmpd="sng" algn="ctr">
        <a:solidFill>
          <a:schemeClr val="dk1">
            <a:lumMod val="15000"/>
            <a:lumOff val="85000"/>
          </a:schemeClr>
        </a:solidFill>
        <a:round/>
      </a:ln>
    </cs:spPr>
    <cs:defRPr sz="900" kern="1200"/>
  </cs:chartArea>
  <cs:dataLabel>
    <cs:lnRef idx="0"/>
    <cs:fillRef idx="0"/>
    <cs:effectRef idx="0"/>
    <cs:fontRef idx="minor">
      <a:schemeClr val="dk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alpha val="75000"/>
        </a:schemeClr>
      </a:solidFill>
      <a:ln w="9525">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gradFill>
        <a:gsLst>
          <a:gs pos="100000">
            <a:schemeClr val="phClr">
              <a:lumMod val="60000"/>
              <a:lumOff val="40000"/>
            </a:schemeClr>
          </a:gs>
          <a:gs pos="0">
            <a:schemeClr val="phClr"/>
          </a:gs>
        </a:gsLst>
        <a:lin ang="5400000" scaled="0"/>
      </a:gradFill>
      <a:ln w="19050">
        <a:solidFill>
          <a:schemeClr val="lt1"/>
        </a:solidFill>
      </a:ln>
    </cs:spPr>
  </cs:dataPoint>
  <cs:dataPoint3D>
    <cs:lnRef idx="0"/>
    <cs:fillRef idx="0">
      <cs:styleClr val="auto"/>
    </cs:fillRef>
    <cs:effectRef idx="0"/>
    <cs:fontRef idx="minor">
      <a:schemeClr val="tx1"/>
    </cs:fontRef>
    <cs:spPr>
      <a:gradFill>
        <a:gsLst>
          <a:gs pos="100000">
            <a:schemeClr val="phClr">
              <a:lumMod val="60000"/>
              <a:lumOff val="40000"/>
            </a:schemeClr>
          </a:gs>
          <a:gs pos="0">
            <a:schemeClr val="phClr"/>
          </a:gs>
        </a:gsLst>
        <a:lin ang="5400000" scaled="0"/>
      </a:gradFill>
      <a:ln w="50800">
        <a:solidFill>
          <a:schemeClr val="lt1"/>
        </a:solidFill>
      </a:ln>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800"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spPr>
      <a:solidFill>
        <a:schemeClr val="lt1">
          <a:alpha val="50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defRPr sz="900"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1600" b="1" kern="1200"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256">
  <cs:axisTitle>
    <cs:lnRef idx="0"/>
    <cs:fillRef idx="0"/>
    <cs:effectRef idx="0"/>
    <cs:fontRef idx="minor">
      <a:schemeClr val="dk1">
        <a:lumMod val="65000"/>
        <a:lumOff val="35000"/>
      </a:schemeClr>
    </cs:fontRef>
    <cs:defRPr sz="900" b="1" kern="1200"/>
  </cs:axisTitle>
  <cs:categoryAxis>
    <cs:lnRef idx="0"/>
    <cs:fillRef idx="0"/>
    <cs:effectRef idx="0"/>
    <cs:fontRef idx="minor">
      <a:schemeClr val="dk1">
        <a:lumMod val="65000"/>
        <a:lumOff val="35000"/>
      </a:schemeClr>
    </cs:fontRef>
    <cs:defRPr sz="900" kern="1200" cap="none" spc="0" normalizeH="0" baseline="0"/>
  </cs:categoryAxis>
  <cs:chartArea>
    <cs:lnRef idx="0"/>
    <cs:fillRef idx="0"/>
    <cs:effectRef idx="0"/>
    <cs:fontRef idx="minor">
      <a:schemeClr val="dk1"/>
    </cs:fontRef>
    <cs:spPr>
      <a:pattFill prst="dkDnDiag">
        <a:fgClr>
          <a:schemeClr val="lt1"/>
        </a:fgClr>
        <a:bgClr>
          <a:schemeClr val="dk1">
            <a:lumMod val="10000"/>
            <a:lumOff val="90000"/>
          </a:schemeClr>
        </a:bgClr>
      </a:pattFill>
      <a:ln w="9525" cap="flat" cmpd="sng" algn="ctr">
        <a:solidFill>
          <a:schemeClr val="dk1">
            <a:lumMod val="15000"/>
            <a:lumOff val="85000"/>
          </a:schemeClr>
        </a:solidFill>
        <a:round/>
      </a:ln>
    </cs:spPr>
    <cs:defRPr sz="900" kern="1200"/>
  </cs:chartArea>
  <cs:dataLabel>
    <cs:lnRef idx="0"/>
    <cs:fillRef idx="0"/>
    <cs:effectRef idx="0"/>
    <cs:fontRef idx="minor">
      <a:schemeClr val="dk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alpha val="75000"/>
        </a:schemeClr>
      </a:solidFill>
      <a:ln w="9525">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gradFill>
        <a:gsLst>
          <a:gs pos="100000">
            <a:schemeClr val="phClr">
              <a:lumMod val="60000"/>
              <a:lumOff val="40000"/>
            </a:schemeClr>
          </a:gs>
          <a:gs pos="0">
            <a:schemeClr val="phClr"/>
          </a:gs>
        </a:gsLst>
        <a:lin ang="5400000" scaled="0"/>
      </a:gradFill>
      <a:ln w="19050">
        <a:solidFill>
          <a:schemeClr val="lt1"/>
        </a:solidFill>
      </a:ln>
    </cs:spPr>
  </cs:dataPoint>
  <cs:dataPoint3D>
    <cs:lnRef idx="0"/>
    <cs:fillRef idx="0">
      <cs:styleClr val="auto"/>
    </cs:fillRef>
    <cs:effectRef idx="0"/>
    <cs:fontRef idx="minor">
      <a:schemeClr val="tx1"/>
    </cs:fontRef>
    <cs:spPr>
      <a:gradFill>
        <a:gsLst>
          <a:gs pos="100000">
            <a:schemeClr val="phClr">
              <a:lumMod val="60000"/>
              <a:lumOff val="40000"/>
            </a:schemeClr>
          </a:gs>
          <a:gs pos="0">
            <a:schemeClr val="phClr"/>
          </a:gs>
        </a:gsLst>
        <a:lin ang="5400000" scaled="0"/>
      </a:gradFill>
      <a:ln w="50800">
        <a:solidFill>
          <a:schemeClr val="lt1"/>
        </a:solidFill>
      </a:ln>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800"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spPr>
      <a:solidFill>
        <a:schemeClr val="lt1">
          <a:alpha val="50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defRPr sz="900"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1600" b="1" kern="1200"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56">
  <cs:axisTitle>
    <cs:lnRef idx="0"/>
    <cs:fillRef idx="0"/>
    <cs:effectRef idx="0"/>
    <cs:fontRef idx="minor">
      <a:schemeClr val="dk1">
        <a:lumMod val="65000"/>
        <a:lumOff val="35000"/>
      </a:schemeClr>
    </cs:fontRef>
    <cs:defRPr sz="900" b="1" kern="1200"/>
  </cs:axisTitle>
  <cs:categoryAxis>
    <cs:lnRef idx="0"/>
    <cs:fillRef idx="0"/>
    <cs:effectRef idx="0"/>
    <cs:fontRef idx="minor">
      <a:schemeClr val="dk1">
        <a:lumMod val="65000"/>
        <a:lumOff val="35000"/>
      </a:schemeClr>
    </cs:fontRef>
    <cs:defRPr sz="900" kern="1200" cap="none" spc="0" normalizeH="0" baseline="0"/>
  </cs:categoryAxis>
  <cs:chartArea>
    <cs:lnRef idx="0"/>
    <cs:fillRef idx="0"/>
    <cs:effectRef idx="0"/>
    <cs:fontRef idx="minor">
      <a:schemeClr val="dk1"/>
    </cs:fontRef>
    <cs:spPr>
      <a:pattFill prst="dkDnDiag">
        <a:fgClr>
          <a:schemeClr val="lt1"/>
        </a:fgClr>
        <a:bgClr>
          <a:schemeClr val="dk1">
            <a:lumMod val="10000"/>
            <a:lumOff val="90000"/>
          </a:schemeClr>
        </a:bgClr>
      </a:pattFill>
      <a:ln w="9525" cap="flat" cmpd="sng" algn="ctr">
        <a:solidFill>
          <a:schemeClr val="dk1">
            <a:lumMod val="15000"/>
            <a:lumOff val="85000"/>
          </a:schemeClr>
        </a:solidFill>
        <a:round/>
      </a:ln>
    </cs:spPr>
    <cs:defRPr sz="900" kern="1200"/>
  </cs:chartArea>
  <cs:dataLabel>
    <cs:lnRef idx="0"/>
    <cs:fillRef idx="0"/>
    <cs:effectRef idx="0"/>
    <cs:fontRef idx="minor">
      <a:schemeClr val="dk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alpha val="75000"/>
        </a:schemeClr>
      </a:solidFill>
      <a:ln w="9525">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gradFill>
        <a:gsLst>
          <a:gs pos="100000">
            <a:schemeClr val="phClr">
              <a:lumMod val="60000"/>
              <a:lumOff val="40000"/>
            </a:schemeClr>
          </a:gs>
          <a:gs pos="0">
            <a:schemeClr val="phClr"/>
          </a:gs>
        </a:gsLst>
        <a:lin ang="5400000" scaled="0"/>
      </a:gradFill>
      <a:ln w="19050">
        <a:solidFill>
          <a:schemeClr val="lt1"/>
        </a:solidFill>
      </a:ln>
    </cs:spPr>
  </cs:dataPoint>
  <cs:dataPoint3D>
    <cs:lnRef idx="0"/>
    <cs:fillRef idx="0">
      <cs:styleClr val="auto"/>
    </cs:fillRef>
    <cs:effectRef idx="0"/>
    <cs:fontRef idx="minor">
      <a:schemeClr val="tx1"/>
    </cs:fontRef>
    <cs:spPr>
      <a:gradFill>
        <a:gsLst>
          <a:gs pos="100000">
            <a:schemeClr val="phClr">
              <a:lumMod val="60000"/>
              <a:lumOff val="40000"/>
            </a:schemeClr>
          </a:gs>
          <a:gs pos="0">
            <a:schemeClr val="phClr"/>
          </a:gs>
        </a:gsLst>
        <a:lin ang="5400000" scaled="0"/>
      </a:gradFill>
      <a:ln w="50800">
        <a:solidFill>
          <a:schemeClr val="lt1"/>
        </a:solidFill>
      </a:ln>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800"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spPr>
      <a:solidFill>
        <a:schemeClr val="lt1">
          <a:alpha val="50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defRPr sz="900"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1600" b="1" kern="1200"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wall>
</cs:chartStyle>
</file>

<file path=ppt/charts/style5.xml><?xml version="1.0" encoding="utf-8"?>
<cs:chartStyle xmlns:cs="http://schemas.microsoft.com/office/drawing/2012/chartStyle" xmlns:a="http://schemas.openxmlformats.org/drawingml/2006/main" id="256">
  <cs:axisTitle>
    <cs:lnRef idx="0"/>
    <cs:fillRef idx="0"/>
    <cs:effectRef idx="0"/>
    <cs:fontRef idx="minor">
      <a:schemeClr val="dk1">
        <a:lumMod val="65000"/>
        <a:lumOff val="35000"/>
      </a:schemeClr>
    </cs:fontRef>
    <cs:defRPr sz="900" b="1" kern="1200"/>
  </cs:axisTitle>
  <cs:categoryAxis>
    <cs:lnRef idx="0"/>
    <cs:fillRef idx="0"/>
    <cs:effectRef idx="0"/>
    <cs:fontRef idx="minor">
      <a:schemeClr val="dk1">
        <a:lumMod val="65000"/>
        <a:lumOff val="35000"/>
      </a:schemeClr>
    </cs:fontRef>
    <cs:defRPr sz="900" kern="1200" cap="none" spc="0" normalizeH="0" baseline="0"/>
  </cs:categoryAxis>
  <cs:chartArea>
    <cs:lnRef idx="0"/>
    <cs:fillRef idx="0"/>
    <cs:effectRef idx="0"/>
    <cs:fontRef idx="minor">
      <a:schemeClr val="dk1"/>
    </cs:fontRef>
    <cs:spPr>
      <a:pattFill prst="dkDnDiag">
        <a:fgClr>
          <a:schemeClr val="lt1"/>
        </a:fgClr>
        <a:bgClr>
          <a:schemeClr val="dk1">
            <a:lumMod val="10000"/>
            <a:lumOff val="90000"/>
          </a:schemeClr>
        </a:bgClr>
      </a:pattFill>
      <a:ln w="9525" cap="flat" cmpd="sng" algn="ctr">
        <a:solidFill>
          <a:schemeClr val="dk1">
            <a:lumMod val="15000"/>
            <a:lumOff val="85000"/>
          </a:schemeClr>
        </a:solidFill>
        <a:round/>
      </a:ln>
    </cs:spPr>
    <cs:defRPr sz="900" kern="1200"/>
  </cs:chartArea>
  <cs:dataLabel>
    <cs:lnRef idx="0"/>
    <cs:fillRef idx="0"/>
    <cs:effectRef idx="0"/>
    <cs:fontRef idx="minor">
      <a:schemeClr val="dk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alpha val="75000"/>
        </a:schemeClr>
      </a:solidFill>
      <a:ln w="9525">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gradFill>
        <a:gsLst>
          <a:gs pos="100000">
            <a:schemeClr val="phClr">
              <a:lumMod val="60000"/>
              <a:lumOff val="40000"/>
            </a:schemeClr>
          </a:gs>
          <a:gs pos="0">
            <a:schemeClr val="phClr"/>
          </a:gs>
        </a:gsLst>
        <a:lin ang="5400000" scaled="0"/>
      </a:gradFill>
      <a:ln w="19050">
        <a:solidFill>
          <a:schemeClr val="lt1"/>
        </a:solidFill>
      </a:ln>
    </cs:spPr>
  </cs:dataPoint>
  <cs:dataPoint3D>
    <cs:lnRef idx="0"/>
    <cs:fillRef idx="0">
      <cs:styleClr val="auto"/>
    </cs:fillRef>
    <cs:effectRef idx="0"/>
    <cs:fontRef idx="minor">
      <a:schemeClr val="tx1"/>
    </cs:fontRef>
    <cs:spPr>
      <a:gradFill>
        <a:gsLst>
          <a:gs pos="100000">
            <a:schemeClr val="phClr">
              <a:lumMod val="60000"/>
              <a:lumOff val="40000"/>
            </a:schemeClr>
          </a:gs>
          <a:gs pos="0">
            <a:schemeClr val="phClr"/>
          </a:gs>
        </a:gsLst>
        <a:lin ang="5400000" scaled="0"/>
      </a:gradFill>
      <a:ln w="50800">
        <a:solidFill>
          <a:schemeClr val="lt1"/>
        </a:solidFill>
      </a:ln>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800"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spPr>
      <a:solidFill>
        <a:schemeClr val="lt1">
          <a:alpha val="50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defRPr sz="900"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1600" b="1" kern="1200"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wall>
</cs:chartStyle>
</file>

<file path=ppt/charts/style6.xml><?xml version="1.0" encoding="utf-8"?>
<cs:chartStyle xmlns:cs="http://schemas.microsoft.com/office/drawing/2012/chartStyle" xmlns:a="http://schemas.openxmlformats.org/drawingml/2006/main" id="256">
  <cs:axisTitle>
    <cs:lnRef idx="0"/>
    <cs:fillRef idx="0"/>
    <cs:effectRef idx="0"/>
    <cs:fontRef idx="minor">
      <a:schemeClr val="dk1">
        <a:lumMod val="65000"/>
        <a:lumOff val="35000"/>
      </a:schemeClr>
    </cs:fontRef>
    <cs:defRPr sz="900" b="1" kern="1200"/>
  </cs:axisTitle>
  <cs:categoryAxis>
    <cs:lnRef idx="0"/>
    <cs:fillRef idx="0"/>
    <cs:effectRef idx="0"/>
    <cs:fontRef idx="minor">
      <a:schemeClr val="dk1">
        <a:lumMod val="65000"/>
        <a:lumOff val="35000"/>
      </a:schemeClr>
    </cs:fontRef>
    <cs:defRPr sz="900" kern="1200" cap="none" spc="0" normalizeH="0" baseline="0"/>
  </cs:categoryAxis>
  <cs:chartArea>
    <cs:lnRef idx="0"/>
    <cs:fillRef idx="0"/>
    <cs:effectRef idx="0"/>
    <cs:fontRef idx="minor">
      <a:schemeClr val="dk1"/>
    </cs:fontRef>
    <cs:spPr>
      <a:pattFill prst="dkDnDiag">
        <a:fgClr>
          <a:schemeClr val="lt1"/>
        </a:fgClr>
        <a:bgClr>
          <a:schemeClr val="dk1">
            <a:lumMod val="10000"/>
            <a:lumOff val="90000"/>
          </a:schemeClr>
        </a:bgClr>
      </a:pattFill>
      <a:ln w="9525" cap="flat" cmpd="sng" algn="ctr">
        <a:solidFill>
          <a:schemeClr val="dk1">
            <a:lumMod val="15000"/>
            <a:lumOff val="85000"/>
          </a:schemeClr>
        </a:solidFill>
        <a:round/>
      </a:ln>
    </cs:spPr>
    <cs:defRPr sz="900" kern="1200"/>
  </cs:chartArea>
  <cs:dataLabel>
    <cs:lnRef idx="0"/>
    <cs:fillRef idx="0"/>
    <cs:effectRef idx="0"/>
    <cs:fontRef idx="minor">
      <a:schemeClr val="dk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alpha val="75000"/>
        </a:schemeClr>
      </a:solidFill>
      <a:ln w="9525">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gradFill>
        <a:gsLst>
          <a:gs pos="100000">
            <a:schemeClr val="phClr">
              <a:lumMod val="60000"/>
              <a:lumOff val="40000"/>
            </a:schemeClr>
          </a:gs>
          <a:gs pos="0">
            <a:schemeClr val="phClr"/>
          </a:gs>
        </a:gsLst>
        <a:lin ang="5400000" scaled="0"/>
      </a:gradFill>
      <a:ln w="19050">
        <a:solidFill>
          <a:schemeClr val="lt1"/>
        </a:solidFill>
      </a:ln>
    </cs:spPr>
  </cs:dataPoint>
  <cs:dataPoint3D>
    <cs:lnRef idx="0"/>
    <cs:fillRef idx="0">
      <cs:styleClr val="auto"/>
    </cs:fillRef>
    <cs:effectRef idx="0"/>
    <cs:fontRef idx="minor">
      <a:schemeClr val="tx1"/>
    </cs:fontRef>
    <cs:spPr>
      <a:gradFill>
        <a:gsLst>
          <a:gs pos="100000">
            <a:schemeClr val="phClr">
              <a:lumMod val="60000"/>
              <a:lumOff val="40000"/>
            </a:schemeClr>
          </a:gs>
          <a:gs pos="0">
            <a:schemeClr val="phClr"/>
          </a:gs>
        </a:gsLst>
        <a:lin ang="5400000" scaled="0"/>
      </a:gradFill>
      <a:ln w="50800">
        <a:solidFill>
          <a:schemeClr val="lt1"/>
        </a:solidFill>
      </a:ln>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800"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spPr>
      <a:solidFill>
        <a:schemeClr val="lt1">
          <a:alpha val="50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defRPr sz="900"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1600" b="1" kern="1200"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wall>
</cs:chartStyle>
</file>

<file path=ppt/charts/style7.xml><?xml version="1.0" encoding="utf-8"?>
<cs:chartStyle xmlns:cs="http://schemas.microsoft.com/office/drawing/2012/chartStyle" xmlns:a="http://schemas.openxmlformats.org/drawingml/2006/main" id="256">
  <cs:axisTitle>
    <cs:lnRef idx="0"/>
    <cs:fillRef idx="0"/>
    <cs:effectRef idx="0"/>
    <cs:fontRef idx="minor">
      <a:schemeClr val="dk1">
        <a:lumMod val="65000"/>
        <a:lumOff val="35000"/>
      </a:schemeClr>
    </cs:fontRef>
    <cs:defRPr sz="900" b="1" kern="1200"/>
  </cs:axisTitle>
  <cs:categoryAxis>
    <cs:lnRef idx="0"/>
    <cs:fillRef idx="0"/>
    <cs:effectRef idx="0"/>
    <cs:fontRef idx="minor">
      <a:schemeClr val="dk1">
        <a:lumMod val="65000"/>
        <a:lumOff val="35000"/>
      </a:schemeClr>
    </cs:fontRef>
    <cs:defRPr sz="900" kern="1200" cap="none" spc="0" normalizeH="0" baseline="0"/>
  </cs:categoryAxis>
  <cs:chartArea>
    <cs:lnRef idx="0"/>
    <cs:fillRef idx="0"/>
    <cs:effectRef idx="0"/>
    <cs:fontRef idx="minor">
      <a:schemeClr val="dk1"/>
    </cs:fontRef>
    <cs:spPr>
      <a:pattFill prst="dkDnDiag">
        <a:fgClr>
          <a:schemeClr val="lt1"/>
        </a:fgClr>
        <a:bgClr>
          <a:schemeClr val="dk1">
            <a:lumMod val="10000"/>
            <a:lumOff val="90000"/>
          </a:schemeClr>
        </a:bgClr>
      </a:pattFill>
      <a:ln w="9525" cap="flat" cmpd="sng" algn="ctr">
        <a:solidFill>
          <a:schemeClr val="dk1">
            <a:lumMod val="15000"/>
            <a:lumOff val="85000"/>
          </a:schemeClr>
        </a:solidFill>
        <a:round/>
      </a:ln>
    </cs:spPr>
    <cs:defRPr sz="900" kern="1200"/>
  </cs:chartArea>
  <cs:dataLabel>
    <cs:lnRef idx="0"/>
    <cs:fillRef idx="0"/>
    <cs:effectRef idx="0"/>
    <cs:fontRef idx="minor">
      <a:schemeClr val="dk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alpha val="75000"/>
        </a:schemeClr>
      </a:solidFill>
      <a:ln w="9525">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gradFill>
        <a:gsLst>
          <a:gs pos="100000">
            <a:schemeClr val="phClr">
              <a:lumMod val="60000"/>
              <a:lumOff val="40000"/>
            </a:schemeClr>
          </a:gs>
          <a:gs pos="0">
            <a:schemeClr val="phClr"/>
          </a:gs>
        </a:gsLst>
        <a:lin ang="5400000" scaled="0"/>
      </a:gradFill>
      <a:ln w="19050">
        <a:solidFill>
          <a:schemeClr val="lt1"/>
        </a:solidFill>
      </a:ln>
    </cs:spPr>
  </cs:dataPoint>
  <cs:dataPoint3D>
    <cs:lnRef idx="0"/>
    <cs:fillRef idx="0">
      <cs:styleClr val="auto"/>
    </cs:fillRef>
    <cs:effectRef idx="0"/>
    <cs:fontRef idx="minor">
      <a:schemeClr val="tx1"/>
    </cs:fontRef>
    <cs:spPr>
      <a:gradFill>
        <a:gsLst>
          <a:gs pos="100000">
            <a:schemeClr val="phClr">
              <a:lumMod val="60000"/>
              <a:lumOff val="40000"/>
            </a:schemeClr>
          </a:gs>
          <a:gs pos="0">
            <a:schemeClr val="phClr"/>
          </a:gs>
        </a:gsLst>
        <a:lin ang="5400000" scaled="0"/>
      </a:gradFill>
      <a:ln w="50800">
        <a:solidFill>
          <a:schemeClr val="lt1"/>
        </a:solidFill>
      </a:ln>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800"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spPr>
      <a:solidFill>
        <a:schemeClr val="lt1">
          <a:alpha val="50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defRPr sz="900"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1600" b="1" kern="1200"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wall>
</cs:chartStyle>
</file>

<file path=ppt/charts/style8.xml><?xml version="1.0" encoding="utf-8"?>
<cs:chartStyle xmlns:cs="http://schemas.microsoft.com/office/drawing/2012/chartStyle" xmlns:a="http://schemas.openxmlformats.org/drawingml/2006/main" id="256">
  <cs:axisTitle>
    <cs:lnRef idx="0"/>
    <cs:fillRef idx="0"/>
    <cs:effectRef idx="0"/>
    <cs:fontRef idx="minor">
      <a:schemeClr val="dk1">
        <a:lumMod val="65000"/>
        <a:lumOff val="35000"/>
      </a:schemeClr>
    </cs:fontRef>
    <cs:defRPr sz="900" b="1" kern="1200"/>
  </cs:axisTitle>
  <cs:categoryAxis>
    <cs:lnRef idx="0"/>
    <cs:fillRef idx="0"/>
    <cs:effectRef idx="0"/>
    <cs:fontRef idx="minor">
      <a:schemeClr val="dk1">
        <a:lumMod val="65000"/>
        <a:lumOff val="35000"/>
      </a:schemeClr>
    </cs:fontRef>
    <cs:defRPr sz="900" kern="1200" cap="none" spc="0" normalizeH="0" baseline="0"/>
  </cs:categoryAxis>
  <cs:chartArea>
    <cs:lnRef idx="0"/>
    <cs:fillRef idx="0"/>
    <cs:effectRef idx="0"/>
    <cs:fontRef idx="minor">
      <a:schemeClr val="dk1"/>
    </cs:fontRef>
    <cs:spPr>
      <a:pattFill prst="dkDnDiag">
        <a:fgClr>
          <a:schemeClr val="lt1"/>
        </a:fgClr>
        <a:bgClr>
          <a:schemeClr val="dk1">
            <a:lumMod val="10000"/>
            <a:lumOff val="90000"/>
          </a:schemeClr>
        </a:bgClr>
      </a:pattFill>
      <a:ln w="9525" cap="flat" cmpd="sng" algn="ctr">
        <a:solidFill>
          <a:schemeClr val="dk1">
            <a:lumMod val="15000"/>
            <a:lumOff val="85000"/>
          </a:schemeClr>
        </a:solidFill>
        <a:round/>
      </a:ln>
    </cs:spPr>
    <cs:defRPr sz="900" kern="1200"/>
  </cs:chartArea>
  <cs:dataLabel>
    <cs:lnRef idx="0"/>
    <cs:fillRef idx="0"/>
    <cs:effectRef idx="0"/>
    <cs:fontRef idx="minor">
      <a:schemeClr val="dk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alpha val="75000"/>
        </a:schemeClr>
      </a:solidFill>
      <a:ln w="9525">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gradFill>
        <a:gsLst>
          <a:gs pos="100000">
            <a:schemeClr val="phClr">
              <a:lumMod val="60000"/>
              <a:lumOff val="40000"/>
            </a:schemeClr>
          </a:gs>
          <a:gs pos="0">
            <a:schemeClr val="phClr"/>
          </a:gs>
        </a:gsLst>
        <a:lin ang="5400000" scaled="0"/>
      </a:gradFill>
      <a:ln w="19050">
        <a:solidFill>
          <a:schemeClr val="lt1"/>
        </a:solidFill>
      </a:ln>
    </cs:spPr>
  </cs:dataPoint>
  <cs:dataPoint3D>
    <cs:lnRef idx="0"/>
    <cs:fillRef idx="0">
      <cs:styleClr val="auto"/>
    </cs:fillRef>
    <cs:effectRef idx="0"/>
    <cs:fontRef idx="minor">
      <a:schemeClr val="tx1"/>
    </cs:fontRef>
    <cs:spPr>
      <a:gradFill>
        <a:gsLst>
          <a:gs pos="100000">
            <a:schemeClr val="phClr">
              <a:lumMod val="60000"/>
              <a:lumOff val="40000"/>
            </a:schemeClr>
          </a:gs>
          <a:gs pos="0">
            <a:schemeClr val="phClr"/>
          </a:gs>
        </a:gsLst>
        <a:lin ang="5400000" scaled="0"/>
      </a:gradFill>
      <a:ln w="50800">
        <a:solidFill>
          <a:schemeClr val="lt1"/>
        </a:solidFill>
      </a:ln>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800"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spPr>
      <a:solidFill>
        <a:schemeClr val="lt1">
          <a:alpha val="50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defRPr sz="900"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1600" b="1" kern="1200"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wall>
</cs:chartStyle>
</file>

<file path=ppt/drawings/drawing1.xml><?xml version="1.0" encoding="utf-8"?>
<c:userShapes xmlns:c="http://schemas.openxmlformats.org/drawingml/2006/chart">
  <cdr:relSizeAnchor xmlns:cdr="http://schemas.openxmlformats.org/drawingml/2006/chartDrawing">
    <cdr:from>
      <cdr:x>0.71296</cdr:x>
      <cdr:y>0.23061</cdr:y>
    </cdr:from>
    <cdr:to>
      <cdr:x>0.81173</cdr:x>
      <cdr:y>0.2935</cdr:y>
    </cdr:to>
    <cdr:sp macro="" textlink="">
      <cdr:nvSpPr>
        <cdr:cNvPr id="3" name="TextBox 2"/>
        <cdr:cNvSpPr txBox="1"/>
      </cdr:nvSpPr>
      <cdr:spPr>
        <a:xfrm xmlns:a="http://schemas.openxmlformats.org/drawingml/2006/main">
          <a:off x="6600826" y="1047752"/>
          <a:ext cx="914400" cy="28575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0.62346</cdr:x>
      <cdr:y>0.19078</cdr:y>
    </cdr:from>
    <cdr:to>
      <cdr:x>0.72222</cdr:x>
      <cdr:y>0.25367</cdr:y>
    </cdr:to>
    <cdr:sp macro="" textlink="">
      <cdr:nvSpPr>
        <cdr:cNvPr id="4" name="TextBox 3"/>
        <cdr:cNvSpPr txBox="1"/>
      </cdr:nvSpPr>
      <cdr:spPr>
        <a:xfrm xmlns:a="http://schemas.openxmlformats.org/drawingml/2006/main">
          <a:off x="5772151" y="866777"/>
          <a:ext cx="914400" cy="28575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0.65094</cdr:x>
      <cdr:y>0.174</cdr:y>
    </cdr:from>
    <cdr:to>
      <cdr:x>0.76415</cdr:x>
      <cdr:y>0.37526</cdr:y>
    </cdr:to>
    <cdr:sp macro="" textlink="">
      <cdr:nvSpPr>
        <cdr:cNvPr id="7" name="TextBox 6"/>
        <cdr:cNvSpPr txBox="1"/>
      </cdr:nvSpPr>
      <cdr:spPr>
        <a:xfrm xmlns:a="http://schemas.openxmlformats.org/drawingml/2006/main">
          <a:off x="5257801" y="790577"/>
          <a:ext cx="914400" cy="91440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0.77594</cdr:x>
      <cdr:y>0.20335</cdr:y>
    </cdr:from>
    <cdr:to>
      <cdr:x>0.88915</cdr:x>
      <cdr:y>0.40461</cdr:y>
    </cdr:to>
    <cdr:sp macro="" textlink="">
      <cdr:nvSpPr>
        <cdr:cNvPr id="9" name="TextBox 8"/>
        <cdr:cNvSpPr txBox="1"/>
      </cdr:nvSpPr>
      <cdr:spPr>
        <a:xfrm xmlns:a="http://schemas.openxmlformats.org/drawingml/2006/main">
          <a:off x="6267451" y="923927"/>
          <a:ext cx="914400" cy="91440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0.78616</cdr:x>
      <cdr:y>0.09311</cdr:y>
    </cdr:from>
    <cdr:to>
      <cdr:x>0.90006</cdr:x>
      <cdr:y>0.33734</cdr:y>
    </cdr:to>
    <cdr:sp macro="" textlink="">
      <cdr:nvSpPr>
        <cdr:cNvPr id="2" name="CasellaDiTesto 1"/>
        <cdr:cNvSpPr txBox="1"/>
      </cdr:nvSpPr>
      <cdr:spPr>
        <a:xfrm xmlns:a="http://schemas.openxmlformats.org/drawingml/2006/main">
          <a:off x="6311267" y="348617"/>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it-IT" sz="1100"/>
        </a:p>
      </cdr:txBody>
    </cdr:sp>
  </cdr:relSizeAnchor>
  <cdr:relSizeAnchor xmlns:cdr="http://schemas.openxmlformats.org/drawingml/2006/chartDrawing">
    <cdr:from>
      <cdr:x>0.23963</cdr:x>
      <cdr:y>0.54939</cdr:y>
    </cdr:from>
    <cdr:to>
      <cdr:x>0.3187</cdr:x>
      <cdr:y>0.79362</cdr:y>
    </cdr:to>
    <cdr:sp macro="" textlink="">
      <cdr:nvSpPr>
        <cdr:cNvPr id="5" name="CasellaDiTesto 4"/>
        <cdr:cNvSpPr txBox="1"/>
      </cdr:nvSpPr>
      <cdr:spPr>
        <a:xfrm xmlns:a="http://schemas.openxmlformats.org/drawingml/2006/main" rot="4228143">
          <a:off x="625933" y="1418497"/>
          <a:ext cx="562652" cy="25698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it-IT" sz="800"/>
            <a:t>RITMO</a:t>
          </a:r>
        </a:p>
      </cdr:txBody>
    </cdr:sp>
  </cdr:relSizeAnchor>
  <cdr:relSizeAnchor xmlns:cdr="http://schemas.openxmlformats.org/drawingml/2006/chartDrawing">
    <cdr:from>
      <cdr:x>0.41549</cdr:x>
      <cdr:y>0.85175</cdr:y>
    </cdr:from>
    <cdr:to>
      <cdr:x>0.5294</cdr:x>
      <cdr:y>0.93196</cdr:y>
    </cdr:to>
    <cdr:sp macro="" textlink="">
      <cdr:nvSpPr>
        <cdr:cNvPr id="14" name="CasellaDiTesto 13"/>
        <cdr:cNvSpPr txBox="1"/>
      </cdr:nvSpPr>
      <cdr:spPr>
        <a:xfrm xmlns:a="http://schemas.openxmlformats.org/drawingml/2006/main">
          <a:off x="1350311" y="1962239"/>
          <a:ext cx="370199" cy="184786"/>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it-IT" sz="800"/>
            <a:t>ENERGIA</a:t>
          </a:r>
        </a:p>
      </cdr:txBody>
    </cdr:sp>
  </cdr:relSizeAnchor>
  <cdr:relSizeAnchor xmlns:cdr="http://schemas.openxmlformats.org/drawingml/2006/chartDrawing">
    <cdr:from>
      <cdr:x>0.67882</cdr:x>
      <cdr:y>0.5651</cdr:y>
    </cdr:from>
    <cdr:to>
      <cdr:x>0.8015</cdr:x>
      <cdr:y>0.79034</cdr:y>
    </cdr:to>
    <cdr:sp macro="" textlink="">
      <cdr:nvSpPr>
        <cdr:cNvPr id="15" name="CasellaDiTesto 14"/>
        <cdr:cNvSpPr txBox="1"/>
      </cdr:nvSpPr>
      <cdr:spPr>
        <a:xfrm xmlns:a="http://schemas.openxmlformats.org/drawingml/2006/main" rot="6879167">
          <a:off x="1889572" y="1184178"/>
          <a:ext cx="451823" cy="350624"/>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it-IT" sz="800"/>
            <a:t>PUNTI DI </a:t>
          </a:r>
        </a:p>
        <a:p xmlns:a="http://schemas.openxmlformats.org/drawingml/2006/main">
          <a:pPr algn="ctr"/>
          <a:r>
            <a:rPr lang="it-IT" sz="800"/>
            <a:t>FORZA</a:t>
          </a:r>
        </a:p>
      </cdr:txBody>
    </cdr:sp>
  </cdr:relSizeAnchor>
  <cdr:relSizeAnchor xmlns:cdr="http://schemas.openxmlformats.org/drawingml/2006/chartDrawing">
    <cdr:from>
      <cdr:x>0.24266</cdr:x>
      <cdr:y>0.27655</cdr:y>
    </cdr:from>
    <cdr:to>
      <cdr:x>0.40561</cdr:x>
      <cdr:y>0.40138</cdr:y>
    </cdr:to>
    <cdr:sp macro="" textlink="">
      <cdr:nvSpPr>
        <cdr:cNvPr id="10" name="CasellaDiTesto 4"/>
        <cdr:cNvSpPr txBox="1"/>
      </cdr:nvSpPr>
      <cdr:spPr>
        <a:xfrm xmlns:a="http://schemas.openxmlformats.org/drawingml/2006/main" rot="19133483">
          <a:off x="782207" y="684740"/>
          <a:ext cx="525266" cy="309091"/>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it-IT" sz="800" dirty="0"/>
            <a:t>ATTIVAZIONE</a:t>
          </a:r>
        </a:p>
      </cdr:txBody>
    </cdr:sp>
  </cdr:relSizeAnchor>
  <cdr:relSizeAnchor xmlns:cdr="http://schemas.openxmlformats.org/drawingml/2006/chartDrawing">
    <cdr:from>
      <cdr:x>0.55408</cdr:x>
      <cdr:y>0.23626</cdr:y>
    </cdr:from>
    <cdr:to>
      <cdr:x>0.71703</cdr:x>
      <cdr:y>0.3611</cdr:y>
    </cdr:to>
    <cdr:sp macro="" textlink="">
      <cdr:nvSpPr>
        <cdr:cNvPr id="11" name="CasellaDiTesto 4"/>
        <cdr:cNvSpPr txBox="1"/>
      </cdr:nvSpPr>
      <cdr:spPr>
        <a:xfrm xmlns:a="http://schemas.openxmlformats.org/drawingml/2006/main" rot="2637481">
          <a:off x="1786072" y="584985"/>
          <a:ext cx="525266" cy="309091"/>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it-IT" sz="800" dirty="0"/>
            <a:t>SINCRONIA</a:t>
          </a:r>
        </a:p>
      </cdr:txBody>
    </cdr:sp>
  </cdr:relSizeAnchor>
</c:userShapes>
</file>

<file path=ppt/drawings/drawing2.xml><?xml version="1.0" encoding="utf-8"?>
<c:userShapes xmlns:c="http://schemas.openxmlformats.org/drawingml/2006/chart">
  <cdr:relSizeAnchor xmlns:cdr="http://schemas.openxmlformats.org/drawingml/2006/chartDrawing">
    <cdr:from>
      <cdr:x>0.71296</cdr:x>
      <cdr:y>0.23061</cdr:y>
    </cdr:from>
    <cdr:to>
      <cdr:x>0.81173</cdr:x>
      <cdr:y>0.2935</cdr:y>
    </cdr:to>
    <cdr:sp macro="" textlink="">
      <cdr:nvSpPr>
        <cdr:cNvPr id="3" name="TextBox 2"/>
        <cdr:cNvSpPr txBox="1"/>
      </cdr:nvSpPr>
      <cdr:spPr>
        <a:xfrm xmlns:a="http://schemas.openxmlformats.org/drawingml/2006/main">
          <a:off x="6600826" y="1047752"/>
          <a:ext cx="914400" cy="28575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0.62346</cdr:x>
      <cdr:y>0.19078</cdr:y>
    </cdr:from>
    <cdr:to>
      <cdr:x>0.72222</cdr:x>
      <cdr:y>0.25367</cdr:y>
    </cdr:to>
    <cdr:sp macro="" textlink="">
      <cdr:nvSpPr>
        <cdr:cNvPr id="4" name="TextBox 3"/>
        <cdr:cNvSpPr txBox="1"/>
      </cdr:nvSpPr>
      <cdr:spPr>
        <a:xfrm xmlns:a="http://schemas.openxmlformats.org/drawingml/2006/main">
          <a:off x="5772151" y="866777"/>
          <a:ext cx="914400" cy="28575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0.65094</cdr:x>
      <cdr:y>0.174</cdr:y>
    </cdr:from>
    <cdr:to>
      <cdr:x>0.76415</cdr:x>
      <cdr:y>0.37526</cdr:y>
    </cdr:to>
    <cdr:sp macro="" textlink="">
      <cdr:nvSpPr>
        <cdr:cNvPr id="7" name="TextBox 6"/>
        <cdr:cNvSpPr txBox="1"/>
      </cdr:nvSpPr>
      <cdr:spPr>
        <a:xfrm xmlns:a="http://schemas.openxmlformats.org/drawingml/2006/main">
          <a:off x="5257801" y="790577"/>
          <a:ext cx="914400" cy="91440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0.77594</cdr:x>
      <cdr:y>0.20335</cdr:y>
    </cdr:from>
    <cdr:to>
      <cdr:x>0.88915</cdr:x>
      <cdr:y>0.40461</cdr:y>
    </cdr:to>
    <cdr:sp macro="" textlink="">
      <cdr:nvSpPr>
        <cdr:cNvPr id="9" name="TextBox 8"/>
        <cdr:cNvSpPr txBox="1"/>
      </cdr:nvSpPr>
      <cdr:spPr>
        <a:xfrm xmlns:a="http://schemas.openxmlformats.org/drawingml/2006/main">
          <a:off x="6267451" y="923927"/>
          <a:ext cx="914400" cy="91440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0.78616</cdr:x>
      <cdr:y>0.09311</cdr:y>
    </cdr:from>
    <cdr:to>
      <cdr:x>0.90006</cdr:x>
      <cdr:y>0.33734</cdr:y>
    </cdr:to>
    <cdr:sp macro="" textlink="">
      <cdr:nvSpPr>
        <cdr:cNvPr id="2" name="CasellaDiTesto 1"/>
        <cdr:cNvSpPr txBox="1"/>
      </cdr:nvSpPr>
      <cdr:spPr>
        <a:xfrm xmlns:a="http://schemas.openxmlformats.org/drawingml/2006/main">
          <a:off x="6311267" y="348617"/>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it-IT" sz="1100"/>
        </a:p>
      </cdr:txBody>
    </cdr:sp>
  </cdr:relSizeAnchor>
  <cdr:relSizeAnchor xmlns:cdr="http://schemas.openxmlformats.org/drawingml/2006/chartDrawing">
    <cdr:from>
      <cdr:x>0.22789</cdr:x>
      <cdr:y>0.55143</cdr:y>
    </cdr:from>
    <cdr:to>
      <cdr:x>0.30616</cdr:x>
      <cdr:y>0.79566</cdr:y>
    </cdr:to>
    <cdr:sp macro="" textlink="">
      <cdr:nvSpPr>
        <cdr:cNvPr id="5" name="CasellaDiTesto 4"/>
        <cdr:cNvSpPr txBox="1"/>
      </cdr:nvSpPr>
      <cdr:spPr>
        <a:xfrm xmlns:a="http://schemas.openxmlformats.org/drawingml/2006/main" rot="4228143">
          <a:off x="538017" y="1130188"/>
          <a:ext cx="450370" cy="22371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it-IT" sz="800"/>
            <a:t>RITMO</a:t>
          </a:r>
        </a:p>
      </cdr:txBody>
    </cdr:sp>
  </cdr:relSizeAnchor>
  <cdr:relSizeAnchor xmlns:cdr="http://schemas.openxmlformats.org/drawingml/2006/chartDrawing">
    <cdr:from>
      <cdr:x>0.405</cdr:x>
      <cdr:y>0.86595</cdr:y>
    </cdr:from>
    <cdr:to>
      <cdr:x>0.51891</cdr:x>
      <cdr:y>0.94616</cdr:y>
    </cdr:to>
    <cdr:sp macro="" textlink="">
      <cdr:nvSpPr>
        <cdr:cNvPr id="14" name="CasellaDiTesto 13"/>
        <cdr:cNvSpPr txBox="1"/>
      </cdr:nvSpPr>
      <cdr:spPr>
        <a:xfrm xmlns:a="http://schemas.openxmlformats.org/drawingml/2006/main">
          <a:off x="1157546" y="1596852"/>
          <a:ext cx="325570" cy="14791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it-IT" sz="800"/>
            <a:t>ENERGIA</a:t>
          </a:r>
        </a:p>
      </cdr:txBody>
    </cdr:sp>
  </cdr:relSizeAnchor>
  <cdr:relSizeAnchor xmlns:cdr="http://schemas.openxmlformats.org/drawingml/2006/chartDrawing">
    <cdr:from>
      <cdr:x>0.67977</cdr:x>
      <cdr:y>0.59201</cdr:y>
    </cdr:from>
    <cdr:to>
      <cdr:x>0.80349</cdr:x>
      <cdr:y>0.81725</cdr:y>
    </cdr:to>
    <cdr:sp macro="" textlink="">
      <cdr:nvSpPr>
        <cdr:cNvPr id="15" name="CasellaDiTesto 14"/>
        <cdr:cNvSpPr txBox="1"/>
      </cdr:nvSpPr>
      <cdr:spPr>
        <a:xfrm xmlns:a="http://schemas.openxmlformats.org/drawingml/2006/main" rot="6879167">
          <a:off x="1912008" y="1122564"/>
          <a:ext cx="415352" cy="35361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it-IT" sz="800"/>
            <a:t>PUNTI DI </a:t>
          </a:r>
        </a:p>
        <a:p xmlns:a="http://schemas.openxmlformats.org/drawingml/2006/main">
          <a:pPr algn="ctr"/>
          <a:r>
            <a:rPr lang="it-IT" sz="800"/>
            <a:t>FORZA</a:t>
          </a:r>
        </a:p>
      </cdr:txBody>
    </cdr:sp>
  </cdr:relSizeAnchor>
  <cdr:relSizeAnchor xmlns:cdr="http://schemas.openxmlformats.org/drawingml/2006/chartDrawing">
    <cdr:from>
      <cdr:x>0.56073</cdr:x>
      <cdr:y>0.29009</cdr:y>
    </cdr:from>
    <cdr:to>
      <cdr:x>0.7183</cdr:x>
      <cdr:y>0.41141</cdr:y>
    </cdr:to>
    <cdr:sp macro="" textlink="">
      <cdr:nvSpPr>
        <cdr:cNvPr id="10" name="CasellaDiTesto 4"/>
        <cdr:cNvSpPr txBox="1"/>
      </cdr:nvSpPr>
      <cdr:spPr>
        <a:xfrm xmlns:a="http://schemas.openxmlformats.org/drawingml/2006/main" rot="2637481">
          <a:off x="1869206" y="739078"/>
          <a:ext cx="525266" cy="309091"/>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it-IT" sz="800" dirty="0"/>
            <a:t>SINCRONIA</a:t>
          </a:r>
        </a:p>
      </cdr:txBody>
    </cdr:sp>
  </cdr:relSizeAnchor>
  <cdr:relSizeAnchor xmlns:cdr="http://schemas.openxmlformats.org/drawingml/2006/chartDrawing">
    <cdr:from>
      <cdr:x>0.23341</cdr:x>
      <cdr:y>0.35056</cdr:y>
    </cdr:from>
    <cdr:to>
      <cdr:x>0.39098</cdr:x>
      <cdr:y>0.47188</cdr:y>
    </cdr:to>
    <cdr:sp macro="" textlink="">
      <cdr:nvSpPr>
        <cdr:cNvPr id="11" name="CasellaDiTesto 4"/>
        <cdr:cNvSpPr txBox="1"/>
      </cdr:nvSpPr>
      <cdr:spPr>
        <a:xfrm xmlns:a="http://schemas.openxmlformats.org/drawingml/2006/main" rot="19133483">
          <a:off x="778085" y="893140"/>
          <a:ext cx="525266" cy="309091"/>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it-IT" sz="800" dirty="0"/>
            <a:t>ATTIVAZIONE</a:t>
          </a:r>
        </a:p>
      </cdr:txBody>
    </cdr:sp>
  </cdr:relSizeAnchor>
</c:userShapes>
</file>

<file path=ppt/drawings/drawing3.xml><?xml version="1.0" encoding="utf-8"?>
<c:userShapes xmlns:c="http://schemas.openxmlformats.org/drawingml/2006/chart">
  <cdr:relSizeAnchor xmlns:cdr="http://schemas.openxmlformats.org/drawingml/2006/chartDrawing">
    <cdr:from>
      <cdr:x>0.71296</cdr:x>
      <cdr:y>0.23061</cdr:y>
    </cdr:from>
    <cdr:to>
      <cdr:x>0.81173</cdr:x>
      <cdr:y>0.2935</cdr:y>
    </cdr:to>
    <cdr:sp macro="" textlink="">
      <cdr:nvSpPr>
        <cdr:cNvPr id="3" name="TextBox 2"/>
        <cdr:cNvSpPr txBox="1"/>
      </cdr:nvSpPr>
      <cdr:spPr>
        <a:xfrm xmlns:a="http://schemas.openxmlformats.org/drawingml/2006/main">
          <a:off x="6600826" y="1047752"/>
          <a:ext cx="914400" cy="28575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0.62346</cdr:x>
      <cdr:y>0.19078</cdr:y>
    </cdr:from>
    <cdr:to>
      <cdr:x>0.72222</cdr:x>
      <cdr:y>0.25367</cdr:y>
    </cdr:to>
    <cdr:sp macro="" textlink="">
      <cdr:nvSpPr>
        <cdr:cNvPr id="4" name="TextBox 3"/>
        <cdr:cNvSpPr txBox="1"/>
      </cdr:nvSpPr>
      <cdr:spPr>
        <a:xfrm xmlns:a="http://schemas.openxmlformats.org/drawingml/2006/main">
          <a:off x="5772151" y="866777"/>
          <a:ext cx="914400" cy="28575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0.65094</cdr:x>
      <cdr:y>0.174</cdr:y>
    </cdr:from>
    <cdr:to>
      <cdr:x>0.76415</cdr:x>
      <cdr:y>0.37526</cdr:y>
    </cdr:to>
    <cdr:sp macro="" textlink="">
      <cdr:nvSpPr>
        <cdr:cNvPr id="7" name="TextBox 6"/>
        <cdr:cNvSpPr txBox="1"/>
      </cdr:nvSpPr>
      <cdr:spPr>
        <a:xfrm xmlns:a="http://schemas.openxmlformats.org/drawingml/2006/main">
          <a:off x="5257801" y="790577"/>
          <a:ext cx="914400" cy="91440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0.77594</cdr:x>
      <cdr:y>0.20335</cdr:y>
    </cdr:from>
    <cdr:to>
      <cdr:x>0.88915</cdr:x>
      <cdr:y>0.40461</cdr:y>
    </cdr:to>
    <cdr:sp macro="" textlink="">
      <cdr:nvSpPr>
        <cdr:cNvPr id="9" name="TextBox 8"/>
        <cdr:cNvSpPr txBox="1"/>
      </cdr:nvSpPr>
      <cdr:spPr>
        <a:xfrm xmlns:a="http://schemas.openxmlformats.org/drawingml/2006/main">
          <a:off x="6267451" y="923927"/>
          <a:ext cx="914400" cy="91440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0.78616</cdr:x>
      <cdr:y>0.09311</cdr:y>
    </cdr:from>
    <cdr:to>
      <cdr:x>0.90006</cdr:x>
      <cdr:y>0.33734</cdr:y>
    </cdr:to>
    <cdr:sp macro="" textlink="">
      <cdr:nvSpPr>
        <cdr:cNvPr id="2" name="CasellaDiTesto 1"/>
        <cdr:cNvSpPr txBox="1"/>
      </cdr:nvSpPr>
      <cdr:spPr>
        <a:xfrm xmlns:a="http://schemas.openxmlformats.org/drawingml/2006/main">
          <a:off x="6311267" y="348617"/>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it-IT" sz="1100"/>
        </a:p>
      </cdr:txBody>
    </cdr:sp>
  </cdr:relSizeAnchor>
  <cdr:relSizeAnchor xmlns:cdr="http://schemas.openxmlformats.org/drawingml/2006/chartDrawing">
    <cdr:from>
      <cdr:x>0.24871</cdr:x>
      <cdr:y>0.57091</cdr:y>
    </cdr:from>
    <cdr:to>
      <cdr:x>0.30886</cdr:x>
      <cdr:y>0.81514</cdr:y>
    </cdr:to>
    <cdr:sp macro="" textlink="">
      <cdr:nvSpPr>
        <cdr:cNvPr id="5" name="CasellaDiTesto 4"/>
        <cdr:cNvSpPr txBox="1"/>
      </cdr:nvSpPr>
      <cdr:spPr>
        <a:xfrm xmlns:a="http://schemas.openxmlformats.org/drawingml/2006/main" rot="4228143">
          <a:off x="604966" y="1302374"/>
          <a:ext cx="491313" cy="18352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it-IT" sz="800"/>
            <a:t>RITMO</a:t>
          </a:r>
        </a:p>
      </cdr:txBody>
    </cdr:sp>
  </cdr:relSizeAnchor>
  <cdr:relSizeAnchor xmlns:cdr="http://schemas.openxmlformats.org/drawingml/2006/chartDrawing">
    <cdr:from>
      <cdr:x>0.39829</cdr:x>
      <cdr:y>0.84706</cdr:y>
    </cdr:from>
    <cdr:to>
      <cdr:x>0.5122</cdr:x>
      <cdr:y>0.92727</cdr:y>
    </cdr:to>
    <cdr:sp macro="" textlink="">
      <cdr:nvSpPr>
        <cdr:cNvPr id="14" name="CasellaDiTesto 13"/>
        <cdr:cNvSpPr txBox="1"/>
      </cdr:nvSpPr>
      <cdr:spPr>
        <a:xfrm xmlns:a="http://schemas.openxmlformats.org/drawingml/2006/main">
          <a:off x="1132046" y="1704018"/>
          <a:ext cx="323762" cy="16135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it-IT" sz="800"/>
            <a:t>ENERGIA</a:t>
          </a:r>
        </a:p>
      </cdr:txBody>
    </cdr:sp>
  </cdr:relSizeAnchor>
  <cdr:relSizeAnchor xmlns:cdr="http://schemas.openxmlformats.org/drawingml/2006/chartDrawing">
    <cdr:from>
      <cdr:x>0.68131</cdr:x>
      <cdr:y>0.56624</cdr:y>
    </cdr:from>
    <cdr:to>
      <cdr:x>0.81235</cdr:x>
      <cdr:y>0.79148</cdr:y>
    </cdr:to>
    <cdr:sp macro="" textlink="">
      <cdr:nvSpPr>
        <cdr:cNvPr id="15" name="CasellaDiTesto 14"/>
        <cdr:cNvSpPr txBox="1"/>
      </cdr:nvSpPr>
      <cdr:spPr>
        <a:xfrm xmlns:a="http://schemas.openxmlformats.org/drawingml/2006/main" rot="6879167">
          <a:off x="1896135" y="1179431"/>
          <a:ext cx="453111" cy="37244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it-IT" sz="800"/>
            <a:t>PUNTI DI </a:t>
          </a:r>
        </a:p>
        <a:p xmlns:a="http://schemas.openxmlformats.org/drawingml/2006/main">
          <a:pPr algn="ctr"/>
          <a:r>
            <a:rPr lang="it-IT" sz="800"/>
            <a:t>FORZA</a:t>
          </a:r>
        </a:p>
      </cdr:txBody>
    </cdr:sp>
  </cdr:relSizeAnchor>
  <cdr:relSizeAnchor xmlns:cdr="http://schemas.openxmlformats.org/drawingml/2006/chartDrawing">
    <cdr:from>
      <cdr:x>0.21385</cdr:x>
      <cdr:y>0.25762</cdr:y>
    </cdr:from>
    <cdr:to>
      <cdr:x>0.43291</cdr:x>
      <cdr:y>0.34885</cdr:y>
    </cdr:to>
    <cdr:sp macro="" textlink="">
      <cdr:nvSpPr>
        <cdr:cNvPr id="10" name="CasellaDiTesto 4"/>
        <cdr:cNvSpPr txBox="1"/>
      </cdr:nvSpPr>
      <cdr:spPr>
        <a:xfrm xmlns:a="http://schemas.openxmlformats.org/drawingml/2006/main" rot="19355041">
          <a:off x="607822" y="518259"/>
          <a:ext cx="622629" cy="183525"/>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it-IT" sz="800"/>
            <a:t>ATTIVAZIONE</a:t>
          </a:r>
        </a:p>
      </cdr:txBody>
    </cdr:sp>
  </cdr:relSizeAnchor>
  <cdr:relSizeAnchor xmlns:cdr="http://schemas.openxmlformats.org/drawingml/2006/chartDrawing">
    <cdr:from>
      <cdr:x>0.55609</cdr:x>
      <cdr:y>0.19993</cdr:y>
    </cdr:from>
    <cdr:to>
      <cdr:x>0.71711</cdr:x>
      <cdr:y>0.29116</cdr:y>
    </cdr:to>
    <cdr:sp macro="" textlink="">
      <cdr:nvSpPr>
        <cdr:cNvPr id="11" name="CasellaDiTesto 4"/>
        <cdr:cNvSpPr txBox="1"/>
      </cdr:nvSpPr>
      <cdr:spPr>
        <a:xfrm xmlns:a="http://schemas.openxmlformats.org/drawingml/2006/main" rot="2237188">
          <a:off x="1580547" y="402197"/>
          <a:ext cx="457673" cy="183525"/>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it-IT" sz="800"/>
            <a:t>SINCRONIA</a:t>
          </a:r>
        </a:p>
      </cdr:txBody>
    </cdr:sp>
  </cdr:relSizeAnchor>
</c:userShapes>
</file>

<file path=ppt/drawings/drawing4.xml><?xml version="1.0" encoding="utf-8"?>
<c:userShapes xmlns:c="http://schemas.openxmlformats.org/drawingml/2006/chart">
  <cdr:relSizeAnchor xmlns:cdr="http://schemas.openxmlformats.org/drawingml/2006/chartDrawing">
    <cdr:from>
      <cdr:x>0.71296</cdr:x>
      <cdr:y>0.23061</cdr:y>
    </cdr:from>
    <cdr:to>
      <cdr:x>0.81173</cdr:x>
      <cdr:y>0.2935</cdr:y>
    </cdr:to>
    <cdr:sp macro="" textlink="">
      <cdr:nvSpPr>
        <cdr:cNvPr id="3" name="TextBox 2"/>
        <cdr:cNvSpPr txBox="1"/>
      </cdr:nvSpPr>
      <cdr:spPr>
        <a:xfrm xmlns:a="http://schemas.openxmlformats.org/drawingml/2006/main">
          <a:off x="6600826" y="1047752"/>
          <a:ext cx="914400" cy="28575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0.62346</cdr:x>
      <cdr:y>0.19078</cdr:y>
    </cdr:from>
    <cdr:to>
      <cdr:x>0.72222</cdr:x>
      <cdr:y>0.25367</cdr:y>
    </cdr:to>
    <cdr:sp macro="" textlink="">
      <cdr:nvSpPr>
        <cdr:cNvPr id="4" name="TextBox 3"/>
        <cdr:cNvSpPr txBox="1"/>
      </cdr:nvSpPr>
      <cdr:spPr>
        <a:xfrm xmlns:a="http://schemas.openxmlformats.org/drawingml/2006/main">
          <a:off x="5772151" y="866777"/>
          <a:ext cx="914400" cy="28575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0.65094</cdr:x>
      <cdr:y>0.174</cdr:y>
    </cdr:from>
    <cdr:to>
      <cdr:x>0.76415</cdr:x>
      <cdr:y>0.37526</cdr:y>
    </cdr:to>
    <cdr:sp macro="" textlink="">
      <cdr:nvSpPr>
        <cdr:cNvPr id="7" name="TextBox 6"/>
        <cdr:cNvSpPr txBox="1"/>
      </cdr:nvSpPr>
      <cdr:spPr>
        <a:xfrm xmlns:a="http://schemas.openxmlformats.org/drawingml/2006/main">
          <a:off x="5257801" y="790577"/>
          <a:ext cx="914400" cy="91440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0.77594</cdr:x>
      <cdr:y>0.20335</cdr:y>
    </cdr:from>
    <cdr:to>
      <cdr:x>0.88915</cdr:x>
      <cdr:y>0.40461</cdr:y>
    </cdr:to>
    <cdr:sp macro="" textlink="">
      <cdr:nvSpPr>
        <cdr:cNvPr id="9" name="TextBox 8"/>
        <cdr:cNvSpPr txBox="1"/>
      </cdr:nvSpPr>
      <cdr:spPr>
        <a:xfrm xmlns:a="http://schemas.openxmlformats.org/drawingml/2006/main">
          <a:off x="6267451" y="923927"/>
          <a:ext cx="914400" cy="91440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0.78616</cdr:x>
      <cdr:y>0.09311</cdr:y>
    </cdr:from>
    <cdr:to>
      <cdr:x>0.90006</cdr:x>
      <cdr:y>0.33734</cdr:y>
    </cdr:to>
    <cdr:sp macro="" textlink="">
      <cdr:nvSpPr>
        <cdr:cNvPr id="2" name="CasellaDiTesto 1"/>
        <cdr:cNvSpPr txBox="1"/>
      </cdr:nvSpPr>
      <cdr:spPr>
        <a:xfrm xmlns:a="http://schemas.openxmlformats.org/drawingml/2006/main">
          <a:off x="6311267" y="348617"/>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it-IT" sz="1100"/>
        </a:p>
      </cdr:txBody>
    </cdr:sp>
  </cdr:relSizeAnchor>
  <cdr:relSizeAnchor xmlns:cdr="http://schemas.openxmlformats.org/drawingml/2006/chartDrawing">
    <cdr:from>
      <cdr:x>0.23767</cdr:x>
      <cdr:y>0.54979</cdr:y>
    </cdr:from>
    <cdr:to>
      <cdr:x>0.31172</cdr:x>
      <cdr:y>0.79402</cdr:y>
    </cdr:to>
    <cdr:sp macro="" textlink="">
      <cdr:nvSpPr>
        <cdr:cNvPr id="5" name="CasellaDiTesto 4"/>
        <cdr:cNvSpPr txBox="1"/>
      </cdr:nvSpPr>
      <cdr:spPr>
        <a:xfrm xmlns:a="http://schemas.openxmlformats.org/drawingml/2006/main" rot="4228143">
          <a:off x="560812" y="1174278"/>
          <a:ext cx="465723" cy="213951"/>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it-IT" sz="800"/>
            <a:t>RITMO</a:t>
          </a:r>
        </a:p>
      </cdr:txBody>
    </cdr:sp>
  </cdr:relSizeAnchor>
  <cdr:relSizeAnchor xmlns:cdr="http://schemas.openxmlformats.org/drawingml/2006/chartDrawing">
    <cdr:from>
      <cdr:x>0.41509</cdr:x>
      <cdr:y>0.83319</cdr:y>
    </cdr:from>
    <cdr:to>
      <cdr:x>0.529</cdr:x>
      <cdr:y>0.9134</cdr:y>
    </cdr:to>
    <cdr:sp macro="" textlink="">
      <cdr:nvSpPr>
        <cdr:cNvPr id="14" name="CasellaDiTesto 13"/>
        <cdr:cNvSpPr txBox="1"/>
      </cdr:nvSpPr>
      <cdr:spPr>
        <a:xfrm xmlns:a="http://schemas.openxmlformats.org/drawingml/2006/main">
          <a:off x="1171090" y="1671352"/>
          <a:ext cx="321375" cy="160899"/>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it-IT" sz="800"/>
            <a:t>ENERGIA</a:t>
          </a:r>
        </a:p>
      </cdr:txBody>
    </cdr:sp>
  </cdr:relSizeAnchor>
  <cdr:relSizeAnchor xmlns:cdr="http://schemas.openxmlformats.org/drawingml/2006/chartDrawing">
    <cdr:from>
      <cdr:x>0.6885</cdr:x>
      <cdr:y>0.57581</cdr:y>
    </cdr:from>
    <cdr:to>
      <cdr:x>0.81777</cdr:x>
      <cdr:y>0.80105</cdr:y>
    </cdr:to>
    <cdr:sp macro="" textlink="">
      <cdr:nvSpPr>
        <cdr:cNvPr id="15" name="CasellaDiTesto 14"/>
        <cdr:cNvSpPr txBox="1"/>
      </cdr:nvSpPr>
      <cdr:spPr>
        <a:xfrm xmlns:a="http://schemas.openxmlformats.org/drawingml/2006/main" rot="6879167">
          <a:off x="1961245" y="1126013"/>
          <a:ext cx="429511" cy="37350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it-IT" sz="800"/>
            <a:t>PUNTI DI </a:t>
          </a:r>
        </a:p>
        <a:p xmlns:a="http://schemas.openxmlformats.org/drawingml/2006/main">
          <a:pPr algn="ctr"/>
          <a:r>
            <a:rPr lang="it-IT" sz="800"/>
            <a:t>FORZA</a:t>
          </a:r>
        </a:p>
      </cdr:txBody>
    </cdr:sp>
  </cdr:relSizeAnchor>
  <cdr:relSizeAnchor xmlns:cdr="http://schemas.openxmlformats.org/drawingml/2006/chartDrawing">
    <cdr:from>
      <cdr:x>0.22814</cdr:x>
      <cdr:y>0.27066</cdr:y>
    </cdr:from>
    <cdr:to>
      <cdr:x>0.38933</cdr:x>
      <cdr:y>0.38287</cdr:y>
    </cdr:to>
    <cdr:sp macro="" textlink="">
      <cdr:nvSpPr>
        <cdr:cNvPr id="10" name="CasellaDiTesto 4"/>
        <cdr:cNvSpPr txBox="1"/>
      </cdr:nvSpPr>
      <cdr:spPr>
        <a:xfrm xmlns:a="http://schemas.openxmlformats.org/drawingml/2006/main" rot="19252295">
          <a:off x="643647" y="542944"/>
          <a:ext cx="454766" cy="225070"/>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it-IT" sz="800"/>
            <a:t>ATTIVAZIONE</a:t>
          </a:r>
        </a:p>
      </cdr:txBody>
    </cdr:sp>
  </cdr:relSizeAnchor>
</c:userShapes>
</file>

<file path=ppt/drawings/drawing5.xml><?xml version="1.0" encoding="utf-8"?>
<c:userShapes xmlns:c="http://schemas.openxmlformats.org/drawingml/2006/chart">
  <cdr:relSizeAnchor xmlns:cdr="http://schemas.openxmlformats.org/drawingml/2006/chartDrawing">
    <cdr:from>
      <cdr:x>0.71296</cdr:x>
      <cdr:y>0.23061</cdr:y>
    </cdr:from>
    <cdr:to>
      <cdr:x>0.81173</cdr:x>
      <cdr:y>0.2935</cdr:y>
    </cdr:to>
    <cdr:sp macro="" textlink="">
      <cdr:nvSpPr>
        <cdr:cNvPr id="3" name="TextBox 2"/>
        <cdr:cNvSpPr txBox="1"/>
      </cdr:nvSpPr>
      <cdr:spPr>
        <a:xfrm xmlns:a="http://schemas.openxmlformats.org/drawingml/2006/main">
          <a:off x="6600826" y="1047752"/>
          <a:ext cx="914400" cy="28575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0.62346</cdr:x>
      <cdr:y>0.19078</cdr:y>
    </cdr:from>
    <cdr:to>
      <cdr:x>0.72222</cdr:x>
      <cdr:y>0.25367</cdr:y>
    </cdr:to>
    <cdr:sp macro="" textlink="">
      <cdr:nvSpPr>
        <cdr:cNvPr id="4" name="TextBox 3"/>
        <cdr:cNvSpPr txBox="1"/>
      </cdr:nvSpPr>
      <cdr:spPr>
        <a:xfrm xmlns:a="http://schemas.openxmlformats.org/drawingml/2006/main">
          <a:off x="5772151" y="866777"/>
          <a:ext cx="914400" cy="28575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0.65094</cdr:x>
      <cdr:y>0.174</cdr:y>
    </cdr:from>
    <cdr:to>
      <cdr:x>0.76415</cdr:x>
      <cdr:y>0.37526</cdr:y>
    </cdr:to>
    <cdr:sp macro="" textlink="">
      <cdr:nvSpPr>
        <cdr:cNvPr id="7" name="TextBox 6"/>
        <cdr:cNvSpPr txBox="1"/>
      </cdr:nvSpPr>
      <cdr:spPr>
        <a:xfrm xmlns:a="http://schemas.openxmlformats.org/drawingml/2006/main">
          <a:off x="5257801" y="790577"/>
          <a:ext cx="914400" cy="91440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0.77594</cdr:x>
      <cdr:y>0.20335</cdr:y>
    </cdr:from>
    <cdr:to>
      <cdr:x>0.88915</cdr:x>
      <cdr:y>0.40461</cdr:y>
    </cdr:to>
    <cdr:sp macro="" textlink="">
      <cdr:nvSpPr>
        <cdr:cNvPr id="9" name="TextBox 8"/>
        <cdr:cNvSpPr txBox="1"/>
      </cdr:nvSpPr>
      <cdr:spPr>
        <a:xfrm xmlns:a="http://schemas.openxmlformats.org/drawingml/2006/main">
          <a:off x="6267451" y="923927"/>
          <a:ext cx="914400" cy="91440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0.78616</cdr:x>
      <cdr:y>0.09311</cdr:y>
    </cdr:from>
    <cdr:to>
      <cdr:x>0.90006</cdr:x>
      <cdr:y>0.33734</cdr:y>
    </cdr:to>
    <cdr:sp macro="" textlink="">
      <cdr:nvSpPr>
        <cdr:cNvPr id="2" name="CasellaDiTesto 1"/>
        <cdr:cNvSpPr txBox="1"/>
      </cdr:nvSpPr>
      <cdr:spPr>
        <a:xfrm xmlns:a="http://schemas.openxmlformats.org/drawingml/2006/main">
          <a:off x="6311267" y="348617"/>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it-IT" sz="1100"/>
        </a:p>
      </cdr:txBody>
    </cdr:sp>
  </cdr:relSizeAnchor>
  <cdr:relSizeAnchor xmlns:cdr="http://schemas.openxmlformats.org/drawingml/2006/chartDrawing">
    <cdr:from>
      <cdr:x>0.21928</cdr:x>
      <cdr:y>0.55359</cdr:y>
    </cdr:from>
    <cdr:to>
      <cdr:x>0.31747</cdr:x>
      <cdr:y>0.79782</cdr:y>
    </cdr:to>
    <cdr:sp macro="" textlink="">
      <cdr:nvSpPr>
        <cdr:cNvPr id="5" name="CasellaDiTesto 4"/>
        <cdr:cNvSpPr txBox="1"/>
      </cdr:nvSpPr>
      <cdr:spPr>
        <a:xfrm xmlns:a="http://schemas.openxmlformats.org/drawingml/2006/main" rot="4228143">
          <a:off x="537871" y="1052080"/>
          <a:ext cx="430054" cy="275461"/>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it-IT" sz="800" dirty="0"/>
            <a:t>RITMO</a:t>
          </a:r>
        </a:p>
      </cdr:txBody>
    </cdr:sp>
  </cdr:relSizeAnchor>
  <cdr:relSizeAnchor xmlns:cdr="http://schemas.openxmlformats.org/drawingml/2006/chartDrawing">
    <cdr:from>
      <cdr:x>0.40025</cdr:x>
      <cdr:y>0.84883</cdr:y>
    </cdr:from>
    <cdr:to>
      <cdr:x>0.59797</cdr:x>
      <cdr:y>0.97949</cdr:y>
    </cdr:to>
    <cdr:sp macro="" textlink="">
      <cdr:nvSpPr>
        <cdr:cNvPr id="14" name="CasellaDiTesto 13"/>
        <cdr:cNvSpPr txBox="1"/>
      </cdr:nvSpPr>
      <cdr:spPr>
        <a:xfrm xmlns:a="http://schemas.openxmlformats.org/drawingml/2006/main">
          <a:off x="1135570" y="1729675"/>
          <a:ext cx="560977" cy="26623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it-IT" sz="800"/>
            <a:t>ENERGIA</a:t>
          </a:r>
        </a:p>
      </cdr:txBody>
    </cdr:sp>
  </cdr:relSizeAnchor>
  <cdr:relSizeAnchor xmlns:cdr="http://schemas.openxmlformats.org/drawingml/2006/chartDrawing">
    <cdr:from>
      <cdr:x>0.65399</cdr:x>
      <cdr:y>0.59344</cdr:y>
    </cdr:from>
    <cdr:to>
      <cdr:x>0.81432</cdr:x>
      <cdr:y>0.81868</cdr:y>
    </cdr:to>
    <cdr:sp macro="" textlink="">
      <cdr:nvSpPr>
        <cdr:cNvPr id="15" name="CasellaDiTesto 14"/>
        <cdr:cNvSpPr txBox="1"/>
      </cdr:nvSpPr>
      <cdr:spPr>
        <a:xfrm xmlns:a="http://schemas.openxmlformats.org/drawingml/2006/main" rot="6879167">
          <a:off x="1861319" y="1018375"/>
          <a:ext cx="396615" cy="44979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it-IT" sz="800"/>
            <a:t>PUNTI DI </a:t>
          </a:r>
        </a:p>
        <a:p xmlns:a="http://schemas.openxmlformats.org/drawingml/2006/main">
          <a:pPr algn="ctr"/>
          <a:r>
            <a:rPr lang="it-IT" sz="800"/>
            <a:t>FORZA</a:t>
          </a:r>
        </a:p>
      </cdr:txBody>
    </cdr:sp>
  </cdr:relSizeAnchor>
  <cdr:relSizeAnchor xmlns:cdr="http://schemas.openxmlformats.org/drawingml/2006/chartDrawing">
    <cdr:from>
      <cdr:x>0.5489</cdr:x>
      <cdr:y>0.19676</cdr:y>
    </cdr:from>
    <cdr:to>
      <cdr:x>0.72432</cdr:x>
      <cdr:y>0.33347</cdr:y>
    </cdr:to>
    <cdr:sp macro="" textlink="">
      <cdr:nvSpPr>
        <cdr:cNvPr id="10" name="CasellaDiTesto 4"/>
        <cdr:cNvSpPr txBox="1"/>
      </cdr:nvSpPr>
      <cdr:spPr>
        <a:xfrm xmlns:a="http://schemas.openxmlformats.org/drawingml/2006/main" rot="2388057">
          <a:off x="1557341" y="400944"/>
          <a:ext cx="497672" cy="278579"/>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it-IT" sz="800"/>
            <a:t>SINCRONIA</a:t>
          </a:r>
        </a:p>
      </cdr:txBody>
    </cdr:sp>
  </cdr:relSizeAnchor>
  <cdr:relSizeAnchor xmlns:cdr="http://schemas.openxmlformats.org/drawingml/2006/chartDrawing">
    <cdr:from>
      <cdr:x>0.23398</cdr:x>
      <cdr:y>0.27552</cdr:y>
    </cdr:from>
    <cdr:to>
      <cdr:x>0.38728</cdr:x>
      <cdr:y>0.43195</cdr:y>
    </cdr:to>
    <cdr:sp macro="" textlink="">
      <cdr:nvSpPr>
        <cdr:cNvPr id="11" name="CasellaDiTesto 4"/>
        <cdr:cNvSpPr txBox="1"/>
      </cdr:nvSpPr>
      <cdr:spPr>
        <a:xfrm xmlns:a="http://schemas.openxmlformats.org/drawingml/2006/main" rot="19285748">
          <a:off x="663851" y="561429"/>
          <a:ext cx="434921" cy="318772"/>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it-IT" sz="800"/>
            <a:t>ATTIVAZIONE</a:t>
          </a:r>
        </a:p>
      </cdr:txBody>
    </cdr:sp>
  </cdr:relSizeAnchor>
</c:userShapes>
</file>

<file path=ppt/drawings/drawing6.xml><?xml version="1.0" encoding="utf-8"?>
<c:userShapes xmlns:c="http://schemas.openxmlformats.org/drawingml/2006/chart">
  <cdr:relSizeAnchor xmlns:cdr="http://schemas.openxmlformats.org/drawingml/2006/chartDrawing">
    <cdr:from>
      <cdr:x>0.71296</cdr:x>
      <cdr:y>0.23061</cdr:y>
    </cdr:from>
    <cdr:to>
      <cdr:x>0.81173</cdr:x>
      <cdr:y>0.2935</cdr:y>
    </cdr:to>
    <cdr:sp macro="" textlink="">
      <cdr:nvSpPr>
        <cdr:cNvPr id="3" name="TextBox 2"/>
        <cdr:cNvSpPr txBox="1"/>
      </cdr:nvSpPr>
      <cdr:spPr>
        <a:xfrm xmlns:a="http://schemas.openxmlformats.org/drawingml/2006/main">
          <a:off x="6600826" y="1047752"/>
          <a:ext cx="914400" cy="28575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0.62346</cdr:x>
      <cdr:y>0.19078</cdr:y>
    </cdr:from>
    <cdr:to>
      <cdr:x>0.72222</cdr:x>
      <cdr:y>0.25367</cdr:y>
    </cdr:to>
    <cdr:sp macro="" textlink="">
      <cdr:nvSpPr>
        <cdr:cNvPr id="4" name="TextBox 3"/>
        <cdr:cNvSpPr txBox="1"/>
      </cdr:nvSpPr>
      <cdr:spPr>
        <a:xfrm xmlns:a="http://schemas.openxmlformats.org/drawingml/2006/main">
          <a:off x="5772151" y="866777"/>
          <a:ext cx="914400" cy="28575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0.65094</cdr:x>
      <cdr:y>0.174</cdr:y>
    </cdr:from>
    <cdr:to>
      <cdr:x>0.76415</cdr:x>
      <cdr:y>0.37526</cdr:y>
    </cdr:to>
    <cdr:sp macro="" textlink="">
      <cdr:nvSpPr>
        <cdr:cNvPr id="7" name="TextBox 6"/>
        <cdr:cNvSpPr txBox="1"/>
      </cdr:nvSpPr>
      <cdr:spPr>
        <a:xfrm xmlns:a="http://schemas.openxmlformats.org/drawingml/2006/main">
          <a:off x="5257801" y="790577"/>
          <a:ext cx="914400" cy="91440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0.77594</cdr:x>
      <cdr:y>0.20335</cdr:y>
    </cdr:from>
    <cdr:to>
      <cdr:x>0.88915</cdr:x>
      <cdr:y>0.40461</cdr:y>
    </cdr:to>
    <cdr:sp macro="" textlink="">
      <cdr:nvSpPr>
        <cdr:cNvPr id="9" name="TextBox 8"/>
        <cdr:cNvSpPr txBox="1"/>
      </cdr:nvSpPr>
      <cdr:spPr>
        <a:xfrm xmlns:a="http://schemas.openxmlformats.org/drawingml/2006/main">
          <a:off x="6267451" y="923927"/>
          <a:ext cx="914400" cy="91440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0.78616</cdr:x>
      <cdr:y>0.09311</cdr:y>
    </cdr:from>
    <cdr:to>
      <cdr:x>0.90006</cdr:x>
      <cdr:y>0.33734</cdr:y>
    </cdr:to>
    <cdr:sp macro="" textlink="">
      <cdr:nvSpPr>
        <cdr:cNvPr id="2" name="CasellaDiTesto 1"/>
        <cdr:cNvSpPr txBox="1"/>
      </cdr:nvSpPr>
      <cdr:spPr>
        <a:xfrm xmlns:a="http://schemas.openxmlformats.org/drawingml/2006/main">
          <a:off x="6311267" y="348617"/>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it-IT" sz="1100"/>
        </a:p>
      </cdr:txBody>
    </cdr:sp>
  </cdr:relSizeAnchor>
  <cdr:relSizeAnchor xmlns:cdr="http://schemas.openxmlformats.org/drawingml/2006/chartDrawing">
    <cdr:from>
      <cdr:x>0.21928</cdr:x>
      <cdr:y>0.55359</cdr:y>
    </cdr:from>
    <cdr:to>
      <cdr:x>0.31747</cdr:x>
      <cdr:y>0.79782</cdr:y>
    </cdr:to>
    <cdr:sp macro="" textlink="">
      <cdr:nvSpPr>
        <cdr:cNvPr id="5" name="CasellaDiTesto 4"/>
        <cdr:cNvSpPr txBox="1"/>
      </cdr:nvSpPr>
      <cdr:spPr>
        <a:xfrm xmlns:a="http://schemas.openxmlformats.org/drawingml/2006/main" rot="4228143">
          <a:off x="537871" y="1052080"/>
          <a:ext cx="430054" cy="275461"/>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it-IT" sz="800"/>
            <a:t>RITMO</a:t>
          </a:r>
        </a:p>
      </cdr:txBody>
    </cdr:sp>
  </cdr:relSizeAnchor>
  <cdr:relSizeAnchor xmlns:cdr="http://schemas.openxmlformats.org/drawingml/2006/chartDrawing">
    <cdr:from>
      <cdr:x>0.40025</cdr:x>
      <cdr:y>0.84883</cdr:y>
    </cdr:from>
    <cdr:to>
      <cdr:x>0.59797</cdr:x>
      <cdr:y>0.97949</cdr:y>
    </cdr:to>
    <cdr:sp macro="" textlink="">
      <cdr:nvSpPr>
        <cdr:cNvPr id="14" name="CasellaDiTesto 13"/>
        <cdr:cNvSpPr txBox="1"/>
      </cdr:nvSpPr>
      <cdr:spPr>
        <a:xfrm xmlns:a="http://schemas.openxmlformats.org/drawingml/2006/main">
          <a:off x="1135570" y="1729675"/>
          <a:ext cx="560977" cy="26623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it-IT" sz="800"/>
            <a:t>ENERGIA</a:t>
          </a:r>
        </a:p>
      </cdr:txBody>
    </cdr:sp>
  </cdr:relSizeAnchor>
  <cdr:relSizeAnchor xmlns:cdr="http://schemas.openxmlformats.org/drawingml/2006/chartDrawing">
    <cdr:from>
      <cdr:x>0.65399</cdr:x>
      <cdr:y>0.59344</cdr:y>
    </cdr:from>
    <cdr:to>
      <cdr:x>0.81432</cdr:x>
      <cdr:y>0.81868</cdr:y>
    </cdr:to>
    <cdr:sp macro="" textlink="">
      <cdr:nvSpPr>
        <cdr:cNvPr id="15" name="CasellaDiTesto 14"/>
        <cdr:cNvSpPr txBox="1"/>
      </cdr:nvSpPr>
      <cdr:spPr>
        <a:xfrm xmlns:a="http://schemas.openxmlformats.org/drawingml/2006/main" rot="6879167">
          <a:off x="1861319" y="1018375"/>
          <a:ext cx="396615" cy="44979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it-IT" sz="800"/>
            <a:t>PUNTI DI </a:t>
          </a:r>
        </a:p>
        <a:p xmlns:a="http://schemas.openxmlformats.org/drawingml/2006/main">
          <a:pPr algn="ctr"/>
          <a:r>
            <a:rPr lang="it-IT" sz="800"/>
            <a:t>FORZA</a:t>
          </a:r>
        </a:p>
      </cdr:txBody>
    </cdr:sp>
  </cdr:relSizeAnchor>
  <cdr:relSizeAnchor xmlns:cdr="http://schemas.openxmlformats.org/drawingml/2006/chartDrawing">
    <cdr:from>
      <cdr:x>0.5489</cdr:x>
      <cdr:y>0.19676</cdr:y>
    </cdr:from>
    <cdr:to>
      <cdr:x>0.72432</cdr:x>
      <cdr:y>0.33347</cdr:y>
    </cdr:to>
    <cdr:sp macro="" textlink="">
      <cdr:nvSpPr>
        <cdr:cNvPr id="10" name="CasellaDiTesto 4"/>
        <cdr:cNvSpPr txBox="1"/>
      </cdr:nvSpPr>
      <cdr:spPr>
        <a:xfrm xmlns:a="http://schemas.openxmlformats.org/drawingml/2006/main" rot="2388057">
          <a:off x="1557341" y="400944"/>
          <a:ext cx="497672" cy="278579"/>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it-IT" sz="800"/>
            <a:t>SINCRONIA</a:t>
          </a:r>
        </a:p>
      </cdr:txBody>
    </cdr:sp>
  </cdr:relSizeAnchor>
  <cdr:relSizeAnchor xmlns:cdr="http://schemas.openxmlformats.org/drawingml/2006/chartDrawing">
    <cdr:from>
      <cdr:x>0.23398</cdr:x>
      <cdr:y>0.27552</cdr:y>
    </cdr:from>
    <cdr:to>
      <cdr:x>0.38728</cdr:x>
      <cdr:y>0.43195</cdr:y>
    </cdr:to>
    <cdr:sp macro="" textlink="">
      <cdr:nvSpPr>
        <cdr:cNvPr id="11" name="CasellaDiTesto 4"/>
        <cdr:cNvSpPr txBox="1"/>
      </cdr:nvSpPr>
      <cdr:spPr>
        <a:xfrm xmlns:a="http://schemas.openxmlformats.org/drawingml/2006/main" rot="19285748">
          <a:off x="663851" y="561429"/>
          <a:ext cx="434921" cy="318772"/>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it-IT" sz="800"/>
            <a:t>ATTIVAZIONE</a:t>
          </a:r>
        </a:p>
      </cdr:txBody>
    </cdr:sp>
  </cdr:relSizeAnchor>
</c:userShapes>
</file>

<file path=ppt/drawings/drawing7.xml><?xml version="1.0" encoding="utf-8"?>
<c:userShapes xmlns:c="http://schemas.openxmlformats.org/drawingml/2006/chart">
  <cdr:relSizeAnchor xmlns:cdr="http://schemas.openxmlformats.org/drawingml/2006/chartDrawing">
    <cdr:from>
      <cdr:x>0.71296</cdr:x>
      <cdr:y>0.23061</cdr:y>
    </cdr:from>
    <cdr:to>
      <cdr:x>0.81173</cdr:x>
      <cdr:y>0.2935</cdr:y>
    </cdr:to>
    <cdr:sp macro="" textlink="">
      <cdr:nvSpPr>
        <cdr:cNvPr id="3" name="TextBox 2"/>
        <cdr:cNvSpPr txBox="1"/>
      </cdr:nvSpPr>
      <cdr:spPr>
        <a:xfrm xmlns:a="http://schemas.openxmlformats.org/drawingml/2006/main">
          <a:off x="6600826" y="1047752"/>
          <a:ext cx="914400" cy="28575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0.62346</cdr:x>
      <cdr:y>0.19078</cdr:y>
    </cdr:from>
    <cdr:to>
      <cdr:x>0.72222</cdr:x>
      <cdr:y>0.25367</cdr:y>
    </cdr:to>
    <cdr:sp macro="" textlink="">
      <cdr:nvSpPr>
        <cdr:cNvPr id="4" name="TextBox 3"/>
        <cdr:cNvSpPr txBox="1"/>
      </cdr:nvSpPr>
      <cdr:spPr>
        <a:xfrm xmlns:a="http://schemas.openxmlformats.org/drawingml/2006/main">
          <a:off x="5772151" y="866777"/>
          <a:ext cx="914400" cy="28575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0.65094</cdr:x>
      <cdr:y>0.174</cdr:y>
    </cdr:from>
    <cdr:to>
      <cdr:x>0.76415</cdr:x>
      <cdr:y>0.37526</cdr:y>
    </cdr:to>
    <cdr:sp macro="" textlink="">
      <cdr:nvSpPr>
        <cdr:cNvPr id="7" name="TextBox 6"/>
        <cdr:cNvSpPr txBox="1"/>
      </cdr:nvSpPr>
      <cdr:spPr>
        <a:xfrm xmlns:a="http://schemas.openxmlformats.org/drawingml/2006/main">
          <a:off x="5257801" y="790577"/>
          <a:ext cx="914400" cy="91440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0.77594</cdr:x>
      <cdr:y>0.20335</cdr:y>
    </cdr:from>
    <cdr:to>
      <cdr:x>0.88915</cdr:x>
      <cdr:y>0.40461</cdr:y>
    </cdr:to>
    <cdr:sp macro="" textlink="">
      <cdr:nvSpPr>
        <cdr:cNvPr id="9" name="TextBox 8"/>
        <cdr:cNvSpPr txBox="1"/>
      </cdr:nvSpPr>
      <cdr:spPr>
        <a:xfrm xmlns:a="http://schemas.openxmlformats.org/drawingml/2006/main">
          <a:off x="6267451" y="923927"/>
          <a:ext cx="914400" cy="91440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0.78616</cdr:x>
      <cdr:y>0.09311</cdr:y>
    </cdr:from>
    <cdr:to>
      <cdr:x>0.90006</cdr:x>
      <cdr:y>0.33734</cdr:y>
    </cdr:to>
    <cdr:sp macro="" textlink="">
      <cdr:nvSpPr>
        <cdr:cNvPr id="2" name="CasellaDiTesto 1"/>
        <cdr:cNvSpPr txBox="1"/>
      </cdr:nvSpPr>
      <cdr:spPr>
        <a:xfrm xmlns:a="http://schemas.openxmlformats.org/drawingml/2006/main">
          <a:off x="6311267" y="348617"/>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it-IT" sz="1100"/>
        </a:p>
      </cdr:txBody>
    </cdr:sp>
  </cdr:relSizeAnchor>
  <cdr:relSizeAnchor xmlns:cdr="http://schemas.openxmlformats.org/drawingml/2006/chartDrawing">
    <cdr:from>
      <cdr:x>0.21928</cdr:x>
      <cdr:y>0.55359</cdr:y>
    </cdr:from>
    <cdr:to>
      <cdr:x>0.31747</cdr:x>
      <cdr:y>0.79782</cdr:y>
    </cdr:to>
    <cdr:sp macro="" textlink="">
      <cdr:nvSpPr>
        <cdr:cNvPr id="5" name="CasellaDiTesto 4"/>
        <cdr:cNvSpPr txBox="1"/>
      </cdr:nvSpPr>
      <cdr:spPr>
        <a:xfrm xmlns:a="http://schemas.openxmlformats.org/drawingml/2006/main" rot="4228143">
          <a:off x="537871" y="1052080"/>
          <a:ext cx="430054" cy="275461"/>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it-IT" sz="800"/>
            <a:t>RITMO</a:t>
          </a:r>
        </a:p>
      </cdr:txBody>
    </cdr:sp>
  </cdr:relSizeAnchor>
  <cdr:relSizeAnchor xmlns:cdr="http://schemas.openxmlformats.org/drawingml/2006/chartDrawing">
    <cdr:from>
      <cdr:x>0.40025</cdr:x>
      <cdr:y>0.84883</cdr:y>
    </cdr:from>
    <cdr:to>
      <cdr:x>0.59797</cdr:x>
      <cdr:y>0.97949</cdr:y>
    </cdr:to>
    <cdr:sp macro="" textlink="">
      <cdr:nvSpPr>
        <cdr:cNvPr id="14" name="CasellaDiTesto 13"/>
        <cdr:cNvSpPr txBox="1"/>
      </cdr:nvSpPr>
      <cdr:spPr>
        <a:xfrm xmlns:a="http://schemas.openxmlformats.org/drawingml/2006/main">
          <a:off x="1135570" y="1729675"/>
          <a:ext cx="560977" cy="26623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it-IT" sz="800"/>
            <a:t>ENERGIA</a:t>
          </a:r>
        </a:p>
      </cdr:txBody>
    </cdr:sp>
  </cdr:relSizeAnchor>
  <cdr:relSizeAnchor xmlns:cdr="http://schemas.openxmlformats.org/drawingml/2006/chartDrawing">
    <cdr:from>
      <cdr:x>0.65399</cdr:x>
      <cdr:y>0.59344</cdr:y>
    </cdr:from>
    <cdr:to>
      <cdr:x>0.81432</cdr:x>
      <cdr:y>0.81868</cdr:y>
    </cdr:to>
    <cdr:sp macro="" textlink="">
      <cdr:nvSpPr>
        <cdr:cNvPr id="15" name="CasellaDiTesto 14"/>
        <cdr:cNvSpPr txBox="1"/>
      </cdr:nvSpPr>
      <cdr:spPr>
        <a:xfrm xmlns:a="http://schemas.openxmlformats.org/drawingml/2006/main" rot="6879167">
          <a:off x="1861319" y="1018375"/>
          <a:ext cx="396615" cy="44979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it-IT" sz="800"/>
            <a:t>PUNTI DI </a:t>
          </a:r>
        </a:p>
        <a:p xmlns:a="http://schemas.openxmlformats.org/drawingml/2006/main">
          <a:pPr algn="ctr"/>
          <a:r>
            <a:rPr lang="it-IT" sz="800"/>
            <a:t>FORZA</a:t>
          </a:r>
        </a:p>
      </cdr:txBody>
    </cdr:sp>
  </cdr:relSizeAnchor>
  <cdr:relSizeAnchor xmlns:cdr="http://schemas.openxmlformats.org/drawingml/2006/chartDrawing">
    <cdr:from>
      <cdr:x>0.5489</cdr:x>
      <cdr:y>0.19676</cdr:y>
    </cdr:from>
    <cdr:to>
      <cdr:x>0.72432</cdr:x>
      <cdr:y>0.33347</cdr:y>
    </cdr:to>
    <cdr:sp macro="" textlink="">
      <cdr:nvSpPr>
        <cdr:cNvPr id="10" name="CasellaDiTesto 4"/>
        <cdr:cNvSpPr txBox="1"/>
      </cdr:nvSpPr>
      <cdr:spPr>
        <a:xfrm xmlns:a="http://schemas.openxmlformats.org/drawingml/2006/main" rot="2388057">
          <a:off x="1557341" y="400944"/>
          <a:ext cx="497672" cy="278579"/>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it-IT" sz="800"/>
            <a:t>SINCRONIA</a:t>
          </a:r>
        </a:p>
      </cdr:txBody>
    </cdr:sp>
  </cdr:relSizeAnchor>
  <cdr:relSizeAnchor xmlns:cdr="http://schemas.openxmlformats.org/drawingml/2006/chartDrawing">
    <cdr:from>
      <cdr:x>0.23398</cdr:x>
      <cdr:y>0.27552</cdr:y>
    </cdr:from>
    <cdr:to>
      <cdr:x>0.38728</cdr:x>
      <cdr:y>0.43195</cdr:y>
    </cdr:to>
    <cdr:sp macro="" textlink="">
      <cdr:nvSpPr>
        <cdr:cNvPr id="11" name="CasellaDiTesto 4"/>
        <cdr:cNvSpPr txBox="1"/>
      </cdr:nvSpPr>
      <cdr:spPr>
        <a:xfrm xmlns:a="http://schemas.openxmlformats.org/drawingml/2006/main" rot="19285748">
          <a:off x="663851" y="561429"/>
          <a:ext cx="434921" cy="318772"/>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it-IT" sz="800"/>
            <a:t>ATTIVAZIONE</a:t>
          </a:r>
        </a:p>
      </cdr:txBody>
    </cdr:sp>
  </cdr:relSizeAnchor>
</c:userShapes>
</file>

<file path=ppt/drawings/drawing8.xml><?xml version="1.0" encoding="utf-8"?>
<c:userShapes xmlns:c="http://schemas.openxmlformats.org/drawingml/2006/chart">
  <cdr:relSizeAnchor xmlns:cdr="http://schemas.openxmlformats.org/drawingml/2006/chartDrawing">
    <cdr:from>
      <cdr:x>0.71296</cdr:x>
      <cdr:y>0.23061</cdr:y>
    </cdr:from>
    <cdr:to>
      <cdr:x>0.81173</cdr:x>
      <cdr:y>0.2935</cdr:y>
    </cdr:to>
    <cdr:sp macro="" textlink="">
      <cdr:nvSpPr>
        <cdr:cNvPr id="3" name="TextBox 2"/>
        <cdr:cNvSpPr txBox="1"/>
      </cdr:nvSpPr>
      <cdr:spPr>
        <a:xfrm xmlns:a="http://schemas.openxmlformats.org/drawingml/2006/main">
          <a:off x="6600826" y="1047752"/>
          <a:ext cx="914400" cy="28575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0.62346</cdr:x>
      <cdr:y>0.19078</cdr:y>
    </cdr:from>
    <cdr:to>
      <cdr:x>0.72222</cdr:x>
      <cdr:y>0.25367</cdr:y>
    </cdr:to>
    <cdr:sp macro="" textlink="">
      <cdr:nvSpPr>
        <cdr:cNvPr id="4" name="TextBox 3"/>
        <cdr:cNvSpPr txBox="1"/>
      </cdr:nvSpPr>
      <cdr:spPr>
        <a:xfrm xmlns:a="http://schemas.openxmlformats.org/drawingml/2006/main">
          <a:off x="5772151" y="866777"/>
          <a:ext cx="914400" cy="28575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0.65094</cdr:x>
      <cdr:y>0.174</cdr:y>
    </cdr:from>
    <cdr:to>
      <cdr:x>0.76415</cdr:x>
      <cdr:y>0.37526</cdr:y>
    </cdr:to>
    <cdr:sp macro="" textlink="">
      <cdr:nvSpPr>
        <cdr:cNvPr id="7" name="TextBox 6"/>
        <cdr:cNvSpPr txBox="1"/>
      </cdr:nvSpPr>
      <cdr:spPr>
        <a:xfrm xmlns:a="http://schemas.openxmlformats.org/drawingml/2006/main">
          <a:off x="5257801" y="790577"/>
          <a:ext cx="914400" cy="91440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0.77594</cdr:x>
      <cdr:y>0.20335</cdr:y>
    </cdr:from>
    <cdr:to>
      <cdr:x>0.88915</cdr:x>
      <cdr:y>0.40461</cdr:y>
    </cdr:to>
    <cdr:sp macro="" textlink="">
      <cdr:nvSpPr>
        <cdr:cNvPr id="9" name="TextBox 8"/>
        <cdr:cNvSpPr txBox="1"/>
      </cdr:nvSpPr>
      <cdr:spPr>
        <a:xfrm xmlns:a="http://schemas.openxmlformats.org/drawingml/2006/main">
          <a:off x="6267451" y="923927"/>
          <a:ext cx="914400" cy="91440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0.78616</cdr:x>
      <cdr:y>0.09311</cdr:y>
    </cdr:from>
    <cdr:to>
      <cdr:x>0.90006</cdr:x>
      <cdr:y>0.33734</cdr:y>
    </cdr:to>
    <cdr:sp macro="" textlink="">
      <cdr:nvSpPr>
        <cdr:cNvPr id="2" name="CasellaDiTesto 1"/>
        <cdr:cNvSpPr txBox="1"/>
      </cdr:nvSpPr>
      <cdr:spPr>
        <a:xfrm xmlns:a="http://schemas.openxmlformats.org/drawingml/2006/main">
          <a:off x="6311267" y="348617"/>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it-IT" sz="1100"/>
        </a:p>
      </cdr:txBody>
    </cdr:sp>
  </cdr:relSizeAnchor>
  <cdr:relSizeAnchor xmlns:cdr="http://schemas.openxmlformats.org/drawingml/2006/chartDrawing">
    <cdr:from>
      <cdr:x>0.23928</cdr:x>
      <cdr:y>0.55967</cdr:y>
    </cdr:from>
    <cdr:to>
      <cdr:x>0.31381</cdr:x>
      <cdr:y>0.8039</cdr:y>
    </cdr:to>
    <cdr:sp macro="" textlink="">
      <cdr:nvSpPr>
        <cdr:cNvPr id="5" name="CasellaDiTesto 4"/>
        <cdr:cNvSpPr txBox="1"/>
      </cdr:nvSpPr>
      <cdr:spPr>
        <a:xfrm xmlns:a="http://schemas.openxmlformats.org/drawingml/2006/main" rot="4228143">
          <a:off x="561296" y="1290249"/>
          <a:ext cx="501394" cy="218843"/>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it-IT" sz="800"/>
            <a:t>RITMO</a:t>
          </a:r>
        </a:p>
      </cdr:txBody>
    </cdr:sp>
  </cdr:relSizeAnchor>
  <cdr:relSizeAnchor xmlns:cdr="http://schemas.openxmlformats.org/drawingml/2006/chartDrawing">
    <cdr:from>
      <cdr:x>0.39771</cdr:x>
      <cdr:y>0.85361</cdr:y>
    </cdr:from>
    <cdr:to>
      <cdr:x>0.51162</cdr:x>
      <cdr:y>0.93383</cdr:y>
    </cdr:to>
    <cdr:sp macro="" textlink="">
      <cdr:nvSpPr>
        <cdr:cNvPr id="14" name="CasellaDiTesto 13"/>
        <cdr:cNvSpPr txBox="1"/>
      </cdr:nvSpPr>
      <cdr:spPr>
        <a:xfrm xmlns:a="http://schemas.openxmlformats.org/drawingml/2006/main">
          <a:off x="1167765" y="1752433"/>
          <a:ext cx="334467" cy="16466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it-IT" sz="800"/>
            <a:t>ENERGIA</a:t>
          </a:r>
        </a:p>
      </cdr:txBody>
    </cdr:sp>
  </cdr:relSizeAnchor>
  <cdr:relSizeAnchor xmlns:cdr="http://schemas.openxmlformats.org/drawingml/2006/chartDrawing">
    <cdr:from>
      <cdr:x>0.68655</cdr:x>
      <cdr:y>0.58418</cdr:y>
    </cdr:from>
    <cdr:to>
      <cdr:x>0.8146</cdr:x>
      <cdr:y>0.80942</cdr:y>
    </cdr:to>
    <cdr:sp macro="" textlink="">
      <cdr:nvSpPr>
        <cdr:cNvPr id="15" name="CasellaDiTesto 14"/>
        <cdr:cNvSpPr txBox="1"/>
      </cdr:nvSpPr>
      <cdr:spPr>
        <a:xfrm xmlns:a="http://schemas.openxmlformats.org/drawingml/2006/main" rot="6879167">
          <a:off x="1972651" y="1242503"/>
          <a:ext cx="462408" cy="375986"/>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it-IT" sz="800"/>
            <a:t>PUNTI DI </a:t>
          </a:r>
        </a:p>
        <a:p xmlns:a="http://schemas.openxmlformats.org/drawingml/2006/main">
          <a:pPr algn="ctr"/>
          <a:r>
            <a:rPr lang="it-IT" sz="800"/>
            <a:t>FORZA</a:t>
          </a:r>
        </a:p>
      </cdr:txBody>
    </cdr:sp>
  </cdr:relSizeAnchor>
  <cdr:relSizeAnchor xmlns:cdr="http://schemas.openxmlformats.org/drawingml/2006/chartDrawing">
    <cdr:from>
      <cdr:x>0.54479</cdr:x>
      <cdr:y>0.19764</cdr:y>
    </cdr:from>
    <cdr:to>
      <cdr:x>0.71556</cdr:x>
      <cdr:y>0.30424</cdr:y>
    </cdr:to>
    <cdr:sp macro="" textlink="">
      <cdr:nvSpPr>
        <cdr:cNvPr id="10" name="CasellaDiTesto 4"/>
        <cdr:cNvSpPr txBox="1"/>
      </cdr:nvSpPr>
      <cdr:spPr>
        <a:xfrm xmlns:a="http://schemas.openxmlformats.org/drawingml/2006/main" rot="2260059">
          <a:off x="1599648" y="405748"/>
          <a:ext cx="501394" cy="218843"/>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it-IT" sz="800"/>
            <a:t>SINCRONIA</a:t>
          </a:r>
        </a:p>
      </cdr:txBody>
    </cdr:sp>
  </cdr:relSizeAnchor>
  <cdr:relSizeAnchor xmlns:cdr="http://schemas.openxmlformats.org/drawingml/2006/chartDrawing">
    <cdr:from>
      <cdr:x>0.22626</cdr:x>
      <cdr:y>0.26636</cdr:y>
    </cdr:from>
    <cdr:to>
      <cdr:x>0.39702</cdr:x>
      <cdr:y>0.37296</cdr:y>
    </cdr:to>
    <cdr:sp macro="" textlink="">
      <cdr:nvSpPr>
        <cdr:cNvPr id="11" name="CasellaDiTesto 4"/>
        <cdr:cNvSpPr txBox="1"/>
      </cdr:nvSpPr>
      <cdr:spPr>
        <a:xfrm xmlns:a="http://schemas.openxmlformats.org/drawingml/2006/main" rot="19454345">
          <a:off x="664347" y="546827"/>
          <a:ext cx="501394" cy="218843"/>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it-IT" sz="800"/>
            <a:t>ATTIVAZIONE</a:t>
          </a: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it-IT" sz="1200" b="0" i="0" u="none" strike="noStrike" cap="none">
                <a:solidFill>
                  <a:schemeClr val="dk1"/>
                </a:solidFill>
                <a:latin typeface="Calibri"/>
                <a:ea typeface="Calibri"/>
                <a:cs typeface="Calibri"/>
                <a:sym typeface="Calibri"/>
              </a:rPr>
              <a:t>‹N›</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
        <p:nvSpPr>
          <p:cNvPr id="80" name="Google Shape;80;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3624605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6" name="Google Shape;106;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it-IT"/>
              <a:t>Il modello SFERA </a:t>
            </a:r>
            <a:r>
              <a:rPr lang="it-IT" sz="1200">
                <a:solidFill>
                  <a:srgbClr val="000000"/>
                </a:solidFill>
              </a:rPr>
              <a:t>è uno strumento di </a:t>
            </a:r>
            <a:r>
              <a:rPr lang="it-IT" sz="1200" b="0">
                <a:solidFill>
                  <a:srgbClr val="000000"/>
                </a:solidFill>
              </a:rPr>
              <a:t>analisi e di ottimizzazione della performance ideato dal Prof G.Vercelli, riconosciuto nel panorama nazionale e internazionale. </a:t>
            </a:r>
            <a:endParaRPr sz="1200" b="0" i="0" u="none" strike="noStrike">
              <a:solidFill>
                <a:srgbClr val="000000"/>
              </a:solidFill>
              <a:highlight>
                <a:srgbClr val="FFFF00"/>
              </a:highlight>
              <a:latin typeface="Calibri"/>
              <a:ea typeface="Calibri"/>
              <a:cs typeface="Calibri"/>
              <a:sym typeface="Calibri"/>
            </a:endParaRPr>
          </a:p>
          <a:p>
            <a:pPr marL="0" lvl="0" indent="0" algn="l" rtl="0">
              <a:spcBef>
                <a:spcPts val="0"/>
              </a:spcBef>
              <a:spcAft>
                <a:spcPts val="0"/>
              </a:spcAft>
              <a:buNone/>
            </a:pPr>
            <a:r>
              <a:rPr lang="it-IT"/>
              <a:t>Secondo questo modello, l’ottimizzazione di una prestazione è basata sull’equilibrio di cinque fattori fondamentali che intervengono nella rappresentazione mentale di questa. È necessario quindi analizzare questi fattori e lavorare per ottimizzarli, ogni qual volta ci si appresta a svolgere un compito che richiede un notevole impegno delle nostre risorse psicofisiche. </a:t>
            </a:r>
            <a:endParaRPr/>
          </a:p>
          <a:p>
            <a:pPr marL="0" lvl="0" indent="0" algn="l" rtl="0">
              <a:spcBef>
                <a:spcPts val="0"/>
              </a:spcBef>
              <a:spcAft>
                <a:spcPts val="0"/>
              </a:spcAft>
              <a:buNone/>
            </a:pPr>
            <a:endParaRPr/>
          </a:p>
          <a:p>
            <a:pPr marL="0" lvl="0" indent="0" algn="l" rtl="0">
              <a:spcBef>
                <a:spcPts val="0"/>
              </a:spcBef>
              <a:spcAft>
                <a:spcPts val="0"/>
              </a:spcAft>
              <a:buNone/>
            </a:pPr>
            <a:r>
              <a:rPr lang="it-IT"/>
              <a:t>L’entrata nella SFERA corrisponde allo stato di SINCRONANZA , la massima espressione della sincronia (verso se stessi e verso l’esterno) e della risonanza ( che genera un’amplificazione delle proprie risorse).</a:t>
            </a:r>
            <a:endParaRPr/>
          </a:p>
          <a:p>
            <a:pPr marL="0" lvl="0" indent="0" algn="l" rtl="0">
              <a:spcBef>
                <a:spcPts val="0"/>
              </a:spcBef>
              <a:spcAft>
                <a:spcPts val="0"/>
              </a:spcAft>
              <a:buNone/>
            </a:pPr>
            <a:r>
              <a:rPr lang="it-IT"/>
              <a:t>Essa è definita come la strada maestra verso la massima prestazione.</a:t>
            </a:r>
            <a:endParaRPr/>
          </a:p>
          <a:p>
            <a:pPr marL="0" lvl="0" indent="0" algn="l" rtl="0">
              <a:spcBef>
                <a:spcPts val="0"/>
              </a:spcBef>
              <a:spcAft>
                <a:spcPts val="0"/>
              </a:spcAft>
              <a:buNone/>
            </a:pPr>
            <a:endParaRPr/>
          </a:p>
        </p:txBody>
      </p:sp>
      <p:sp>
        <p:nvSpPr>
          <p:cNvPr id="107" name="Google Shape;107;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5" name="Google Shape;115;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it-IT" sz="1200"/>
              <a:t>Per costruire la nostra massima prestazione abbiamo bisogno delle risorse tecniche ( ovvero delle nostre conoscenze e principalmente corpo) moltiplicato le risorse umane (sono le nostre qualità psichiche quindi mentali). Però va da sé che anche se noi abbiamo entrambe le risorse, non necessariamente realizziamo la massima performance </a:t>
            </a:r>
            <a:endParaRPr/>
          </a:p>
          <a:p>
            <a:pPr marL="0" lvl="0" indent="0" algn="l" rtl="0">
              <a:spcBef>
                <a:spcPts val="0"/>
              </a:spcBef>
              <a:spcAft>
                <a:spcPts val="0"/>
              </a:spcAft>
              <a:buNone/>
            </a:pPr>
            <a:r>
              <a:rPr lang="it-IT" sz="1200"/>
              <a:t>Affinchè quella dimensione potenziale possa diventare reale, abbiamo bisogno di un </a:t>
            </a:r>
            <a:r>
              <a:rPr lang="it-IT" sz="1200" b="1"/>
              <a:t>modello di riferimento</a:t>
            </a:r>
            <a:r>
              <a:rPr lang="it-IT" sz="1200"/>
              <a:t>.  Importante anche ricordare la </a:t>
            </a:r>
            <a:r>
              <a:rPr lang="it-IT" sz="1200" b="1"/>
              <a:t>ripetitibilità,</a:t>
            </a:r>
            <a:r>
              <a:rPr lang="it-IT" sz="1200"/>
              <a:t> non si fa una grande prestazione per caso ma la si costruisce giorno dopo giorno.</a:t>
            </a:r>
            <a:endParaRPr/>
          </a:p>
          <a:p>
            <a:pPr marL="0" lvl="0" indent="0" algn="l" rtl="0">
              <a:spcBef>
                <a:spcPts val="0"/>
              </a:spcBef>
              <a:spcAft>
                <a:spcPts val="0"/>
              </a:spcAft>
              <a:buClr>
                <a:schemeClr val="dk1"/>
              </a:buClr>
              <a:buSzPts val="1200"/>
              <a:buFont typeface="Calibri"/>
              <a:buNone/>
            </a:pPr>
            <a:r>
              <a:rPr lang="it-IT" sz="1200">
                <a:solidFill>
                  <a:schemeClr val="dk1"/>
                </a:solidFill>
                <a:latin typeface="Calibri"/>
                <a:ea typeface="Calibri"/>
                <a:cs typeface="Calibri"/>
                <a:sym typeface="Calibri"/>
              </a:rPr>
              <a:t>la </a:t>
            </a:r>
            <a:r>
              <a:rPr lang="it-IT" sz="1200" b="1">
                <a:solidFill>
                  <a:schemeClr val="dk1"/>
                </a:solidFill>
                <a:latin typeface="Calibri"/>
                <a:ea typeface="Calibri"/>
                <a:cs typeface="Calibri"/>
                <a:sym typeface="Calibri"/>
              </a:rPr>
              <a:t>ripetibilità</a:t>
            </a:r>
            <a:r>
              <a:rPr lang="it-IT" sz="1200">
                <a:solidFill>
                  <a:schemeClr val="dk1"/>
                </a:solidFill>
                <a:latin typeface="Calibri"/>
                <a:ea typeface="Calibri"/>
                <a:cs typeface="Calibri"/>
                <a:sym typeface="Calibri"/>
              </a:rPr>
              <a:t>, ovvero la capacità di replicare, in modo strutturato, il processo di prestazione riuscendo a esprimere, in modo costante, il nostro massimo potenziale.</a:t>
            </a:r>
            <a:endParaRPr/>
          </a:p>
          <a:p>
            <a:pPr marL="0" lvl="0" indent="0" algn="l" rtl="0">
              <a:spcBef>
                <a:spcPts val="0"/>
              </a:spcBef>
              <a:spcAft>
                <a:spcPts val="0"/>
              </a:spcAft>
              <a:buClr>
                <a:schemeClr val="dk1"/>
              </a:buClr>
              <a:buSzPts val="1200"/>
              <a:buFont typeface="Calibri"/>
              <a:buNone/>
            </a:pPr>
            <a:r>
              <a:rPr lang="it-IT" sz="1200">
                <a:solidFill>
                  <a:schemeClr val="dk1"/>
                </a:solidFill>
                <a:latin typeface="Calibri"/>
                <a:ea typeface="Calibri"/>
                <a:cs typeface="Calibri"/>
                <a:sym typeface="Calibri"/>
              </a:rPr>
              <a:t>La </a:t>
            </a:r>
            <a:r>
              <a:rPr lang="it-IT" sz="1200" b="1">
                <a:solidFill>
                  <a:schemeClr val="dk1"/>
                </a:solidFill>
                <a:latin typeface="Calibri"/>
                <a:ea typeface="Calibri"/>
                <a:cs typeface="Calibri"/>
                <a:sym typeface="Calibri"/>
              </a:rPr>
              <a:t>ripetibilità si può ottenere solo attraverso l’utilizzo di un Modello</a:t>
            </a:r>
            <a:r>
              <a:rPr lang="it-IT" sz="1200">
                <a:solidFill>
                  <a:schemeClr val="dk1"/>
                </a:solidFill>
                <a:latin typeface="Calibri"/>
                <a:ea typeface="Calibri"/>
                <a:cs typeface="Calibri"/>
                <a:sym typeface="Calibri"/>
              </a:rPr>
              <a:t>, semplice e comprensibile.</a:t>
            </a:r>
            <a:endParaRPr sz="1200"/>
          </a:p>
          <a:p>
            <a:pPr marL="0" lvl="0" indent="0" algn="l" rtl="0">
              <a:spcBef>
                <a:spcPts val="0"/>
              </a:spcBef>
              <a:spcAft>
                <a:spcPts val="0"/>
              </a:spcAft>
              <a:buNone/>
            </a:pPr>
            <a:endParaRPr sz="1200"/>
          </a:p>
        </p:txBody>
      </p:sp>
      <p:sp>
        <p:nvSpPr>
          <p:cNvPr id="116" name="Google Shape;116;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1" name="Google Shape;121;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it-IT" sz="1200" dirty="0">
                <a:solidFill>
                  <a:schemeClr val="dk1"/>
                </a:solidFill>
                <a:latin typeface="Calibri"/>
                <a:ea typeface="Calibri"/>
                <a:cs typeface="Calibri"/>
                <a:sym typeface="Calibri"/>
              </a:rPr>
              <a:t>Essendo il modello SFERA applicabile nell’ambito della performance umana, da qui l’idea di applicarlo al chirurgo in quanto performer.</a:t>
            </a:r>
            <a:endParaRPr dirty="0"/>
          </a:p>
          <a:p>
            <a:pPr marL="0" marR="0" lvl="0" indent="0" algn="l" rtl="0">
              <a:lnSpc>
                <a:spcPct val="100000"/>
              </a:lnSpc>
              <a:spcBef>
                <a:spcPts val="0"/>
              </a:spcBef>
              <a:spcAft>
                <a:spcPts val="0"/>
              </a:spcAft>
              <a:buClr>
                <a:schemeClr val="dk1"/>
              </a:buClr>
              <a:buSzPts val="1200"/>
              <a:buFont typeface="Calibri"/>
              <a:buNone/>
            </a:pPr>
            <a:endParaRPr sz="1200"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it-IT" sz="1200" dirty="0">
                <a:solidFill>
                  <a:schemeClr val="dk1"/>
                </a:solidFill>
                <a:latin typeface="Calibri"/>
                <a:ea typeface="Calibri"/>
                <a:cs typeface="Calibri"/>
                <a:sym typeface="Calibri"/>
              </a:rPr>
              <a:t>Come gli atleti anche i chirurghi hanno quindi bisogno di molto di più che del solo allenamento fisico. Per esprimersi al meglio sia gli uni che gli altri, devono apprendere la tecnica e sviluppare una notevole resistenza mentale alla fatica e allo stress, allenando la capacità di gestire le emozioni e la pressione psicologica interna e ambientale connesse alla performance. I chirurghi infatti, come gli atleti, devono mantenere un’estrema concentrazione spesso per molte ore e sono soggetti a pressioni elevate in circostanze spesso eccezionali.</a:t>
            </a:r>
            <a:endParaRPr dirty="0"/>
          </a:p>
          <a:p>
            <a:pPr marL="0" lvl="0" indent="0" algn="l" rtl="0">
              <a:spcBef>
                <a:spcPts val="0"/>
              </a:spcBef>
              <a:spcAft>
                <a:spcPts val="0"/>
              </a:spcAft>
              <a:buNone/>
            </a:pPr>
            <a:endParaRPr dirty="0"/>
          </a:p>
        </p:txBody>
      </p:sp>
      <p:sp>
        <p:nvSpPr>
          <p:cNvPr id="122" name="Google Shape;122;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0" name="Google Shape;130;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it-IT" sz="1200" dirty="0">
                <a:solidFill>
                  <a:schemeClr val="dk1"/>
                </a:solidFill>
                <a:latin typeface="Calibri"/>
                <a:ea typeface="Calibri"/>
                <a:cs typeface="Calibri"/>
                <a:sym typeface="Calibri"/>
              </a:rPr>
              <a:t>La trance in ambito della prestazione serve per amplificare una competenza</a:t>
            </a:r>
            <a:endParaRPr dirty="0"/>
          </a:p>
          <a:p>
            <a:pPr marL="0" marR="0" lvl="0" indent="0" algn="l" rtl="0">
              <a:lnSpc>
                <a:spcPct val="100000"/>
              </a:lnSpc>
              <a:spcBef>
                <a:spcPts val="0"/>
              </a:spcBef>
              <a:spcAft>
                <a:spcPts val="0"/>
              </a:spcAft>
              <a:buClr>
                <a:srgbClr val="000000"/>
              </a:buClr>
              <a:buSzPts val="1200"/>
              <a:buFont typeface="Calibri"/>
              <a:buNone/>
            </a:pPr>
            <a:r>
              <a:rPr lang="it-IT" sz="1200" b="0" i="0" u="none" strike="noStrike" dirty="0">
                <a:solidFill>
                  <a:srgbClr val="000000"/>
                </a:solidFill>
                <a:latin typeface="Calibri"/>
                <a:ea typeface="Calibri"/>
                <a:cs typeface="Calibri"/>
                <a:sym typeface="Calibri"/>
              </a:rPr>
              <a:t>Con questo lavoro  vogliamo dimostrare come il modello SFERA possa essere applicato alla performance chirurgica. </a:t>
            </a:r>
            <a:endParaRPr dirty="0"/>
          </a:p>
          <a:p>
            <a:pPr marL="0" marR="0" lvl="0" indent="0" algn="l" rtl="0">
              <a:lnSpc>
                <a:spcPct val="100000"/>
              </a:lnSpc>
              <a:spcBef>
                <a:spcPts val="0"/>
              </a:spcBef>
              <a:spcAft>
                <a:spcPts val="0"/>
              </a:spcAft>
              <a:buClr>
                <a:srgbClr val="000000"/>
              </a:buClr>
              <a:buSzPts val="1200"/>
              <a:buFont typeface="Calibri"/>
              <a:buNone/>
            </a:pPr>
            <a:r>
              <a:rPr lang="it-IT" sz="1200" b="0" i="0" u="none" strike="noStrike" dirty="0">
                <a:solidFill>
                  <a:srgbClr val="000000"/>
                </a:solidFill>
                <a:latin typeface="Calibri"/>
                <a:ea typeface="Calibri"/>
                <a:cs typeface="Calibri"/>
                <a:sym typeface="Calibri"/>
              </a:rPr>
              <a:t>L’obiettivo è di potenziare uno o più fattori di SFERA</a:t>
            </a:r>
            <a:endParaRPr sz="1000"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000"/>
              <a:buFont typeface="Calibri"/>
              <a:buNone/>
            </a:pPr>
            <a:endParaRPr sz="1000" dirty="0">
              <a:solidFill>
                <a:schemeClr val="dk1"/>
              </a:solidFill>
              <a:latin typeface="Calibri"/>
              <a:ea typeface="Calibri"/>
              <a:cs typeface="Calibri"/>
              <a:sym typeface="Calibri"/>
            </a:endParaRPr>
          </a:p>
          <a:p>
            <a:pPr marL="0" lvl="0" indent="0" algn="l" rtl="0">
              <a:spcBef>
                <a:spcPts val="0"/>
              </a:spcBef>
              <a:spcAft>
                <a:spcPts val="0"/>
              </a:spcAft>
              <a:buNone/>
            </a:pPr>
            <a:endParaRPr dirty="0"/>
          </a:p>
          <a:p>
            <a:pPr marL="0" marR="0" lvl="0" indent="0" algn="l" rtl="0">
              <a:lnSpc>
                <a:spcPct val="100000"/>
              </a:lnSpc>
              <a:spcBef>
                <a:spcPts val="0"/>
              </a:spcBef>
              <a:spcAft>
                <a:spcPts val="0"/>
              </a:spcAft>
              <a:buClr>
                <a:schemeClr val="dk1"/>
              </a:buClr>
              <a:buSzPts val="1200"/>
              <a:buFont typeface="Calibri"/>
              <a:buNone/>
            </a:pPr>
            <a:endParaRPr sz="1200" dirty="0">
              <a:solidFill>
                <a:schemeClr val="dk1"/>
              </a:solidFill>
              <a:latin typeface="Calibri"/>
              <a:ea typeface="Calibri"/>
              <a:cs typeface="Calibri"/>
              <a:sym typeface="Calibri"/>
            </a:endParaRPr>
          </a:p>
          <a:p>
            <a:pPr marL="0" lvl="0" indent="0" algn="l" rtl="0">
              <a:spcBef>
                <a:spcPts val="0"/>
              </a:spcBef>
              <a:spcAft>
                <a:spcPts val="0"/>
              </a:spcAft>
              <a:buNone/>
            </a:pPr>
            <a:endParaRPr dirty="0"/>
          </a:p>
        </p:txBody>
      </p:sp>
      <p:sp>
        <p:nvSpPr>
          <p:cNvPr id="131" name="Google Shape;131;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8" name="Google Shape;138;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Calibri"/>
              <a:buNone/>
            </a:pPr>
            <a:r>
              <a:rPr lang="it-IT" sz="1200" b="0" i="0" u="none" strike="noStrike">
                <a:solidFill>
                  <a:srgbClr val="000000"/>
                </a:solidFill>
                <a:latin typeface="Calibri"/>
                <a:ea typeface="Calibri"/>
                <a:cs typeface="Calibri"/>
                <a:sym typeface="Calibri"/>
              </a:rPr>
              <a:t>La </a:t>
            </a:r>
            <a:r>
              <a:rPr lang="it-IT" sz="1200" b="0" i="1" u="none" strike="noStrike">
                <a:solidFill>
                  <a:srgbClr val="1F4D78"/>
                </a:solidFill>
                <a:latin typeface="Calibri"/>
                <a:ea typeface="Calibri"/>
                <a:cs typeface="Calibri"/>
                <a:sym typeface="Calibri"/>
              </a:rPr>
              <a:t>SINCRONIA (S) </a:t>
            </a:r>
            <a:r>
              <a:rPr lang="it-IT" sz="1200" b="0" i="0" u="none" strike="noStrike">
                <a:solidFill>
                  <a:srgbClr val="000000"/>
                </a:solidFill>
                <a:latin typeface="Calibri"/>
                <a:ea typeface="Calibri"/>
                <a:cs typeface="Calibri"/>
                <a:sym typeface="Calibri"/>
              </a:rPr>
              <a:t>rappresenta l’estrema focalizzazione su un compito, la capacità di essere completamente concentrati su quello che si sta facendo. </a:t>
            </a:r>
            <a:r>
              <a:rPr lang="it-IT" sz="1200" b="1" i="0" u="none" strike="noStrike">
                <a:solidFill>
                  <a:srgbClr val="FF0000"/>
                </a:solidFill>
                <a:latin typeface="Calibri"/>
                <a:ea typeface="Calibri"/>
                <a:cs typeface="Calibri"/>
                <a:sym typeface="Calibri"/>
              </a:rPr>
              <a:t>Si ottiene quando mente e corpo sono perfettamente allineati. Ciò che io penso, il mio corpo realizza. Ciò che il mio corpo realizza, viene percepito dalla mia mente</a:t>
            </a:r>
            <a:endParaRPr/>
          </a:p>
          <a:p>
            <a:pPr marL="0" marR="0" lvl="0" indent="0" algn="l" rtl="0">
              <a:lnSpc>
                <a:spcPct val="100000"/>
              </a:lnSpc>
              <a:spcBef>
                <a:spcPts val="0"/>
              </a:spcBef>
              <a:spcAft>
                <a:spcPts val="0"/>
              </a:spcAft>
              <a:buClr>
                <a:srgbClr val="FF0000"/>
              </a:buClr>
              <a:buSzPts val="1200"/>
              <a:buFont typeface="Calibri"/>
              <a:buNone/>
            </a:pPr>
            <a:r>
              <a:rPr lang="it-IT" sz="1200" b="1" i="0" u="none" strike="noStrike">
                <a:solidFill>
                  <a:srgbClr val="FF0000"/>
                </a:solidFill>
                <a:latin typeface="Calibri"/>
                <a:ea typeface="Calibri"/>
                <a:cs typeface="Calibri"/>
                <a:sym typeface="Calibri"/>
              </a:rPr>
              <a:t> </a:t>
            </a:r>
            <a:r>
              <a:rPr lang="it-IT" sz="1200" b="0" i="0" u="none" strike="noStrike">
                <a:solidFill>
                  <a:srgbClr val="000000"/>
                </a:solidFill>
                <a:latin typeface="Calibri"/>
                <a:ea typeface="Calibri"/>
                <a:cs typeface="Calibri"/>
                <a:sym typeface="Calibri"/>
              </a:rPr>
              <a:t>È la massima consapevolezza dell’azione che si sta svolgendo, quando “immaginare” e “fare” coincidono (si fa esattamente quello che si sta immaginando). </a:t>
            </a:r>
            <a:endParaRPr/>
          </a:p>
          <a:p>
            <a:pPr marL="0" lvl="0" indent="0" algn="l" rtl="0">
              <a:spcBef>
                <a:spcPts val="0"/>
              </a:spcBef>
              <a:spcAft>
                <a:spcPts val="0"/>
              </a:spcAft>
              <a:buNone/>
            </a:pPr>
            <a:endParaRPr/>
          </a:p>
          <a:p>
            <a:pPr marL="0" lvl="0" indent="0" algn="l" rtl="0">
              <a:spcBef>
                <a:spcPts val="0"/>
              </a:spcBef>
              <a:spcAft>
                <a:spcPts val="0"/>
              </a:spcAft>
              <a:buNone/>
            </a:pPr>
            <a:r>
              <a:rPr lang="it-IT"/>
              <a:t>I fattori possono essere divisi per semplicità in due posizioni: sincronia IN (il fattore è presente), sincronia OUT (non lo è)</a:t>
            </a:r>
            <a:endParaRPr/>
          </a:p>
        </p:txBody>
      </p:sp>
      <p:sp>
        <p:nvSpPr>
          <p:cNvPr id="139" name="Google Shape;139;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0" name="Google Shape;150;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Calibri"/>
              <a:buNone/>
            </a:pPr>
            <a:r>
              <a:rPr lang="it-IT" sz="1200" b="0" i="0" u="none" strike="noStrike">
                <a:solidFill>
                  <a:srgbClr val="000000"/>
                </a:solidFill>
                <a:latin typeface="Calibri"/>
                <a:ea typeface="Calibri"/>
                <a:cs typeface="Calibri"/>
                <a:sym typeface="Calibri"/>
              </a:rPr>
              <a:t>I </a:t>
            </a:r>
            <a:r>
              <a:rPr lang="it-IT" sz="1200" b="0" i="1" u="none" strike="noStrike">
                <a:solidFill>
                  <a:srgbClr val="1F4D78"/>
                </a:solidFill>
                <a:latin typeface="Calibri"/>
                <a:ea typeface="Calibri"/>
                <a:cs typeface="Calibri"/>
                <a:sym typeface="Calibri"/>
              </a:rPr>
              <a:t>PUNTI DI FORZA (F) </a:t>
            </a:r>
            <a:r>
              <a:rPr lang="it-IT" sz="1200" b="0" i="0" u="none" strike="noStrike">
                <a:solidFill>
                  <a:srgbClr val="000000"/>
                </a:solidFill>
                <a:latin typeface="Calibri"/>
                <a:ea typeface="Calibri"/>
                <a:cs typeface="Calibri"/>
                <a:sym typeface="Calibri"/>
              </a:rPr>
              <a:t>sono le capacità e abilità fisiche, tecniche e mentali che il chirurgo riconosce di avere ai fini dell’esecuzione di una prestazione di eccellenza, quando l’azione eseguita genera la migliore percezione di autoefficacia, in equilibrio tra la consapevolezza del “fare” (nel senso di eseguire) l’azione usando tutte le nostre capacità e abilità e il “percepire” l’efficacia della stessa. </a:t>
            </a:r>
            <a:endParaRPr/>
          </a:p>
          <a:p>
            <a:pPr marL="0" lvl="0" indent="0" algn="l" rtl="0">
              <a:spcBef>
                <a:spcPts val="0"/>
              </a:spcBef>
              <a:spcAft>
                <a:spcPts val="0"/>
              </a:spcAft>
              <a:buNone/>
            </a:pPr>
            <a:endParaRPr/>
          </a:p>
        </p:txBody>
      </p:sp>
      <p:sp>
        <p:nvSpPr>
          <p:cNvPr id="151" name="Google Shape;151;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2" name="Google Shape;162;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Calibri"/>
              <a:buNone/>
            </a:pPr>
            <a:r>
              <a:rPr lang="it-IT" sz="1200" b="0" i="0" u="none" strike="noStrike">
                <a:solidFill>
                  <a:srgbClr val="000000"/>
                </a:solidFill>
                <a:latin typeface="Calibri"/>
                <a:ea typeface="Calibri"/>
                <a:cs typeface="Calibri"/>
                <a:sym typeface="Calibri"/>
              </a:rPr>
              <a:t>L’</a:t>
            </a:r>
            <a:r>
              <a:rPr lang="it-IT" sz="1200" b="0" i="1" u="none" strike="noStrike">
                <a:solidFill>
                  <a:srgbClr val="1F4D78"/>
                </a:solidFill>
                <a:latin typeface="Calibri"/>
                <a:ea typeface="Calibri"/>
                <a:cs typeface="Calibri"/>
                <a:sym typeface="Calibri"/>
              </a:rPr>
              <a:t>ENERGIA (E) </a:t>
            </a:r>
            <a:r>
              <a:rPr lang="it-IT" sz="1200" b="0" i="0" u="none" strike="noStrike">
                <a:solidFill>
                  <a:srgbClr val="000000"/>
                </a:solidFill>
                <a:latin typeface="Calibri"/>
                <a:ea typeface="Calibri"/>
                <a:cs typeface="Calibri"/>
                <a:sym typeface="Calibri"/>
              </a:rPr>
              <a:t>è l’uso attivo della forza e della potenza. La sua ottimizzazione risulta dall’equilibrio tra il “percepire” le emozioni e le sensazioni legate al livello di energia necessario alla prestazione  e il “lasciare” inteso come percezione di mancanza di risorse sufficienti all’esecuzione della prestazione ed è quindi connessa alla capacità di delega. Utilizzata nella giusta quantità, regolandone in maniera efficace l'intensità, ci permette di utilizzare al meglio le risorse disponibili. Al contrario, un uso scarso o eccessivo di energia ostacola la prestazione di eccellenza generando una sensazione di stanchezza. </a:t>
            </a:r>
            <a:endParaRPr/>
          </a:p>
          <a:p>
            <a:pPr marL="0" lvl="0" indent="0" algn="l" rtl="0">
              <a:spcBef>
                <a:spcPts val="0"/>
              </a:spcBef>
              <a:spcAft>
                <a:spcPts val="0"/>
              </a:spcAft>
              <a:buNone/>
            </a:pPr>
            <a:endParaRPr/>
          </a:p>
        </p:txBody>
      </p:sp>
      <p:sp>
        <p:nvSpPr>
          <p:cNvPr id="163" name="Google Shape;163;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4" name="Google Shape;174;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Calibri"/>
              <a:buNone/>
            </a:pPr>
            <a:r>
              <a:rPr lang="it-IT" sz="1200" b="0" i="0" u="none" strike="noStrike">
                <a:solidFill>
                  <a:srgbClr val="000000"/>
                </a:solidFill>
                <a:latin typeface="Calibri"/>
                <a:ea typeface="Calibri"/>
                <a:cs typeface="Calibri"/>
                <a:sym typeface="Calibri"/>
              </a:rPr>
              <a:t>Il </a:t>
            </a:r>
            <a:r>
              <a:rPr lang="it-IT" sz="1200" b="0" i="1" u="none" strike="noStrike">
                <a:solidFill>
                  <a:srgbClr val="1F4D78"/>
                </a:solidFill>
                <a:latin typeface="Calibri"/>
                <a:ea typeface="Calibri"/>
                <a:cs typeface="Calibri"/>
                <a:sym typeface="Calibri"/>
              </a:rPr>
              <a:t>RITMO (R) </a:t>
            </a:r>
            <a:r>
              <a:rPr lang="it-IT" sz="1200" b="0" i="0" u="none" strike="noStrike">
                <a:solidFill>
                  <a:srgbClr val="000000"/>
                </a:solidFill>
                <a:latin typeface="Calibri"/>
                <a:ea typeface="Calibri"/>
                <a:cs typeface="Calibri"/>
                <a:sym typeface="Calibri"/>
              </a:rPr>
              <a:t>è l’ordinata successione di intervalli di tempo, ciò che genera il giusto flusso nella sequenza dei movimenti. È quello che dà eleganza e fluidità all’azione. È il risultato dell’equilibrio tra il riposo e l’azione, tra il “lasciare” inteso come l’abbandonare l’azione e il “tenere” inteso come tensione nell’azione. </a:t>
            </a:r>
            <a:endParaRPr/>
          </a:p>
          <a:p>
            <a:pPr marL="0" lvl="0" indent="0" algn="l" rtl="0">
              <a:spcBef>
                <a:spcPts val="0"/>
              </a:spcBef>
              <a:spcAft>
                <a:spcPts val="0"/>
              </a:spcAft>
              <a:buNone/>
            </a:pPr>
            <a:endParaRPr/>
          </a:p>
        </p:txBody>
      </p:sp>
      <p:sp>
        <p:nvSpPr>
          <p:cNvPr id="175" name="Google Shape;175;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6" name="Google Shape;186;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Calibri"/>
              <a:buNone/>
            </a:pPr>
            <a:r>
              <a:rPr lang="it-IT" sz="1200" b="0" i="0" u="none" strike="noStrike">
                <a:solidFill>
                  <a:srgbClr val="000000"/>
                </a:solidFill>
                <a:latin typeface="Calibri"/>
                <a:ea typeface="Calibri"/>
                <a:cs typeface="Calibri"/>
                <a:sym typeface="Calibri"/>
              </a:rPr>
              <a:t>L’</a:t>
            </a:r>
            <a:r>
              <a:rPr lang="it-IT" sz="1200" b="0" i="1" u="none" strike="noStrike">
                <a:solidFill>
                  <a:srgbClr val="1F4D78"/>
                </a:solidFill>
                <a:latin typeface="Calibri"/>
                <a:ea typeface="Calibri"/>
                <a:cs typeface="Calibri"/>
                <a:sym typeface="Calibri"/>
              </a:rPr>
              <a:t>ATTIVAZIONE (A) </a:t>
            </a:r>
            <a:r>
              <a:rPr lang="it-IT" sz="1200" b="0" i="0" u="none" strike="noStrike">
                <a:solidFill>
                  <a:srgbClr val="000000"/>
                </a:solidFill>
                <a:latin typeface="Calibri"/>
                <a:ea typeface="Calibri"/>
                <a:cs typeface="Calibri"/>
                <a:sym typeface="Calibri"/>
              </a:rPr>
              <a:t>è il motore motivazionale, la spinta passionale verso un obiettivo ambito, che permette di superare tutti gli ostacoli andando al di là dai propri limiti. È l’atleta che continua la sua maratona sotto le intemperie al limite delle sue forze, è il chirurgo che opera per ore e ore malgrado la stanchezza per salvare una vita umana. </a:t>
            </a:r>
            <a:endParaRPr/>
          </a:p>
          <a:p>
            <a:pPr marL="0" marR="0" lvl="0" indent="0" algn="l" rtl="0">
              <a:lnSpc>
                <a:spcPct val="100000"/>
              </a:lnSpc>
              <a:spcBef>
                <a:spcPts val="0"/>
              </a:spcBef>
              <a:spcAft>
                <a:spcPts val="0"/>
              </a:spcAft>
              <a:buClr>
                <a:srgbClr val="000000"/>
              </a:buClr>
              <a:buSzPts val="1200"/>
              <a:buFont typeface="Calibri"/>
              <a:buNone/>
            </a:pPr>
            <a:r>
              <a:rPr lang="it-IT" sz="1200" b="0" i="0" u="none" strike="noStrike">
                <a:solidFill>
                  <a:srgbClr val="000000"/>
                </a:solidFill>
                <a:latin typeface="Calibri"/>
                <a:ea typeface="Calibri"/>
                <a:cs typeface="Calibri"/>
                <a:sym typeface="Calibri"/>
              </a:rPr>
              <a:t>E’ il risultato dell’equilibrio tra il “tenere” inteso come mantenere alta la passione e l’impegno verso un obiettivo e l’ “immaginare“ inteso come visualizzare con la mente, sognare l’obiettivo per cui si lavora con piacere e soddisfazione (resisto alla fatica se pregusto la soddisfazione della riuscita dell’intervento)</a:t>
            </a:r>
            <a:endParaRPr sz="1200"/>
          </a:p>
          <a:p>
            <a:pPr marL="0" lvl="0" indent="0" algn="l" rtl="0">
              <a:spcBef>
                <a:spcPts val="0"/>
              </a:spcBef>
              <a:spcAft>
                <a:spcPts val="0"/>
              </a:spcAft>
              <a:buNone/>
            </a:pPr>
            <a:endParaRPr/>
          </a:p>
        </p:txBody>
      </p:sp>
      <p:sp>
        <p:nvSpPr>
          <p:cNvPr id="187" name="Google Shape;187;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8" name="Google Shape;198;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Calibri"/>
              <a:buNone/>
            </a:pPr>
            <a:r>
              <a:rPr lang="it-IT" sz="1200" b="0" i="0" u="none" strike="noStrike">
                <a:solidFill>
                  <a:srgbClr val="000000"/>
                </a:solidFill>
                <a:latin typeface="Calibri"/>
                <a:ea typeface="Calibri"/>
                <a:cs typeface="Calibri"/>
                <a:sym typeface="Calibri"/>
              </a:rPr>
              <a:t>Lo studio è stato svolto fra agosto e ottobre 2024 </a:t>
            </a:r>
            <a:endParaRPr/>
          </a:p>
          <a:p>
            <a:pPr marL="0" lvl="0" indent="0" algn="l" rtl="0">
              <a:spcBef>
                <a:spcPts val="0"/>
              </a:spcBef>
              <a:spcAft>
                <a:spcPts val="0"/>
              </a:spcAft>
              <a:buNone/>
            </a:pPr>
            <a:endParaRPr/>
          </a:p>
        </p:txBody>
      </p:sp>
      <p:sp>
        <p:nvSpPr>
          <p:cNvPr id="199" name="Google Shape;199;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6" name="Google Shape;206;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it-IT"/>
              <a:t>Calendarizzazione di 3 induzioni ipnotiche per ogni chirurgo</a:t>
            </a:r>
            <a:endParaRPr/>
          </a:p>
        </p:txBody>
      </p:sp>
      <p:sp>
        <p:nvSpPr>
          <p:cNvPr id="207" name="Google Shape;207;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4" name="Google Shape;214;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it-IT" sz="1200" b="1" i="0" u="none" strike="noStrike" dirty="0" err="1">
                <a:solidFill>
                  <a:srgbClr val="000000"/>
                </a:solidFill>
                <a:latin typeface="Calibri"/>
                <a:ea typeface="Calibri"/>
                <a:cs typeface="Calibri"/>
                <a:sym typeface="Calibri"/>
              </a:rPr>
              <a:t>autocompilazione</a:t>
            </a:r>
            <a:r>
              <a:rPr lang="it-IT" sz="1200" b="1" i="0" u="none" strike="noStrike" dirty="0">
                <a:solidFill>
                  <a:srgbClr val="000000"/>
                </a:solidFill>
                <a:latin typeface="Calibri"/>
                <a:ea typeface="Calibri"/>
                <a:cs typeface="Calibri"/>
                <a:sym typeface="Calibri"/>
              </a:rPr>
              <a:t> dello SFERA Mandala </a:t>
            </a:r>
            <a:r>
              <a:rPr lang="it-IT" sz="1200" b="0" i="0" u="none" strike="noStrike" dirty="0">
                <a:solidFill>
                  <a:srgbClr val="000000"/>
                </a:solidFill>
                <a:latin typeface="Calibri"/>
                <a:ea typeface="Calibri"/>
                <a:cs typeface="Calibri"/>
                <a:sym typeface="Calibri"/>
              </a:rPr>
              <a:t>chiedendo al chirurgo di far riferimento a tutti i campi della propria vita. Calcolo della percentuale del proprio SFERA mandala sommando i punteggi di ogni attrattore e moltiplicando il risultato per 4. Il risultato percentuale indica quanto il chirurgo sia nella propria SFERA nel momento presente </a:t>
            </a:r>
            <a:endParaRPr dirty="0"/>
          </a:p>
          <a:p>
            <a:pPr marL="0" lvl="0" indent="0" algn="l" rtl="0">
              <a:spcBef>
                <a:spcPts val="0"/>
              </a:spcBef>
              <a:spcAft>
                <a:spcPts val="0"/>
              </a:spcAft>
              <a:buNone/>
            </a:pPr>
            <a:r>
              <a:rPr lang="it-IT" sz="1200" b="0" i="0" u="none" strike="noStrike" dirty="0">
                <a:solidFill>
                  <a:srgbClr val="000000"/>
                </a:solidFill>
                <a:latin typeface="Calibri"/>
                <a:ea typeface="Calibri"/>
                <a:cs typeface="Calibri"/>
                <a:sym typeface="Calibri"/>
              </a:rPr>
              <a:t>- il chirurgo viene invitato a inserire l’attrattore risultato carente nello SFERA Mandala come parola di inizio di una </a:t>
            </a:r>
            <a:r>
              <a:rPr lang="it-IT" sz="1200" b="1" i="0" u="none" strike="noStrike" dirty="0">
                <a:solidFill>
                  <a:srgbClr val="000000"/>
                </a:solidFill>
                <a:latin typeface="Calibri"/>
                <a:ea typeface="Calibri"/>
                <a:cs typeface="Calibri"/>
                <a:sym typeface="Calibri"/>
              </a:rPr>
              <a:t>flow chart dal titolo “stato mentale attuale problema”. </a:t>
            </a:r>
            <a:r>
              <a:rPr lang="it-IT" sz="1200" b="0" i="0" u="none" strike="noStrike" dirty="0">
                <a:solidFill>
                  <a:srgbClr val="000000"/>
                </a:solidFill>
                <a:latin typeface="Calibri"/>
                <a:ea typeface="Calibri"/>
                <a:cs typeface="Calibri"/>
                <a:sym typeface="Calibri"/>
              </a:rPr>
              <a:t>A partire da quella parola è stata compilata la flow chart proseguendo per libere associazioni. Successivamente è stato chiesto di ordinare le parole da 1 a 10 intendendo con 1 ciò che ha un peso maggiore rispetto allo “stato mentale attuale problema”. A parità di attrattori carenti, è stato chiesto al chirurgo di inserire nella flow chart quello che percepisce soggettivamente come più impattante sullo “stato mentale attuale problema” </a:t>
            </a:r>
            <a:endParaRPr dirty="0"/>
          </a:p>
          <a:p>
            <a:pPr marL="285750" lvl="0" indent="-285750" algn="l" rtl="0">
              <a:spcBef>
                <a:spcPts val="0"/>
              </a:spcBef>
              <a:spcAft>
                <a:spcPts val="0"/>
              </a:spcAft>
              <a:buClr>
                <a:srgbClr val="000000"/>
              </a:buClr>
              <a:buSzPts val="1200"/>
              <a:buFont typeface="Calibri"/>
              <a:buChar char="-"/>
            </a:pPr>
            <a:r>
              <a:rPr lang="it-IT" sz="1200" b="0" i="0" u="none" strike="noStrike" dirty="0">
                <a:solidFill>
                  <a:srgbClr val="000000"/>
                </a:solidFill>
                <a:latin typeface="Calibri"/>
                <a:ea typeface="Calibri"/>
                <a:cs typeface="Calibri"/>
                <a:sym typeface="Calibri"/>
              </a:rPr>
              <a:t>allo stesso modo, il chirurgo ha compilato la flow chart dal titolo</a:t>
            </a:r>
            <a:r>
              <a:rPr lang="it-IT" sz="1200" b="1" i="0" u="none" strike="noStrike" dirty="0">
                <a:solidFill>
                  <a:srgbClr val="000000"/>
                </a:solidFill>
                <a:latin typeface="Calibri"/>
                <a:ea typeface="Calibri"/>
                <a:cs typeface="Calibri"/>
                <a:sym typeface="Calibri"/>
              </a:rPr>
              <a:t> “stato mentale desiderato” </a:t>
            </a:r>
            <a:r>
              <a:rPr lang="it-IT" sz="1200" b="0" i="0" u="none" strike="noStrike" dirty="0">
                <a:solidFill>
                  <a:srgbClr val="000000"/>
                </a:solidFill>
                <a:latin typeface="Calibri"/>
                <a:ea typeface="Calibri"/>
                <a:cs typeface="Calibri"/>
                <a:sym typeface="Calibri"/>
              </a:rPr>
              <a:t>a partire dalla parola che più rappresentava lo stato desiderato. </a:t>
            </a:r>
            <a:endParaRPr dirty="0"/>
          </a:p>
          <a:p>
            <a:pPr marL="0" lvl="0" indent="0" algn="l" rtl="0">
              <a:spcBef>
                <a:spcPts val="0"/>
              </a:spcBef>
              <a:spcAft>
                <a:spcPts val="0"/>
              </a:spcAft>
              <a:buNone/>
            </a:pPr>
            <a:r>
              <a:rPr lang="it-IT" sz="1200" b="0" i="0" u="none" strike="noStrike" dirty="0">
                <a:solidFill>
                  <a:srgbClr val="000000"/>
                </a:solidFill>
                <a:latin typeface="Calibri"/>
                <a:ea typeface="Calibri"/>
                <a:cs typeface="Calibri"/>
                <a:sym typeface="Calibri"/>
              </a:rPr>
              <a:t>Prima induzione ipnotica </a:t>
            </a:r>
            <a:endParaRPr dirty="0"/>
          </a:p>
          <a:p>
            <a:pPr marL="171450" lvl="0" indent="-171450" algn="l" rtl="0">
              <a:spcBef>
                <a:spcPts val="0"/>
              </a:spcBef>
              <a:spcAft>
                <a:spcPts val="0"/>
              </a:spcAft>
              <a:buClr>
                <a:srgbClr val="000000"/>
              </a:buClr>
              <a:buSzPts val="1200"/>
              <a:buFont typeface="Calibri"/>
              <a:buChar char="-"/>
            </a:pPr>
            <a:r>
              <a:rPr lang="it-IT" sz="1200" b="0" i="0" u="none" strike="noStrike" dirty="0">
                <a:solidFill>
                  <a:srgbClr val="000000"/>
                </a:solidFill>
                <a:latin typeface="Calibri"/>
                <a:ea typeface="Calibri"/>
                <a:cs typeface="Calibri"/>
                <a:sym typeface="Calibri"/>
              </a:rPr>
              <a:t>Partendo dallo schema base di procedura ipnotica, per ciascun soggetto è stato scelto e personalizzato lo schema ipnotico e le suggestioni da utilizzare in relazione all’attrattore da ottimizzare, ad eventuali aspettative personali ed ulteriori obiettivi enunciati. Filo guida però del CORPO di ogni seduta di ipnosi è stato l’utilizzo delle parole delle flow chart di ciascun chirurgo. </a:t>
            </a:r>
            <a:endParaRPr dirty="0"/>
          </a:p>
          <a:p>
            <a:pPr marL="0" lvl="0" indent="0" algn="l" rtl="0">
              <a:spcBef>
                <a:spcPts val="0"/>
              </a:spcBef>
              <a:spcAft>
                <a:spcPts val="0"/>
              </a:spcAft>
              <a:buNone/>
            </a:pPr>
            <a:endParaRPr dirty="0"/>
          </a:p>
        </p:txBody>
      </p:sp>
      <p:sp>
        <p:nvSpPr>
          <p:cNvPr id="215" name="Google Shape;215;p1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4" name="Google Shape;254;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it-IT"/>
              <a:t>Schema uinduzione per autoipnosi</a:t>
            </a:r>
            <a:endParaRPr/>
          </a:p>
          <a:p>
            <a:pPr marL="0" marR="0" lvl="0" indent="0" algn="l" rtl="0">
              <a:lnSpc>
                <a:spcPct val="100000"/>
              </a:lnSpc>
              <a:spcBef>
                <a:spcPts val="0"/>
              </a:spcBef>
              <a:spcAft>
                <a:spcPts val="0"/>
              </a:spcAft>
              <a:buClr>
                <a:schemeClr val="dk1"/>
              </a:buClr>
              <a:buSzPts val="1200"/>
              <a:buFont typeface="Calibri"/>
              <a:buNone/>
            </a:pPr>
            <a:r>
              <a:rPr lang="it-IT"/>
              <a:t>Stefania chirurgia proctologica c/o Ospedale Moncalieri, io chirurgia endocrino cervicale</a:t>
            </a:r>
            <a:endParaRPr/>
          </a:p>
          <a:p>
            <a:pPr marL="0" lvl="0" indent="0" algn="l" rtl="0">
              <a:spcBef>
                <a:spcPts val="0"/>
              </a:spcBef>
              <a:spcAft>
                <a:spcPts val="0"/>
              </a:spcAft>
              <a:buNone/>
            </a:pPr>
            <a:endParaRPr/>
          </a:p>
        </p:txBody>
      </p:sp>
      <p:sp>
        <p:nvSpPr>
          <p:cNvPr id="255" name="Google Shape;255;p1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2" name="Google Shape;262;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it-IT" sz="1200" b="0" i="0" u="none" strike="noStrike" dirty="0">
                <a:solidFill>
                  <a:srgbClr val="000000"/>
                </a:solidFill>
                <a:latin typeface="Calibri"/>
                <a:ea typeface="Calibri"/>
                <a:cs typeface="Calibri"/>
                <a:sym typeface="Calibri"/>
              </a:rPr>
              <a:t>Seconda/terza induzione ipnotica </a:t>
            </a:r>
            <a:endParaRPr dirty="0"/>
          </a:p>
          <a:p>
            <a:pPr marL="0" lvl="0" indent="0" algn="l" rtl="0">
              <a:spcBef>
                <a:spcPts val="0"/>
              </a:spcBef>
              <a:spcAft>
                <a:spcPts val="0"/>
              </a:spcAft>
              <a:buNone/>
            </a:pPr>
            <a:r>
              <a:rPr lang="it-IT" sz="1200" b="0" i="0" u="none" strike="noStrike" dirty="0">
                <a:solidFill>
                  <a:srgbClr val="7A7A7A"/>
                </a:solidFill>
                <a:latin typeface="Calibri"/>
                <a:ea typeface="Calibri"/>
                <a:cs typeface="Calibri"/>
                <a:sym typeface="Calibri"/>
              </a:rPr>
              <a:t>- </a:t>
            </a:r>
            <a:r>
              <a:rPr lang="it-IT" sz="1200" b="0" i="0" u="none" strike="noStrike" dirty="0" err="1">
                <a:solidFill>
                  <a:srgbClr val="000000"/>
                </a:solidFill>
                <a:latin typeface="Calibri"/>
                <a:ea typeface="Calibri"/>
                <a:cs typeface="Calibri"/>
                <a:sym typeface="Calibri"/>
              </a:rPr>
              <a:t>autocompilazione</a:t>
            </a:r>
            <a:r>
              <a:rPr lang="it-IT" sz="1200" b="0" i="0" u="none" strike="noStrike" dirty="0">
                <a:solidFill>
                  <a:srgbClr val="000000"/>
                </a:solidFill>
                <a:latin typeface="Calibri"/>
                <a:ea typeface="Calibri"/>
                <a:cs typeface="Calibri"/>
                <a:sym typeface="Calibri"/>
              </a:rPr>
              <a:t> dello SFERA Mandala chiedendo al chirurgo di far sempre riferimento a tutti i campi della propria vita. Calcolo della percentuale del proprio SFERA mandala sommando i punteggi di ogni attrattore e moltiplicando il risultato per 4. Il risultato percentuale indica quanto il chirurgo sia nella propria SFERA nel momento presente </a:t>
            </a:r>
            <a:endParaRPr dirty="0"/>
          </a:p>
          <a:p>
            <a:pPr marL="0" lvl="0" indent="0" algn="l" rtl="0">
              <a:spcBef>
                <a:spcPts val="0"/>
              </a:spcBef>
              <a:spcAft>
                <a:spcPts val="0"/>
              </a:spcAft>
              <a:buNone/>
            </a:pPr>
            <a:r>
              <a:rPr lang="it-IT" sz="1200" b="0" i="0" u="none" strike="noStrike" dirty="0">
                <a:solidFill>
                  <a:srgbClr val="7A7A7A"/>
                </a:solidFill>
                <a:latin typeface="Calibri"/>
                <a:ea typeface="Calibri"/>
                <a:cs typeface="Calibri"/>
                <a:sym typeface="Calibri"/>
              </a:rPr>
              <a:t>- </a:t>
            </a:r>
            <a:r>
              <a:rPr lang="it-IT" sz="1200" b="0" i="0" u="none" strike="noStrike" dirty="0">
                <a:solidFill>
                  <a:srgbClr val="000000"/>
                </a:solidFill>
                <a:latin typeface="Calibri"/>
                <a:ea typeface="Calibri"/>
                <a:cs typeface="Calibri"/>
                <a:sym typeface="Calibri"/>
              </a:rPr>
              <a:t>momento di condivisione conclusivo su quanto sperimentato dal chirurgo durante il percorso di ipnosi e invito a proseguire con l’autoipnosi. </a:t>
            </a: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p:txBody>
      </p:sp>
      <p:sp>
        <p:nvSpPr>
          <p:cNvPr id="263" name="Google Shape;263;p1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1" name="Google Shape;271;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it-IT" sz="1200" b="0" i="0" u="none" strike="noStrike" dirty="0">
                <a:solidFill>
                  <a:srgbClr val="000000"/>
                </a:solidFill>
                <a:latin typeface="Calibri"/>
                <a:ea typeface="Calibri"/>
                <a:cs typeface="Calibri"/>
                <a:sym typeface="Calibri"/>
              </a:rPr>
              <a:t>I risultati dello SFERA Mandala compilato da ciascun chirurgo </a:t>
            </a:r>
            <a:r>
              <a:rPr lang="it-IT" sz="1200" b="0" i="0" u="none" strike="noStrike" dirty="0" err="1">
                <a:solidFill>
                  <a:srgbClr val="000000"/>
                </a:solidFill>
                <a:latin typeface="Calibri"/>
                <a:ea typeface="Calibri"/>
                <a:cs typeface="Calibri"/>
                <a:sym typeface="Calibri"/>
              </a:rPr>
              <a:t>pre</a:t>
            </a:r>
            <a:r>
              <a:rPr lang="it-IT" sz="1200" b="0" i="0" u="none" strike="noStrike" dirty="0">
                <a:solidFill>
                  <a:srgbClr val="000000"/>
                </a:solidFill>
                <a:latin typeface="Calibri"/>
                <a:ea typeface="Calibri"/>
                <a:cs typeface="Calibri"/>
                <a:sym typeface="Calibri"/>
              </a:rPr>
              <a:t> e post le 3 induzioni ipnotiche, sono riassunti nella seguente tabella. </a:t>
            </a:r>
            <a:endParaRPr dirty="0"/>
          </a:p>
          <a:p>
            <a:pPr marL="0" lvl="0" indent="0" algn="l" rtl="0">
              <a:spcBef>
                <a:spcPts val="0"/>
              </a:spcBef>
              <a:spcAft>
                <a:spcPts val="0"/>
              </a:spcAft>
              <a:buNone/>
            </a:pPr>
            <a:r>
              <a:rPr lang="it-IT" sz="1200" b="0" i="0" u="none" strike="noStrike" dirty="0">
                <a:solidFill>
                  <a:srgbClr val="000000"/>
                </a:solidFill>
                <a:latin typeface="Calibri"/>
                <a:ea typeface="Calibri"/>
                <a:cs typeface="Calibri"/>
                <a:sym typeface="Calibri"/>
              </a:rPr>
              <a:t>Gli attrattori considerati seriamente insufficienti sono riportati in rosso (corrispondenti al punteggio 1-2 dello SFERA) e quelli non completamente sufficienti in arancione (punteggio 3 dello SFERA). I valori in azzurro si riferiscono a punteggi buoni (punteggio 4-5 dello SFERA). I soggetti dello studio, per rispetto della privacy, sono indicati con le iniziali. </a:t>
            </a:r>
            <a:endParaRPr dirty="0"/>
          </a:p>
          <a:p>
            <a:pPr marL="0" lvl="0" indent="0" algn="l" rtl="0">
              <a:spcBef>
                <a:spcPts val="0"/>
              </a:spcBef>
              <a:spcAft>
                <a:spcPts val="0"/>
              </a:spcAft>
              <a:buNone/>
            </a:pPr>
            <a:r>
              <a:rPr lang="it-IT" sz="1200" b="0" i="0" u="none" strike="noStrike" dirty="0">
                <a:solidFill>
                  <a:srgbClr val="000000"/>
                </a:solidFill>
                <a:latin typeface="Calibri"/>
                <a:ea typeface="Calibri"/>
                <a:cs typeface="Calibri"/>
                <a:sym typeface="Calibri"/>
              </a:rPr>
              <a:t>In generale è possibile apprezzare un netto miglioramento dei risultati, dato che emergerà anche dalla valutazione grafica ottenuta con le SFERA mandala. </a:t>
            </a:r>
            <a:endParaRPr dirty="0"/>
          </a:p>
          <a:p>
            <a:pPr marL="0" lvl="0" indent="0" algn="l" rtl="0">
              <a:spcBef>
                <a:spcPts val="0"/>
              </a:spcBef>
              <a:spcAft>
                <a:spcPts val="0"/>
              </a:spcAft>
              <a:buNone/>
            </a:pPr>
            <a:endParaRPr dirty="0"/>
          </a:p>
        </p:txBody>
      </p:sp>
      <p:sp>
        <p:nvSpPr>
          <p:cNvPr id="272" name="Google Shape;272;p1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1" name="Google Shape;281;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it-IT" sz="1200" b="0" i="0" u="none" strike="noStrike" dirty="0">
                <a:solidFill>
                  <a:srgbClr val="000000"/>
                </a:solidFill>
                <a:latin typeface="Calibri"/>
                <a:ea typeface="Calibri"/>
                <a:cs typeface="Calibri"/>
                <a:sym typeface="Calibri"/>
              </a:rPr>
              <a:t>- Seconda seduta al termine della seduta dice “mi sento nel mio piatto” spiegando che in Bielorussia, paese nativo del chirurgo, si dice </a:t>
            </a:r>
            <a:r>
              <a:rPr lang="it-IT" sz="1200" b="1" i="0" u="none" strike="noStrike" dirty="0">
                <a:solidFill>
                  <a:srgbClr val="000000"/>
                </a:solidFill>
                <a:latin typeface="Calibri"/>
                <a:ea typeface="Calibri"/>
                <a:cs typeface="Calibri"/>
                <a:sym typeface="Calibri"/>
              </a:rPr>
              <a:t>STARE NEL MIO PIATTO </a:t>
            </a:r>
            <a:r>
              <a:rPr lang="it-IT" sz="1200" b="0" i="0" u="none" strike="noStrike" dirty="0">
                <a:solidFill>
                  <a:srgbClr val="000000"/>
                </a:solidFill>
                <a:latin typeface="Calibri"/>
                <a:ea typeface="Calibri"/>
                <a:cs typeface="Calibri"/>
                <a:sym typeface="Calibri"/>
              </a:rPr>
              <a:t>per esprimere benessere vs disagio </a:t>
            </a:r>
            <a:endParaRPr dirty="0"/>
          </a:p>
          <a:p>
            <a:pPr marL="0" lvl="0" indent="0" algn="l" rtl="0">
              <a:spcBef>
                <a:spcPts val="0"/>
              </a:spcBef>
              <a:spcAft>
                <a:spcPts val="0"/>
              </a:spcAft>
              <a:buNone/>
            </a:pPr>
            <a:r>
              <a:rPr lang="it-IT" sz="1200" b="0" i="0" u="none" strike="noStrike" dirty="0">
                <a:solidFill>
                  <a:srgbClr val="000000"/>
                </a:solidFill>
                <a:latin typeface="Calibri"/>
                <a:ea typeface="Calibri"/>
                <a:cs typeface="Calibri"/>
                <a:sym typeface="Calibri"/>
              </a:rPr>
              <a:t>- Stato problema energia, terza seduta </a:t>
            </a:r>
            <a:r>
              <a:rPr lang="it-IT" sz="1200" b="1" i="0" u="none" strike="noStrike" dirty="0">
                <a:solidFill>
                  <a:srgbClr val="000000"/>
                </a:solidFill>
                <a:latin typeface="Calibri"/>
                <a:ea typeface="Calibri"/>
                <a:cs typeface="Calibri"/>
                <a:sym typeface="Calibri"/>
              </a:rPr>
              <a:t>l’esercizio della matrice dell’energia </a:t>
            </a:r>
            <a:endParaRPr dirty="0"/>
          </a:p>
          <a:p>
            <a:pPr marL="0" lvl="0" indent="0" algn="l" rtl="0">
              <a:spcBef>
                <a:spcPts val="0"/>
              </a:spcBef>
              <a:spcAft>
                <a:spcPts val="0"/>
              </a:spcAft>
              <a:buNone/>
            </a:pPr>
            <a:r>
              <a:rPr lang="it-IT" sz="1200" b="0" i="1" u="none" strike="noStrike" dirty="0">
                <a:solidFill>
                  <a:srgbClr val="000000"/>
                </a:solidFill>
                <a:latin typeface="Calibri"/>
                <a:ea typeface="Calibri"/>
                <a:cs typeface="Calibri"/>
                <a:sym typeface="Calibri"/>
              </a:rPr>
              <a:t>tracciare una croce suddividendolo </a:t>
            </a:r>
            <a:r>
              <a:rPr lang="it-IT" sz="1200" b="0" i="1" u="none" strike="noStrike" dirty="0" err="1">
                <a:solidFill>
                  <a:srgbClr val="000000"/>
                </a:solidFill>
                <a:latin typeface="Calibri"/>
                <a:ea typeface="Calibri"/>
                <a:cs typeface="Calibri"/>
                <a:sym typeface="Calibri"/>
              </a:rPr>
              <a:t>cosı</a:t>
            </a:r>
            <a:r>
              <a:rPr lang="it-IT" sz="1200" b="0" i="1" u="none" strike="noStrike" dirty="0">
                <a:solidFill>
                  <a:srgbClr val="000000"/>
                </a:solidFill>
                <a:latin typeface="Calibri"/>
                <a:ea typeface="Calibri"/>
                <a:cs typeface="Calibri"/>
                <a:sym typeface="Calibri"/>
              </a:rPr>
              <a:t> ` in quattro quadranti. Nella </a:t>
            </a:r>
            <a:r>
              <a:rPr lang="it-IT" sz="1200" b="0" i="1" u="none" strike="noStrike" dirty="0" err="1">
                <a:solidFill>
                  <a:srgbClr val="000000"/>
                </a:solidFill>
                <a:latin typeface="Calibri"/>
                <a:ea typeface="Calibri"/>
                <a:cs typeface="Calibri"/>
                <a:sym typeface="Calibri"/>
              </a:rPr>
              <a:t>meta`</a:t>
            </a:r>
            <a:r>
              <a:rPr lang="it-IT" sz="1200" b="0" i="1" u="none" strike="noStrike" dirty="0">
                <a:solidFill>
                  <a:srgbClr val="000000"/>
                </a:solidFill>
                <a:latin typeface="Calibri"/>
                <a:ea typeface="Calibri"/>
                <a:cs typeface="Calibri"/>
                <a:sym typeface="Calibri"/>
              </a:rPr>
              <a:t> sinistra aspetti della vita professionale, nella parte destra eventi di vita personale. Nei quadranti superiori scrivi che cosa ti da` energia (rispettivamente nella vita professionale e personale), mentre nella parte inferiore indica cosa ti toglie energia. Valuta se </a:t>
            </a:r>
            <a:r>
              <a:rPr lang="it-IT" sz="1200" b="0" i="1" u="none" strike="noStrike" dirty="0" err="1">
                <a:solidFill>
                  <a:srgbClr val="000000"/>
                </a:solidFill>
                <a:latin typeface="Calibri"/>
                <a:ea typeface="Calibri"/>
                <a:cs typeface="Calibri"/>
                <a:sym typeface="Calibri"/>
              </a:rPr>
              <a:t>cio`</a:t>
            </a:r>
            <a:r>
              <a:rPr lang="it-IT" sz="1200" b="0" i="1" u="none" strike="noStrike" dirty="0">
                <a:solidFill>
                  <a:srgbClr val="000000"/>
                </a:solidFill>
                <a:latin typeface="Calibri"/>
                <a:ea typeface="Calibri"/>
                <a:cs typeface="Calibri"/>
                <a:sym typeface="Calibri"/>
              </a:rPr>
              <a:t> che ti toglie energia </a:t>
            </a:r>
            <a:r>
              <a:rPr lang="it-IT" sz="1200" b="0" i="1" u="none" strike="noStrike" dirty="0" err="1">
                <a:solidFill>
                  <a:srgbClr val="000000"/>
                </a:solidFill>
                <a:latin typeface="Calibri"/>
                <a:ea typeface="Calibri"/>
                <a:cs typeface="Calibri"/>
                <a:sym typeface="Calibri"/>
              </a:rPr>
              <a:t>e`</a:t>
            </a:r>
            <a:r>
              <a:rPr lang="it-IT" sz="1200" b="0" i="1" u="none" strike="noStrike" dirty="0">
                <a:solidFill>
                  <a:srgbClr val="000000"/>
                </a:solidFill>
                <a:latin typeface="Calibri"/>
                <a:ea typeface="Calibri"/>
                <a:cs typeface="Calibri"/>
                <a:sym typeface="Calibri"/>
              </a:rPr>
              <a:t> compensato da tutte le cose che ti danno energia e se ci sono aspetti della tua vita che ti portano in disequilibrio. </a:t>
            </a:r>
            <a:endParaRPr dirty="0"/>
          </a:p>
          <a:p>
            <a:pPr marL="0" lvl="0" indent="0" algn="l" rtl="0">
              <a:spcBef>
                <a:spcPts val="0"/>
              </a:spcBef>
              <a:spcAft>
                <a:spcPts val="0"/>
              </a:spcAft>
              <a:buNone/>
            </a:pPr>
            <a:r>
              <a:rPr lang="it-IT" sz="1200" b="0" i="1" u="none" strike="noStrike" dirty="0">
                <a:solidFill>
                  <a:srgbClr val="000000"/>
                </a:solidFill>
                <a:latin typeface="Calibri"/>
                <a:ea typeface="Calibri"/>
                <a:cs typeface="Calibri"/>
                <a:sym typeface="Calibri"/>
              </a:rPr>
              <a:t>- </a:t>
            </a:r>
            <a:r>
              <a:rPr lang="it-IT" sz="1200" b="0" i="0" u="none" strike="noStrike" dirty="0">
                <a:solidFill>
                  <a:srgbClr val="000000"/>
                </a:solidFill>
                <a:latin typeface="Calibri"/>
                <a:ea typeface="Calibri"/>
                <a:cs typeface="Calibri"/>
                <a:sym typeface="Calibri"/>
              </a:rPr>
              <a:t>Si concorda un </a:t>
            </a:r>
            <a:r>
              <a:rPr lang="it-IT" sz="1200" b="1" i="0" u="none" strike="noStrike" dirty="0">
                <a:solidFill>
                  <a:srgbClr val="000000"/>
                </a:solidFill>
                <a:latin typeface="Calibri"/>
                <a:ea typeface="Calibri"/>
                <a:cs typeface="Calibri"/>
                <a:sym typeface="Calibri"/>
              </a:rPr>
              <a:t>mantra post ipnotico </a:t>
            </a:r>
            <a:r>
              <a:rPr lang="it-IT" sz="1200" b="0" i="0" u="none" strike="noStrike" dirty="0">
                <a:solidFill>
                  <a:srgbClr val="000000"/>
                </a:solidFill>
                <a:latin typeface="Calibri"/>
                <a:ea typeface="Calibri"/>
                <a:cs typeface="Calibri"/>
                <a:sym typeface="Calibri"/>
              </a:rPr>
              <a:t>“</a:t>
            </a:r>
            <a:r>
              <a:rPr lang="it-IT" sz="1200" b="1" i="0" u="none" strike="noStrike" dirty="0">
                <a:solidFill>
                  <a:srgbClr val="FF0000"/>
                </a:solidFill>
                <a:latin typeface="Calibri"/>
                <a:ea typeface="Calibri"/>
                <a:cs typeface="Calibri"/>
                <a:sym typeface="Calibri"/>
              </a:rPr>
              <a:t>Andrà tutto bene</a:t>
            </a:r>
            <a:r>
              <a:rPr lang="it-IT" sz="1200" b="0" i="0" u="none" strike="noStrike" dirty="0">
                <a:solidFill>
                  <a:srgbClr val="000000"/>
                </a:solidFill>
                <a:latin typeface="Calibri"/>
                <a:ea typeface="Calibri"/>
                <a:cs typeface="Calibri"/>
                <a:sym typeface="Calibri"/>
              </a:rPr>
              <a:t>” in bielorusso </a:t>
            </a:r>
            <a:endParaRPr dirty="0"/>
          </a:p>
          <a:p>
            <a:pPr marL="0" lvl="0" indent="0" algn="l" rtl="0">
              <a:spcBef>
                <a:spcPts val="0"/>
              </a:spcBef>
              <a:spcAft>
                <a:spcPts val="0"/>
              </a:spcAft>
              <a:buNone/>
            </a:pPr>
            <a:endParaRPr dirty="0"/>
          </a:p>
        </p:txBody>
      </p:sp>
      <p:sp>
        <p:nvSpPr>
          <p:cNvPr id="282" name="Google Shape;282;p1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6" name="Google Shape;376;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Calibri"/>
              <a:buNone/>
            </a:pPr>
            <a:r>
              <a:rPr lang="it-IT" sz="1200" b="0" i="0" u="none" strike="noStrike" dirty="0">
                <a:solidFill>
                  <a:srgbClr val="000000"/>
                </a:solidFill>
                <a:latin typeface="Calibri"/>
                <a:ea typeface="Calibri"/>
                <a:cs typeface="Calibri"/>
                <a:sym typeface="Calibri"/>
              </a:rPr>
              <a:t>- AM Si concorda come obiettivo per l’ultima induzione, su richiesta del chirurgo, la costruzione di un segnale post ipnotico di connessione mente corpo come gesto di attivazione. Si è chiesto di ritornare in un momento di grande ATTIVAZIONE nella sua vita associandolo alla </a:t>
            </a:r>
            <a:r>
              <a:rPr lang="it-IT" sz="1200" b="1" i="0" u="none" strike="noStrike" dirty="0">
                <a:solidFill>
                  <a:srgbClr val="000000"/>
                </a:solidFill>
                <a:latin typeface="Calibri"/>
                <a:ea typeface="Calibri"/>
                <a:cs typeface="Calibri"/>
                <a:sym typeface="Calibri"/>
              </a:rPr>
              <a:t>costruzione di un MANTRA </a:t>
            </a:r>
            <a:r>
              <a:rPr lang="it-IT" sz="1200" b="0" i="0" u="none" strike="noStrike" dirty="0">
                <a:solidFill>
                  <a:srgbClr val="000000"/>
                </a:solidFill>
                <a:latin typeface="Calibri"/>
                <a:ea typeface="Calibri"/>
                <a:cs typeface="Calibri"/>
                <a:sym typeface="Calibri"/>
              </a:rPr>
              <a:t>di attivazione, concordato ad inizio seduta</a:t>
            </a:r>
            <a:r>
              <a:rPr lang="it-IT" sz="1200" b="0" i="0" u="none" strike="noStrike" dirty="0">
                <a:solidFill>
                  <a:srgbClr val="000000"/>
                </a:solidFill>
                <a:latin typeface="Cambria"/>
                <a:ea typeface="Cambria"/>
                <a:cs typeface="Cambria"/>
                <a:sym typeface="Cambria"/>
              </a:rPr>
              <a:t>. Né con speranza, né con timore. È entrato in SFERA, equilibrio di attrattori</a:t>
            </a: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p:txBody>
      </p:sp>
      <p:sp>
        <p:nvSpPr>
          <p:cNvPr id="377" name="Google Shape;377;p2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1"/>
        <p:cNvGrpSpPr/>
        <p:nvPr/>
      </p:nvGrpSpPr>
      <p:grpSpPr>
        <a:xfrm>
          <a:off x="0" y="0"/>
          <a:ext cx="0" cy="0"/>
          <a:chOff x="0" y="0"/>
          <a:chExt cx="0" cy="0"/>
        </a:xfrm>
      </p:grpSpPr>
      <p:sp>
        <p:nvSpPr>
          <p:cNvPr id="382" name="Google Shape;382;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3" name="Google Shape;383;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it-IT" sz="1800" b="0" i="0" u="none" strike="noStrike" dirty="0">
                <a:solidFill>
                  <a:srgbClr val="000000"/>
                </a:solidFill>
                <a:latin typeface="Calibri"/>
                <a:ea typeface="Calibri"/>
                <a:cs typeface="Calibri"/>
                <a:sym typeface="Calibri"/>
              </a:rPr>
              <a:t>-VD Carente energia, in terza seduta </a:t>
            </a:r>
            <a:r>
              <a:rPr lang="it-IT" sz="1800" b="1" i="0" u="none" strike="noStrike" dirty="0">
                <a:solidFill>
                  <a:srgbClr val="000000"/>
                </a:solidFill>
                <a:latin typeface="Calibri"/>
                <a:ea typeface="Calibri"/>
                <a:cs typeface="Calibri"/>
                <a:sym typeface="Calibri"/>
              </a:rPr>
              <a:t>esercizio dell’energia ottimale </a:t>
            </a:r>
            <a:endParaRPr dirty="0"/>
          </a:p>
          <a:p>
            <a:pPr marL="0" lvl="0" indent="0" algn="l" rtl="0">
              <a:spcBef>
                <a:spcPts val="0"/>
              </a:spcBef>
              <a:spcAft>
                <a:spcPts val="0"/>
              </a:spcAft>
              <a:buNone/>
            </a:pPr>
            <a:r>
              <a:rPr lang="it-IT" sz="1800" b="0" i="1" u="none" strike="noStrike" dirty="0">
                <a:solidFill>
                  <a:srgbClr val="000000"/>
                </a:solidFill>
                <a:latin typeface="Calibri"/>
                <a:ea typeface="Calibri"/>
                <a:cs typeface="Calibri"/>
                <a:sym typeface="Calibri"/>
              </a:rPr>
              <a:t>Ricorda un’esperienza in cui eri al massimo della performance e ti stavi divertendo e in cui sentivi di utilizzare al meglio la tua energia. Quando hai rievocato l’immagine dell’evento e stai rivivendo le sensazioni provate durante quella piacevole esperienza, fai un disegno lasciandoti guidare dal tuo inconscio. Il disegno </a:t>
            </a:r>
            <a:r>
              <a:rPr lang="it-IT" sz="1800" b="0" i="1" u="none" strike="noStrike" dirty="0" err="1">
                <a:solidFill>
                  <a:srgbClr val="000000"/>
                </a:solidFill>
                <a:latin typeface="Calibri"/>
                <a:ea typeface="Calibri"/>
                <a:cs typeface="Calibri"/>
                <a:sym typeface="Calibri"/>
              </a:rPr>
              <a:t>puo`</a:t>
            </a:r>
            <a:r>
              <a:rPr lang="it-IT" sz="1800" b="0" i="1" u="none" strike="noStrike" dirty="0">
                <a:solidFill>
                  <a:srgbClr val="000000"/>
                </a:solidFill>
                <a:latin typeface="Calibri"/>
                <a:ea typeface="Calibri"/>
                <a:cs typeface="Calibri"/>
                <a:sym typeface="Calibri"/>
              </a:rPr>
              <a:t> essere rievocato come segnale postipnotico per ricondurti verso questa strada di buon utilizzo energetico. </a:t>
            </a:r>
            <a:endParaRPr dirty="0"/>
          </a:p>
          <a:p>
            <a:pPr marL="0" lvl="0" indent="0" algn="l" rtl="0">
              <a:spcBef>
                <a:spcPts val="0"/>
              </a:spcBef>
              <a:spcAft>
                <a:spcPts val="0"/>
              </a:spcAft>
              <a:buNone/>
            </a:pPr>
            <a:r>
              <a:rPr lang="it-IT" dirty="0"/>
              <a:t>- MH carenza punti di forza</a:t>
            </a:r>
            <a:r>
              <a:rPr lang="it-IT" sz="1200" b="0" i="0" u="none" strike="noStrike" dirty="0">
                <a:solidFill>
                  <a:srgbClr val="000000"/>
                </a:solidFill>
                <a:latin typeface="Calibri"/>
                <a:ea typeface="Calibri"/>
                <a:cs typeface="Calibri"/>
                <a:sym typeface="Calibri"/>
              </a:rPr>
              <a:t> si propone </a:t>
            </a:r>
            <a:r>
              <a:rPr lang="it-IT" sz="1200" b="1" i="0" u="none" strike="noStrike" dirty="0">
                <a:solidFill>
                  <a:srgbClr val="000000"/>
                </a:solidFill>
                <a:latin typeface="Calibri"/>
                <a:ea typeface="Calibri"/>
                <a:cs typeface="Calibri"/>
                <a:sym typeface="Calibri"/>
              </a:rPr>
              <a:t>l’esercizio del disegno della mano</a:t>
            </a:r>
            <a:r>
              <a:rPr lang="it-IT" sz="1200" b="0" i="0" u="none" strike="noStrike" dirty="0">
                <a:solidFill>
                  <a:srgbClr val="000000"/>
                </a:solidFill>
                <a:latin typeface="Calibri"/>
                <a:ea typeface="Calibri"/>
                <a:cs typeface="Calibri"/>
                <a:sym typeface="Calibri"/>
              </a:rPr>
              <a:t> e autovalutazione dell’autoefficacia. </a:t>
            </a:r>
            <a:endParaRPr dirty="0"/>
          </a:p>
          <a:p>
            <a:pPr marL="0" lvl="0" indent="0" algn="l" rtl="0">
              <a:spcBef>
                <a:spcPts val="0"/>
              </a:spcBef>
              <a:spcAft>
                <a:spcPts val="0"/>
              </a:spcAft>
              <a:buNone/>
            </a:pPr>
            <a:r>
              <a:rPr lang="it-IT" sz="1200" b="0" i="1" u="none" strike="noStrike" dirty="0">
                <a:solidFill>
                  <a:srgbClr val="000000"/>
                </a:solidFill>
                <a:latin typeface="Calibri"/>
                <a:ea typeface="Calibri"/>
                <a:cs typeface="Calibri"/>
                <a:sym typeface="Calibri"/>
              </a:rPr>
              <a:t>Mettiti in una posizione in cui la tua mano dominante possa disegnare su un foglio di carta e l’altra stia in posizione opposta. Rivolgi il tuo sguardo a questa mano e prova a disegnarla (senza guardare il foglio) il </a:t>
            </a:r>
            <a:r>
              <a:rPr lang="it-IT" sz="1200" b="0" i="1" u="none" strike="noStrike" dirty="0" err="1">
                <a:solidFill>
                  <a:srgbClr val="000000"/>
                </a:solidFill>
                <a:latin typeface="Calibri"/>
                <a:ea typeface="Calibri"/>
                <a:cs typeface="Calibri"/>
                <a:sym typeface="Calibri"/>
              </a:rPr>
              <a:t>piu`</a:t>
            </a:r>
            <a:r>
              <a:rPr lang="it-IT" sz="1200" b="0" i="1" u="none" strike="noStrike" dirty="0">
                <a:solidFill>
                  <a:srgbClr val="000000"/>
                </a:solidFill>
                <a:latin typeface="Calibri"/>
                <a:ea typeface="Calibri"/>
                <a:cs typeface="Calibri"/>
                <a:sym typeface="Calibri"/>
              </a:rPr>
              <a:t> fedelmente possibile. Prima di osservare il disegno che hai realizzato, prova a dargli un voto che va da 0 a 10, in base a quanto pensi che il disegno sia fedele alla dimensione originale della mano. Ora guarda il disegno e cerca di valutare se il voto sottovaluta o sopravvaluta </a:t>
            </a:r>
            <a:r>
              <a:rPr lang="it-IT" sz="1200" b="0" i="1" u="none" strike="noStrike" dirty="0">
                <a:solidFill>
                  <a:srgbClr val="000000"/>
                </a:solidFill>
                <a:latin typeface="Cambria"/>
                <a:ea typeface="Cambria"/>
                <a:cs typeface="Cambria"/>
                <a:sym typeface="Cambria"/>
              </a:rPr>
              <a:t>la tua reale prestazione. Puoi provare a farlo. </a:t>
            </a:r>
            <a:endParaRPr sz="1200" b="0" i="0" u="none" strike="noStrike" dirty="0">
              <a:solidFill>
                <a:srgbClr val="000000"/>
              </a:solidFill>
              <a:latin typeface="Calibri"/>
              <a:ea typeface="Calibri"/>
              <a:cs typeface="Calibri"/>
              <a:sym typeface="Calibri"/>
            </a:endParaRPr>
          </a:p>
          <a:p>
            <a:pPr marL="0" lvl="0" indent="0" algn="l" rtl="0">
              <a:spcBef>
                <a:spcPts val="0"/>
              </a:spcBef>
              <a:spcAft>
                <a:spcPts val="0"/>
              </a:spcAft>
              <a:buNone/>
            </a:pPr>
            <a:r>
              <a:rPr lang="it-IT" sz="1200" b="0" i="0" u="none" strike="noStrike" dirty="0">
                <a:solidFill>
                  <a:srgbClr val="000000"/>
                </a:solidFill>
                <a:latin typeface="Calibri"/>
                <a:ea typeface="Calibri"/>
                <a:cs typeface="Calibri"/>
                <a:sym typeface="Calibri"/>
              </a:rPr>
              <a:t>Il chirurgo da un voto di 4, guardando il disegno chiede se può modificare in 3 </a:t>
            </a:r>
            <a:endParaRPr dirty="0"/>
          </a:p>
          <a:p>
            <a:pPr marL="171450" lvl="0" indent="-95250" algn="l" rtl="0">
              <a:spcBef>
                <a:spcPts val="0"/>
              </a:spcBef>
              <a:spcAft>
                <a:spcPts val="0"/>
              </a:spcAft>
              <a:buClr>
                <a:schemeClr val="dk1"/>
              </a:buClr>
              <a:buSzPts val="1200"/>
              <a:buFont typeface="Calibri"/>
              <a:buNone/>
            </a:pPr>
            <a:endParaRPr dirty="0"/>
          </a:p>
          <a:p>
            <a:pPr marL="0" lvl="0" indent="0" algn="l" rtl="0">
              <a:spcBef>
                <a:spcPts val="0"/>
              </a:spcBef>
              <a:spcAft>
                <a:spcPts val="0"/>
              </a:spcAft>
              <a:buNone/>
            </a:pPr>
            <a:endParaRPr dirty="0"/>
          </a:p>
          <a:p>
            <a:pPr marL="171450" lvl="0" indent="-95250" algn="l" rtl="0">
              <a:spcBef>
                <a:spcPts val="0"/>
              </a:spcBef>
              <a:spcAft>
                <a:spcPts val="0"/>
              </a:spcAft>
              <a:buClr>
                <a:schemeClr val="dk1"/>
              </a:buClr>
              <a:buSzPts val="1200"/>
              <a:buFont typeface="Calibri"/>
              <a:buNone/>
            </a:pPr>
            <a:endParaRPr dirty="0"/>
          </a:p>
        </p:txBody>
      </p:sp>
      <p:sp>
        <p:nvSpPr>
          <p:cNvPr id="384" name="Google Shape;384;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9" name="Google Shape;399;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it-IT" sz="1800" b="0" i="1" u="none" strike="noStrike" dirty="0">
                <a:solidFill>
                  <a:srgbClr val="000000"/>
                </a:solidFill>
                <a:latin typeface="Calibri"/>
                <a:ea typeface="Calibri"/>
                <a:cs typeface="Calibri"/>
                <a:sym typeface="Calibri"/>
              </a:rPr>
              <a:t>- PBS </a:t>
            </a:r>
            <a:r>
              <a:rPr lang="it-IT" sz="1800" b="0" i="0" u="none" strike="noStrike" dirty="0">
                <a:solidFill>
                  <a:srgbClr val="000000"/>
                </a:solidFill>
                <a:latin typeface="Calibri"/>
                <a:ea typeface="Calibri"/>
                <a:cs typeface="Calibri"/>
                <a:sym typeface="Calibri"/>
              </a:rPr>
              <a:t>due induzioni durante le quali, pur cambiando le tecniche induttive, il chirurgo non riesce a entrare in trance ipnotica. Si riflette insieme sul motivo. Il chirurgo riconosce una difficoltà nell’abbassare la critica, aspetto che il chirurgo riconoscere essere legato alla propria personalità. Si riflette inoltre sul fatto che probabilmente lo SFERA Mandala PRE era stato compilato focalizzando l’attenzione sull’attività lavorativa, ambito nel quale il chirurgo si sente già performante. </a:t>
            </a:r>
            <a:endParaRPr dirty="0"/>
          </a:p>
        </p:txBody>
      </p:sp>
      <p:sp>
        <p:nvSpPr>
          <p:cNvPr id="400" name="Google Shape;400;p2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5"/>
        <p:cNvGrpSpPr/>
        <p:nvPr/>
      </p:nvGrpSpPr>
      <p:grpSpPr>
        <a:xfrm>
          <a:off x="0" y="0"/>
          <a:ext cx="0" cy="0"/>
          <a:chOff x="0" y="0"/>
          <a:chExt cx="0" cy="0"/>
        </a:xfrm>
      </p:grpSpPr>
      <p:sp>
        <p:nvSpPr>
          <p:cNvPr id="406" name="Google Shape;406;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7" name="Google Shape;407;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it-IT" dirty="0"/>
              <a:t>L’intero progetto sull’ipnosi ha visto la partecipazione entusiasta di tutto il team chirurgico, spinto dall’innovazione e dalla novità della tecnica adottata.</a:t>
            </a:r>
            <a:endParaRPr dirty="0"/>
          </a:p>
          <a:p>
            <a:pPr marL="0" lvl="0" indent="0" algn="l" rtl="0">
              <a:spcBef>
                <a:spcPts val="0"/>
              </a:spcBef>
              <a:spcAft>
                <a:spcPts val="0"/>
              </a:spcAft>
              <a:buNone/>
            </a:pPr>
            <a:r>
              <a:rPr lang="it-IT" dirty="0"/>
              <a:t>Ogni chirurgo ha svolto un lavoro anche introspettivo analizzando la propria sfera, in relazione a tutti i campi di vita e riflettendo su come essi influenzino la propria performance chirurgica.</a:t>
            </a:r>
            <a:endParaRPr dirty="0"/>
          </a:p>
          <a:p>
            <a:pPr marL="0" lvl="0" indent="0" algn="l" rtl="0">
              <a:spcBef>
                <a:spcPts val="0"/>
              </a:spcBef>
              <a:spcAft>
                <a:spcPts val="0"/>
              </a:spcAft>
              <a:buNone/>
            </a:pPr>
            <a:r>
              <a:rPr lang="it-IT" dirty="0"/>
              <a:t>Dai risultati è anche emerso come in generale si possa osservare una riduzione di quelli che sono i fattori ENERGIA e ATTIVAZIONE ad indicare degli aspetti critici legati a questa professione, aspetti peraltro fortemente significativi nel mantenere l’entusiasmo e la passione per la professione stessa.</a:t>
            </a:r>
            <a:endParaRPr dirty="0"/>
          </a:p>
          <a:p>
            <a:pPr marL="0" lvl="0" indent="0" algn="l" rtl="0">
              <a:spcBef>
                <a:spcPts val="0"/>
              </a:spcBef>
              <a:spcAft>
                <a:spcPts val="0"/>
              </a:spcAft>
              <a:buNone/>
            </a:pPr>
            <a:r>
              <a:rPr lang="it-IT" dirty="0"/>
              <a:t>L’équipe ha mostrato interesse per la possibilità di applicare il modello SFERA non solo sul singolo operatore, ma anche a livello di team, concentrandosi sugli attrattori maggiormente carenti nel gruppo di lavoro.</a:t>
            </a:r>
            <a:endParaRPr dirty="0"/>
          </a:p>
          <a:p>
            <a:pPr marL="0" lvl="0" indent="0" algn="l" rtl="0">
              <a:spcBef>
                <a:spcPts val="0"/>
              </a:spcBef>
              <a:spcAft>
                <a:spcPts val="0"/>
              </a:spcAft>
              <a:buNone/>
            </a:pPr>
            <a:r>
              <a:rPr lang="it-IT" dirty="0"/>
              <a:t>Il progetto pilota affrontato in questa tesi, ha gettato le basi per futuri sviluppi, nei quali crediamo fermamente in opportunità di crescita e miglioramento professionale all’interno di team chirurgici. </a:t>
            </a: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marR="0" lvl="0" indent="0" algn="l" rtl="0">
              <a:lnSpc>
                <a:spcPct val="100000"/>
              </a:lnSpc>
              <a:spcBef>
                <a:spcPts val="0"/>
              </a:spcBef>
              <a:spcAft>
                <a:spcPts val="0"/>
              </a:spcAft>
              <a:buClr>
                <a:schemeClr val="dk1"/>
              </a:buClr>
              <a:buSzPts val="1200"/>
              <a:buFont typeface="Calibri"/>
              <a:buNone/>
            </a:pPr>
            <a:r>
              <a:rPr lang="it-IT" sz="1200" dirty="0">
                <a:solidFill>
                  <a:schemeClr val="dk1"/>
                </a:solidFill>
                <a:latin typeface="Calibri"/>
                <a:ea typeface="Calibri"/>
                <a:cs typeface="Calibri"/>
                <a:sym typeface="Calibri"/>
              </a:rPr>
              <a:t>L’obiettivo è di potenziare uno o più fattori di SFERA e questo è stato rilevato</a:t>
            </a:r>
            <a:endParaRPr sz="1200" dirty="0">
              <a:solidFill>
                <a:schemeClr val="dk1"/>
              </a:solidFill>
              <a:latin typeface="Calibri"/>
              <a:ea typeface="Calibri"/>
              <a:cs typeface="Calibri"/>
              <a:sym typeface="Calibri"/>
            </a:endParaRPr>
          </a:p>
          <a:p>
            <a:pPr marL="0" lvl="0" indent="0" algn="l" rtl="0">
              <a:spcBef>
                <a:spcPts val="0"/>
              </a:spcBef>
              <a:spcAft>
                <a:spcPts val="0"/>
              </a:spcAft>
              <a:buNone/>
            </a:pPr>
            <a:endParaRPr dirty="0"/>
          </a:p>
          <a:p>
            <a:pPr marL="0" lvl="0" indent="0" algn="l" rtl="0">
              <a:spcBef>
                <a:spcPts val="0"/>
              </a:spcBef>
              <a:spcAft>
                <a:spcPts val="0"/>
              </a:spcAft>
              <a:buNone/>
            </a:pPr>
            <a:endParaRPr dirty="0"/>
          </a:p>
        </p:txBody>
      </p:sp>
      <p:sp>
        <p:nvSpPr>
          <p:cNvPr id="408" name="Google Shape;408;p2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21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olo e contenuto" type="obj">
  <p:cSld name="OBJECT">
    <p:spTree>
      <p:nvGrpSpPr>
        <p:cNvPr id="1" name="Shape 21"/>
        <p:cNvGrpSpPr/>
        <p:nvPr/>
      </p:nvGrpSpPr>
      <p:grpSpPr>
        <a:xfrm>
          <a:off x="0" y="0"/>
          <a:ext cx="0" cy="0"/>
          <a:chOff x="0" y="0"/>
          <a:chExt cx="0" cy="0"/>
        </a:xfrm>
      </p:grpSpPr>
      <p:sp>
        <p:nvSpPr>
          <p:cNvPr id="22" name="Google Shape;22;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2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it-IT"/>
              <a:t>‹N›</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Intestazione sezione" type="secHead">
  <p:cSld name="SECTION_HEADER">
    <p:spTree>
      <p:nvGrpSpPr>
        <p:cNvPr id="1" name="Shape 27"/>
        <p:cNvGrpSpPr/>
        <p:nvPr/>
      </p:nvGrpSpPr>
      <p:grpSpPr>
        <a:xfrm>
          <a:off x="0" y="0"/>
          <a:ext cx="0" cy="0"/>
          <a:chOff x="0" y="0"/>
          <a:chExt cx="0" cy="0"/>
        </a:xfrm>
      </p:grpSpPr>
      <p:sp>
        <p:nvSpPr>
          <p:cNvPr id="28" name="Google Shape;28;p2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2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it-IT"/>
              <a:t>‹N›</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Due contenuti" type="twoObj">
  <p:cSld name="TWO_OBJECTS">
    <p:spTree>
      <p:nvGrpSpPr>
        <p:cNvPr id="1" name="Shape 33"/>
        <p:cNvGrpSpPr/>
        <p:nvPr/>
      </p:nvGrpSpPr>
      <p:grpSpPr>
        <a:xfrm>
          <a:off x="0" y="0"/>
          <a:ext cx="0" cy="0"/>
          <a:chOff x="0" y="0"/>
          <a:chExt cx="0" cy="0"/>
        </a:xfrm>
      </p:grpSpPr>
      <p:sp>
        <p:nvSpPr>
          <p:cNvPr id="34" name="Google Shape;34;p2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29"/>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29"/>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2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it-IT"/>
              <a:t>‹N›</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nfronto" type="twoTxTwoObj">
  <p:cSld name="TWO_OBJECTS_WITH_TEXT">
    <p:spTree>
      <p:nvGrpSpPr>
        <p:cNvPr id="1" name="Shape 40"/>
        <p:cNvGrpSpPr/>
        <p:nvPr/>
      </p:nvGrpSpPr>
      <p:grpSpPr>
        <a:xfrm>
          <a:off x="0" y="0"/>
          <a:ext cx="0" cy="0"/>
          <a:chOff x="0" y="0"/>
          <a:chExt cx="0" cy="0"/>
        </a:xfrm>
      </p:grpSpPr>
      <p:sp>
        <p:nvSpPr>
          <p:cNvPr id="41" name="Google Shape;41;p30"/>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30"/>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30"/>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30"/>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30"/>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3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3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it-IT"/>
              <a:t>‹N›</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olo titolo" type="titleOnly">
  <p:cSld name="TITLE_ONLY">
    <p:spTree>
      <p:nvGrpSpPr>
        <p:cNvPr id="1" name="Shape 49"/>
        <p:cNvGrpSpPr/>
        <p:nvPr/>
      </p:nvGrpSpPr>
      <p:grpSpPr>
        <a:xfrm>
          <a:off x="0" y="0"/>
          <a:ext cx="0" cy="0"/>
          <a:chOff x="0" y="0"/>
          <a:chExt cx="0" cy="0"/>
        </a:xfrm>
      </p:grpSpPr>
      <p:sp>
        <p:nvSpPr>
          <p:cNvPr id="50" name="Google Shape;50;p3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3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3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3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it-IT"/>
              <a:t>‹N›</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Vuota" type="blank">
  <p:cSld name="BLANK">
    <p:spTree>
      <p:nvGrpSpPr>
        <p:cNvPr id="1" name="Shape 54"/>
        <p:cNvGrpSpPr/>
        <p:nvPr/>
      </p:nvGrpSpPr>
      <p:grpSpPr>
        <a:xfrm>
          <a:off x="0" y="0"/>
          <a:ext cx="0" cy="0"/>
          <a:chOff x="0" y="0"/>
          <a:chExt cx="0" cy="0"/>
        </a:xfrm>
      </p:grpSpPr>
      <p:sp>
        <p:nvSpPr>
          <p:cNvPr id="55" name="Google Shape;55;p3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3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3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it-IT"/>
              <a:t>‹N›</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uto con didascalia" type="objTx">
  <p:cSld name="OBJECT_WITH_CAPTION_TEXT">
    <p:spTree>
      <p:nvGrpSpPr>
        <p:cNvPr id="1" name="Shape 58"/>
        <p:cNvGrpSpPr/>
        <p:nvPr/>
      </p:nvGrpSpPr>
      <p:grpSpPr>
        <a:xfrm>
          <a:off x="0" y="0"/>
          <a:ext cx="0" cy="0"/>
          <a:chOff x="0" y="0"/>
          <a:chExt cx="0" cy="0"/>
        </a:xfrm>
      </p:grpSpPr>
      <p:sp>
        <p:nvSpPr>
          <p:cNvPr id="59" name="Google Shape;59;p3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33"/>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33"/>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3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3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it-IT"/>
              <a:t>‹N›</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mmagine con didascalia" type="picTx">
  <p:cSld name="PICTURE_WITH_CAPTION_TEXT">
    <p:spTree>
      <p:nvGrpSpPr>
        <p:cNvPr id="1" name="Shape 65"/>
        <p:cNvGrpSpPr/>
        <p:nvPr/>
      </p:nvGrpSpPr>
      <p:grpSpPr>
        <a:xfrm>
          <a:off x="0" y="0"/>
          <a:ext cx="0" cy="0"/>
          <a:chOff x="0" y="0"/>
          <a:chExt cx="0" cy="0"/>
        </a:xfrm>
      </p:grpSpPr>
      <p:sp>
        <p:nvSpPr>
          <p:cNvPr id="66" name="Google Shape;66;p3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34"/>
          <p:cNvSpPr>
            <a:spLocks noGrp="1"/>
          </p:cNvSpPr>
          <p:nvPr>
            <p:ph type="pic" idx="2"/>
          </p:nvPr>
        </p:nvSpPr>
        <p:spPr>
          <a:xfrm>
            <a:off x="5183188" y="987425"/>
            <a:ext cx="6172200" cy="4873625"/>
          </a:xfrm>
          <a:prstGeom prst="rect">
            <a:avLst/>
          </a:prstGeom>
          <a:noFill/>
          <a:ln>
            <a:noFill/>
          </a:ln>
        </p:spPr>
      </p:sp>
      <p:sp>
        <p:nvSpPr>
          <p:cNvPr id="68" name="Google Shape;68;p34"/>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3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3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it-IT"/>
              <a:t>‹N›</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olo e testo verticale" type="vertTx">
  <p:cSld name="VERTICAL_TEXT">
    <p:spTree>
      <p:nvGrpSpPr>
        <p:cNvPr id="1" name="Shape 72"/>
        <p:cNvGrpSpPr/>
        <p:nvPr/>
      </p:nvGrpSpPr>
      <p:grpSpPr>
        <a:xfrm>
          <a:off x="0" y="0"/>
          <a:ext cx="0" cy="0"/>
          <a:chOff x="0" y="0"/>
          <a:chExt cx="0" cy="0"/>
        </a:xfrm>
      </p:grpSpPr>
      <p:sp>
        <p:nvSpPr>
          <p:cNvPr id="73" name="Google Shape;73;p3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35"/>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it-IT"/>
              <a:t>‹N›</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1_Titolo e testo verticale" type="vertTitleAndTx">
  <p:cSld name="VERTICAL_TITLE_AND_VERTICAL_TEXT">
    <p:spTree>
      <p:nvGrpSpPr>
        <p:cNvPr id="1" name="Shape 78"/>
        <p:cNvGrpSpPr/>
        <p:nvPr/>
      </p:nvGrpSpPr>
      <p:grpSpPr>
        <a:xfrm>
          <a:off x="0" y="0"/>
          <a:ext cx="0" cy="0"/>
          <a:chOff x="0" y="0"/>
          <a:chExt cx="0" cy="0"/>
        </a:xfrm>
      </p:grpSpPr>
      <p:sp>
        <p:nvSpPr>
          <p:cNvPr id="79" name="Google Shape;79;p36"/>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36"/>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it-IT"/>
              <a:t>‹N›</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‹N›</a:t>
            </a:fld>
            <a:endParaRPr/>
          </a:p>
        </p:txBody>
      </p:sp>
    </p:spTree>
  </p:cSld>
  <p:clrMap bg1="lt1" tx1="dk1" bg2="dk2"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9.jpg"/><Relationship Id="rId4" Type="http://schemas.openxmlformats.org/officeDocument/2006/relationships/image" Target="../media/image8.jpg"/></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2.jpg"/><Relationship Id="rId4" Type="http://schemas.openxmlformats.org/officeDocument/2006/relationships/image" Target="../media/image11.jp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4.jpg"/><Relationship Id="rId4" Type="http://schemas.openxmlformats.org/officeDocument/2006/relationships/image" Target="../media/image11.jpg"/></Relationships>
</file>

<file path=ppt/slides/_rels/slide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6.jpg"/><Relationship Id="rId4" Type="http://schemas.openxmlformats.org/officeDocument/2006/relationships/image" Target="../media/image11.jp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9.jpg"/><Relationship Id="rId4" Type="http://schemas.openxmlformats.org/officeDocument/2006/relationships/image" Target="../media/image18.jpg"/></Relationships>
</file>

<file path=ppt/slides/_rels/slide1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chart" Target="../charts/chart1.xml"/><Relationship Id="rId7" Type="http://schemas.openxmlformats.org/officeDocument/2006/relationships/image" Target="../media/image29.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chart" Target="../charts/chart2.xml"/><Relationship Id="rId9" Type="http://schemas.openxmlformats.org/officeDocument/2006/relationships/image" Target="../media/image31.png"/></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3.xml"/><Relationship Id="rId7" Type="http://schemas.openxmlformats.org/officeDocument/2006/relationships/chart" Target="../charts/chart6.xml"/><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chart" Target="../charts/chart5.xml"/><Relationship Id="rId5" Type="http://schemas.openxmlformats.org/officeDocument/2006/relationships/image" Target="../media/image33.png"/><Relationship Id="rId10" Type="http://schemas.openxmlformats.org/officeDocument/2006/relationships/image" Target="../media/image35.png"/><Relationship Id="rId4" Type="http://schemas.openxmlformats.org/officeDocument/2006/relationships/chart" Target="../charts/chart4.xml"/><Relationship Id="rId9" Type="http://schemas.openxmlformats.org/officeDocument/2006/relationships/image" Target="../media/image34.png"/></Relationships>
</file>

<file path=ppt/slides/_rels/slide2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36.jpg"/></Relationships>
</file>

<file path=ppt/slides/_rels/slide21.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3" name="Google Shape;83;p2"/>
          <p:cNvSpPr/>
          <p:nvPr/>
        </p:nvSpPr>
        <p:spPr>
          <a:xfrm>
            <a:off x="809727" y="1753260"/>
            <a:ext cx="1804163" cy="434561"/>
          </a:xfrm>
          <a:custGeom>
            <a:avLst/>
            <a:gdLst/>
            <a:ahLst/>
            <a:cxnLst/>
            <a:rect l="l" t="t" r="r" b="b"/>
            <a:pathLst>
              <a:path w="2308490" h="869122" extrusionOk="0">
                <a:moveTo>
                  <a:pt x="0" y="0"/>
                </a:moveTo>
                <a:lnTo>
                  <a:pt x="2308490" y="0"/>
                </a:lnTo>
                <a:lnTo>
                  <a:pt x="2308490" y="869122"/>
                </a:lnTo>
                <a:lnTo>
                  <a:pt x="0" y="869122"/>
                </a:lnTo>
                <a:close/>
              </a:path>
            </a:pathLst>
          </a:custGeom>
          <a:solidFill>
            <a:srgbClr val="000000">
              <a:alpha val="0"/>
            </a:srgbClr>
          </a:solidFill>
          <a:ln>
            <a:noFill/>
          </a:ln>
        </p:spPr>
      </p:sp>
      <p:sp>
        <p:nvSpPr>
          <p:cNvPr id="84" name="Google Shape;84;p2"/>
          <p:cNvSpPr/>
          <p:nvPr/>
        </p:nvSpPr>
        <p:spPr>
          <a:xfrm>
            <a:off x="809727" y="2154484"/>
            <a:ext cx="2612680" cy="272635"/>
          </a:xfrm>
          <a:custGeom>
            <a:avLst/>
            <a:gdLst/>
            <a:ahLst/>
            <a:cxnLst/>
            <a:rect l="l" t="t" r="r" b="b"/>
            <a:pathLst>
              <a:path w="5225360" h="545271" extrusionOk="0">
                <a:moveTo>
                  <a:pt x="0" y="0"/>
                </a:moveTo>
                <a:lnTo>
                  <a:pt x="5225360" y="0"/>
                </a:lnTo>
                <a:lnTo>
                  <a:pt x="5225360" y="545271"/>
                </a:lnTo>
                <a:lnTo>
                  <a:pt x="0" y="545271"/>
                </a:lnTo>
                <a:close/>
              </a:path>
            </a:pathLst>
          </a:custGeom>
          <a:solidFill>
            <a:srgbClr val="000000">
              <a:alpha val="0"/>
            </a:srgbClr>
          </a:solidFill>
          <a:ln>
            <a:noFill/>
          </a:ln>
        </p:spPr>
      </p:sp>
      <p:sp>
        <p:nvSpPr>
          <p:cNvPr id="85" name="Google Shape;85;p2"/>
          <p:cNvSpPr/>
          <p:nvPr/>
        </p:nvSpPr>
        <p:spPr>
          <a:xfrm>
            <a:off x="788297" y="4167994"/>
            <a:ext cx="3831263" cy="836540"/>
          </a:xfrm>
          <a:custGeom>
            <a:avLst/>
            <a:gdLst/>
            <a:ahLst/>
            <a:cxnLst/>
            <a:rect l="l" t="t" r="r" b="b"/>
            <a:pathLst>
              <a:path w="7662527" h="1673080" extrusionOk="0">
                <a:moveTo>
                  <a:pt x="0" y="0"/>
                </a:moveTo>
                <a:lnTo>
                  <a:pt x="7662527" y="0"/>
                </a:lnTo>
                <a:lnTo>
                  <a:pt x="7662527" y="1673080"/>
                </a:lnTo>
                <a:lnTo>
                  <a:pt x="0" y="1673080"/>
                </a:lnTo>
                <a:close/>
              </a:path>
            </a:pathLst>
          </a:custGeom>
          <a:solidFill>
            <a:srgbClr val="000000">
              <a:alpha val="0"/>
            </a:srgbClr>
          </a:solidFill>
          <a:ln>
            <a:noFill/>
          </a:ln>
        </p:spPr>
      </p:sp>
      <p:sp>
        <p:nvSpPr>
          <p:cNvPr id="86" name="Google Shape;86;p2"/>
          <p:cNvSpPr txBox="1"/>
          <p:nvPr/>
        </p:nvSpPr>
        <p:spPr>
          <a:xfrm>
            <a:off x="590710" y="4085735"/>
            <a:ext cx="9864732" cy="850827"/>
          </a:xfrm>
          <a:prstGeom prst="rect">
            <a:avLst/>
          </a:prstGeom>
          <a:noFill/>
          <a:ln>
            <a:noFill/>
          </a:ln>
        </p:spPr>
        <p:txBody>
          <a:bodyPr spcFirstLastPara="1" wrap="square" lIns="0" tIns="0" rIns="0" bIns="0" anchor="t" anchorCtr="0">
            <a:noAutofit/>
          </a:bodyPr>
          <a:lstStyle/>
          <a:p>
            <a:pPr>
              <a:lnSpc>
                <a:spcPct val="109873"/>
              </a:lnSpc>
            </a:pPr>
            <a:r>
              <a:rPr lang="it-IT" b="1" u="sng" dirty="0">
                <a:solidFill>
                  <a:srgbClr val="0B3E5D"/>
                </a:solidFill>
              </a:rPr>
              <a:t>Palazzo V.</a:t>
            </a:r>
            <a:r>
              <a:rPr lang="it-IT" b="1" u="sng" baseline="30000" dirty="0">
                <a:solidFill>
                  <a:srgbClr val="0B3E5D"/>
                </a:solidFill>
              </a:rPr>
              <a:t>1</a:t>
            </a:r>
            <a:r>
              <a:rPr lang="it-IT" b="1" dirty="0">
                <a:solidFill>
                  <a:srgbClr val="0B3E5D"/>
                </a:solidFill>
              </a:rPr>
              <a:t>, Martina M.S.</a:t>
            </a:r>
            <a:r>
              <a:rPr lang="it-IT" b="1" baseline="30000" dirty="0">
                <a:solidFill>
                  <a:srgbClr val="0B3E5D"/>
                </a:solidFill>
              </a:rPr>
              <a:t>2</a:t>
            </a:r>
            <a:r>
              <a:rPr lang="it-IT" b="1" dirty="0">
                <a:solidFill>
                  <a:srgbClr val="0B3E5D"/>
                </a:solidFill>
              </a:rPr>
              <a:t>, </a:t>
            </a:r>
            <a:r>
              <a:rPr lang="it-IT" b="1" dirty="0" err="1">
                <a:solidFill>
                  <a:srgbClr val="0B3E5D"/>
                </a:solidFill>
              </a:rPr>
              <a:t>Soardo</a:t>
            </a:r>
            <a:r>
              <a:rPr lang="it-IT" b="1" dirty="0">
                <a:solidFill>
                  <a:srgbClr val="0B3E5D"/>
                </a:solidFill>
              </a:rPr>
              <a:t> P.B.</a:t>
            </a:r>
            <a:r>
              <a:rPr lang="it-IT" b="1" baseline="30000" dirty="0">
                <a:solidFill>
                  <a:srgbClr val="0B3E5D"/>
                </a:solidFill>
              </a:rPr>
              <a:t>3</a:t>
            </a:r>
            <a:r>
              <a:rPr lang="it-IT" b="1" dirty="0">
                <a:solidFill>
                  <a:srgbClr val="0B3E5D"/>
                </a:solidFill>
              </a:rPr>
              <a:t>, Raggio E.</a:t>
            </a:r>
            <a:r>
              <a:rPr lang="it-IT" b="1" baseline="30000" dirty="0">
                <a:solidFill>
                  <a:srgbClr val="0B3E5D"/>
                </a:solidFill>
              </a:rPr>
              <a:t>3</a:t>
            </a:r>
            <a:r>
              <a:rPr lang="it-IT" b="1" dirty="0">
                <a:solidFill>
                  <a:srgbClr val="0B3E5D"/>
                </a:solidFill>
              </a:rPr>
              <a:t>, </a:t>
            </a:r>
            <a:r>
              <a:rPr lang="it-IT" b="1" dirty="0" err="1">
                <a:solidFill>
                  <a:srgbClr val="0B3E5D"/>
                </a:solidFill>
              </a:rPr>
              <a:t>Mobiglia</a:t>
            </a:r>
            <a:r>
              <a:rPr lang="it-IT" b="1" dirty="0">
                <a:solidFill>
                  <a:srgbClr val="0B3E5D"/>
                </a:solidFill>
              </a:rPr>
              <a:t> A.</a:t>
            </a:r>
            <a:r>
              <a:rPr lang="it-IT" b="1" baseline="30000" dirty="0">
                <a:solidFill>
                  <a:srgbClr val="0B3E5D"/>
                </a:solidFill>
              </a:rPr>
              <a:t>3</a:t>
            </a:r>
            <a:r>
              <a:rPr lang="it-IT" b="1" dirty="0">
                <a:solidFill>
                  <a:srgbClr val="0B3E5D"/>
                </a:solidFill>
              </a:rPr>
              <a:t>, Sisto G.</a:t>
            </a:r>
            <a:r>
              <a:rPr lang="it-IT" b="1" baseline="30000" dirty="0">
                <a:solidFill>
                  <a:srgbClr val="0B3E5D"/>
                </a:solidFill>
              </a:rPr>
              <a:t>3</a:t>
            </a:r>
            <a:r>
              <a:rPr lang="it-IT" b="1" dirty="0">
                <a:solidFill>
                  <a:srgbClr val="0B3E5D"/>
                </a:solidFill>
              </a:rPr>
              <a:t>, Vercelli G.</a:t>
            </a:r>
            <a:r>
              <a:rPr lang="it-IT" b="1" baseline="30000" dirty="0">
                <a:solidFill>
                  <a:srgbClr val="0B3E5D"/>
                </a:solidFill>
              </a:rPr>
              <a:t>4</a:t>
            </a:r>
            <a:r>
              <a:rPr lang="it-IT" b="1" dirty="0">
                <a:solidFill>
                  <a:srgbClr val="0B3E5D"/>
                </a:solidFill>
              </a:rPr>
              <a:t>, </a:t>
            </a:r>
            <a:r>
              <a:rPr lang="it-IT" b="1" dirty="0" err="1">
                <a:solidFill>
                  <a:srgbClr val="0B3E5D"/>
                </a:solidFill>
              </a:rPr>
              <a:t>Bossotti</a:t>
            </a:r>
            <a:r>
              <a:rPr lang="it-IT" b="1" dirty="0">
                <a:solidFill>
                  <a:srgbClr val="0B3E5D"/>
                </a:solidFill>
              </a:rPr>
              <a:t> M.</a:t>
            </a:r>
            <a:r>
              <a:rPr lang="it-IT" b="1" baseline="30000" dirty="0">
                <a:solidFill>
                  <a:srgbClr val="0B3E5D"/>
                </a:solidFill>
              </a:rPr>
              <a:t>3</a:t>
            </a:r>
          </a:p>
          <a:p>
            <a:pPr>
              <a:lnSpc>
                <a:spcPct val="109873"/>
              </a:lnSpc>
            </a:pPr>
            <a:endParaRPr lang="it-IT" b="1" dirty="0">
              <a:solidFill>
                <a:srgbClr val="0B3E5D"/>
              </a:solidFill>
            </a:endParaRPr>
          </a:p>
          <a:p>
            <a:pPr>
              <a:lnSpc>
                <a:spcPct val="109873"/>
              </a:lnSpc>
            </a:pPr>
            <a:br>
              <a:rPr lang="it-IT" sz="1200" b="1" dirty="0">
                <a:solidFill>
                  <a:srgbClr val="0B3E5D"/>
                </a:solidFill>
              </a:rPr>
            </a:br>
            <a:r>
              <a:rPr lang="it-IT" sz="1200" b="1" dirty="0">
                <a:solidFill>
                  <a:srgbClr val="0B3E5D"/>
                </a:solidFill>
              </a:rPr>
              <a:t>1 Università degli Studi di Torino e membro dell’Istituto Franco Granone C.I.I.C.S </a:t>
            </a:r>
          </a:p>
          <a:p>
            <a:pPr>
              <a:lnSpc>
                <a:spcPct val="109873"/>
              </a:lnSpc>
            </a:pPr>
            <a:r>
              <a:rPr lang="it-IT" sz="1200" b="1" dirty="0">
                <a:solidFill>
                  <a:srgbClr val="0B3E5D"/>
                </a:solidFill>
              </a:rPr>
              <a:t>2 Chirurgia Generale Ospedale Santa Croce Moncalieri (TO) e membro dell’Istituto Franco Granone C.I.I.C.S </a:t>
            </a:r>
          </a:p>
          <a:p>
            <a:pPr>
              <a:lnSpc>
                <a:spcPct val="109873"/>
              </a:lnSpc>
            </a:pPr>
            <a:r>
              <a:rPr lang="it-IT" sz="1200" b="1" dirty="0">
                <a:solidFill>
                  <a:srgbClr val="0B3E5D"/>
                </a:solidFill>
              </a:rPr>
              <a:t>3 AOU Città della Scienza e della Salute di Torino </a:t>
            </a:r>
          </a:p>
          <a:p>
            <a:pPr>
              <a:lnSpc>
                <a:spcPct val="109873"/>
              </a:lnSpc>
            </a:pPr>
            <a:r>
              <a:rPr lang="it-IT" sz="1200" b="1" dirty="0">
                <a:solidFill>
                  <a:srgbClr val="0B3E5D"/>
                </a:solidFill>
              </a:rPr>
              <a:t>4 Centro di Psicologia dello Sport ISEF Torino e didatta dell’Istituto Franco Granone C.I.I.C.S</a:t>
            </a:r>
            <a:endParaRPr sz="1200" b="1" i="1" u="none" strike="noStrike" cap="none" dirty="0">
              <a:solidFill>
                <a:srgbClr val="0B3E5D"/>
              </a:solidFill>
              <a:latin typeface="Arial"/>
              <a:ea typeface="Arial"/>
              <a:cs typeface="Arial"/>
              <a:sym typeface="Arial"/>
            </a:endParaRPr>
          </a:p>
        </p:txBody>
      </p:sp>
      <p:sp>
        <p:nvSpPr>
          <p:cNvPr id="92" name="Google Shape;92;p2"/>
          <p:cNvSpPr txBox="1"/>
          <p:nvPr/>
        </p:nvSpPr>
        <p:spPr>
          <a:xfrm>
            <a:off x="306405" y="2328639"/>
            <a:ext cx="11207815" cy="1040244"/>
          </a:xfrm>
          <a:prstGeom prst="rect">
            <a:avLst/>
          </a:prstGeom>
          <a:noFill/>
          <a:ln>
            <a:noFill/>
          </a:ln>
        </p:spPr>
        <p:txBody>
          <a:bodyPr spcFirstLastPara="1" wrap="square" lIns="91425" tIns="45700" rIns="91425" bIns="45700" anchor="t" anchorCtr="0">
            <a:spAutoFit/>
          </a:bodyPr>
          <a:lstStyle/>
          <a:p>
            <a:pPr marL="0" marR="0" lvl="0" indent="0" algn="ctr" rtl="0">
              <a:lnSpc>
                <a:spcPct val="109873"/>
              </a:lnSpc>
              <a:spcBef>
                <a:spcPts val="0"/>
              </a:spcBef>
              <a:spcAft>
                <a:spcPts val="0"/>
              </a:spcAft>
              <a:buNone/>
            </a:pPr>
            <a:r>
              <a:rPr lang="it-IT" sz="2800" b="1" i="0" u="none" strike="noStrike" cap="none" dirty="0">
                <a:solidFill>
                  <a:srgbClr val="0B3E5D"/>
                </a:solidFill>
                <a:latin typeface="Arial"/>
                <a:ea typeface="Arial"/>
                <a:cs typeface="Arial"/>
                <a:sym typeface="Arial"/>
              </a:rPr>
              <a:t>L’ipnosi applicata all’ottimizzazione della performance chirurgica: il modello SFERA</a:t>
            </a:r>
          </a:p>
        </p:txBody>
      </p:sp>
      <p:pic>
        <p:nvPicPr>
          <p:cNvPr id="14" name="Immagine 13">
            <a:extLst>
              <a:ext uri="{FF2B5EF4-FFF2-40B4-BE49-F238E27FC236}">
                <a16:creationId xmlns:a16="http://schemas.microsoft.com/office/drawing/2014/main" id="{77B9594F-9920-1F4B-8198-0B9F4D4E75C5}"/>
              </a:ext>
            </a:extLst>
          </p:cNvPr>
          <p:cNvPicPr>
            <a:picLocks noChangeAspect="1"/>
          </p:cNvPicPr>
          <p:nvPr/>
        </p:nvPicPr>
        <p:blipFill>
          <a:blip r:embed="rId3"/>
          <a:stretch>
            <a:fillRect/>
          </a:stretch>
        </p:blipFill>
        <p:spPr>
          <a:xfrm>
            <a:off x="0" y="-12502"/>
            <a:ext cx="12192000" cy="2117588"/>
          </a:xfrm>
          <a:prstGeom prst="rect">
            <a:avLst/>
          </a:prstGeom>
        </p:spPr>
      </p:pic>
    </p:spTree>
    <p:extLst>
      <p:ext uri="{BB962C8B-B14F-4D97-AF65-F5344CB8AC3E}">
        <p14:creationId xmlns:p14="http://schemas.microsoft.com/office/powerpoint/2010/main" val="16475216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Calibri"/>
              <a:buNone/>
            </a:pPr>
            <a:r>
              <a:rPr lang="it-IT" b="1"/>
              <a:t>MODELLO S.F.E.R.A.</a:t>
            </a:r>
            <a:endParaRPr/>
          </a:p>
        </p:txBody>
      </p:sp>
      <p:sp>
        <p:nvSpPr>
          <p:cNvPr id="110" name="Google Shape;110;p4"/>
          <p:cNvSpPr/>
          <p:nvPr/>
        </p:nvSpPr>
        <p:spPr>
          <a:xfrm>
            <a:off x="245659" y="4952052"/>
            <a:ext cx="11791665" cy="1487330"/>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None/>
            </a:pPr>
            <a:r>
              <a:rPr lang="it-IT" sz="2000">
                <a:solidFill>
                  <a:srgbClr val="000000"/>
                </a:solidFill>
                <a:latin typeface="Calibri"/>
                <a:ea typeface="Calibri"/>
                <a:cs typeface="Calibri"/>
                <a:sym typeface="Calibri"/>
              </a:rPr>
              <a:t>S.F.E.R.A.© è uno strumento di </a:t>
            </a:r>
            <a:r>
              <a:rPr lang="it-IT" sz="2000" b="1">
                <a:solidFill>
                  <a:srgbClr val="000000"/>
                </a:solidFill>
                <a:latin typeface="Calibri"/>
                <a:ea typeface="Calibri"/>
                <a:cs typeface="Calibri"/>
                <a:sym typeface="Calibri"/>
              </a:rPr>
              <a:t>analisi e di ottimizzazione della performance ideato dal Prof G.Vercelli</a:t>
            </a:r>
            <a:r>
              <a:rPr lang="it-IT" sz="2000">
                <a:solidFill>
                  <a:srgbClr val="000000"/>
                </a:solidFill>
                <a:latin typeface="Calibri"/>
                <a:ea typeface="Calibri"/>
                <a:cs typeface="Calibri"/>
                <a:sym typeface="Calibri"/>
              </a:rPr>
              <a:t>. </a:t>
            </a:r>
            <a:endParaRPr/>
          </a:p>
          <a:p>
            <a:pPr marL="0" marR="0" lvl="0" indent="0" algn="just" rtl="0">
              <a:lnSpc>
                <a:spcPct val="115000"/>
              </a:lnSpc>
              <a:spcBef>
                <a:spcPts val="0"/>
              </a:spcBef>
              <a:spcAft>
                <a:spcPts val="0"/>
              </a:spcAft>
              <a:buNone/>
            </a:pPr>
            <a:r>
              <a:rPr lang="it-IT" sz="2000">
                <a:solidFill>
                  <a:srgbClr val="000000"/>
                </a:solidFill>
                <a:latin typeface="Calibri"/>
                <a:ea typeface="Calibri"/>
                <a:cs typeface="Calibri"/>
                <a:sym typeface="Calibri"/>
              </a:rPr>
              <a:t>È riconosciuto nel panorama nazionale ed internazionale per lo sviluppo della prestazione, in particolare è stato presentato alla Comunità Scientifica Internazionale in occasione del </a:t>
            </a:r>
            <a:r>
              <a:rPr lang="it-IT" sz="2000" b="1">
                <a:solidFill>
                  <a:srgbClr val="000000"/>
                </a:solidFill>
                <a:latin typeface="Calibri"/>
                <a:ea typeface="Calibri"/>
                <a:cs typeface="Calibri"/>
                <a:sym typeface="Calibri"/>
              </a:rPr>
              <a:t>XII Congresso Mondiale di Psicologia dello Sport </a:t>
            </a:r>
            <a:r>
              <a:rPr lang="it-IT" sz="2000">
                <a:solidFill>
                  <a:srgbClr val="000000"/>
                </a:solidFill>
                <a:latin typeface="Calibri"/>
                <a:ea typeface="Calibri"/>
                <a:cs typeface="Calibri"/>
                <a:sym typeface="Calibri"/>
              </a:rPr>
              <a:t>a Marrakech (Marocco) nel Giugno del 2009. </a:t>
            </a:r>
            <a:endParaRPr sz="2000">
              <a:solidFill>
                <a:schemeClr val="dk1"/>
              </a:solidFill>
              <a:latin typeface="Calibri"/>
              <a:ea typeface="Calibri"/>
              <a:cs typeface="Calibri"/>
              <a:sym typeface="Calibri"/>
            </a:endParaRPr>
          </a:p>
        </p:txBody>
      </p:sp>
      <p:sp>
        <p:nvSpPr>
          <p:cNvPr id="111" name="Google Shape;111;p4"/>
          <p:cNvSpPr/>
          <p:nvPr/>
        </p:nvSpPr>
        <p:spPr>
          <a:xfrm>
            <a:off x="4723157" y="1828386"/>
            <a:ext cx="2548127" cy="2436367"/>
          </a:xfrm>
          <a:prstGeom prst="ellipse">
            <a:avLst/>
          </a:prstGeom>
          <a:solidFill>
            <a:schemeClr val="dk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12" name="Google Shape;112;p4"/>
          <p:cNvPicPr preferRelativeResize="0"/>
          <p:nvPr/>
        </p:nvPicPr>
        <p:blipFill rotWithShape="1">
          <a:blip r:embed="rId3">
            <a:alphaModFix/>
          </a:blip>
          <a:srcRect/>
          <a:stretch/>
        </p:blipFill>
        <p:spPr>
          <a:xfrm>
            <a:off x="4139469" y="1700116"/>
            <a:ext cx="3572256" cy="2692098"/>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pic>
        <p:nvPicPr>
          <p:cNvPr id="118" name="Google Shape;118;p5"/>
          <p:cNvPicPr preferRelativeResize="0"/>
          <p:nvPr/>
        </p:nvPicPr>
        <p:blipFill rotWithShape="1">
          <a:blip r:embed="rId3">
            <a:alphaModFix/>
          </a:blip>
          <a:srcRect r="1131" b="13300"/>
          <a:stretch/>
        </p:blipFill>
        <p:spPr>
          <a:xfrm>
            <a:off x="1106165" y="1403651"/>
            <a:ext cx="10075343" cy="496985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pic>
        <p:nvPicPr>
          <p:cNvPr id="124" name="Google Shape;124;p6"/>
          <p:cNvPicPr preferRelativeResize="0"/>
          <p:nvPr/>
        </p:nvPicPr>
        <p:blipFill rotWithShape="1">
          <a:blip r:embed="rId3">
            <a:alphaModFix/>
          </a:blip>
          <a:srcRect/>
          <a:stretch/>
        </p:blipFill>
        <p:spPr>
          <a:xfrm>
            <a:off x="404551" y="2685494"/>
            <a:ext cx="4557974" cy="2608941"/>
          </a:xfrm>
          <a:prstGeom prst="rect">
            <a:avLst/>
          </a:prstGeom>
          <a:noFill/>
          <a:ln>
            <a:noFill/>
          </a:ln>
        </p:spPr>
      </p:pic>
      <p:pic>
        <p:nvPicPr>
          <p:cNvPr id="125" name="Google Shape;125;p6"/>
          <p:cNvPicPr preferRelativeResize="0"/>
          <p:nvPr/>
        </p:nvPicPr>
        <p:blipFill rotWithShape="1">
          <a:blip r:embed="rId4">
            <a:alphaModFix/>
          </a:blip>
          <a:srcRect/>
          <a:stretch/>
        </p:blipFill>
        <p:spPr>
          <a:xfrm>
            <a:off x="7312720" y="1776771"/>
            <a:ext cx="4441131" cy="4346960"/>
          </a:xfrm>
          <a:prstGeom prst="rect">
            <a:avLst/>
          </a:prstGeom>
          <a:noFill/>
          <a:ln>
            <a:noFill/>
          </a:ln>
        </p:spPr>
      </p:pic>
      <p:sp>
        <p:nvSpPr>
          <p:cNvPr id="126" name="Google Shape;12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Calibri"/>
              <a:buNone/>
            </a:pPr>
            <a:r>
              <a:rPr lang="it-IT" b="1"/>
              <a:t>IL CHIRURGO COME PERFORMER</a:t>
            </a:r>
            <a:endParaRPr/>
          </a:p>
        </p:txBody>
      </p:sp>
      <p:sp>
        <p:nvSpPr>
          <p:cNvPr id="127" name="Google Shape;127;p6"/>
          <p:cNvSpPr/>
          <p:nvPr/>
        </p:nvSpPr>
        <p:spPr>
          <a:xfrm>
            <a:off x="5487924" y="3707935"/>
            <a:ext cx="1216152" cy="484632"/>
          </a:xfrm>
          <a:prstGeom prst="leftRightArrow">
            <a:avLst>
              <a:gd name="adj1" fmla="val 50000"/>
              <a:gd name="adj2" fmla="val 50000"/>
            </a:avLst>
          </a:prstGeom>
          <a:solidFill>
            <a:srgbClr val="FF0000"/>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pic>
        <p:nvPicPr>
          <p:cNvPr id="133" name="Google Shape;133;p7"/>
          <p:cNvPicPr preferRelativeResize="0"/>
          <p:nvPr/>
        </p:nvPicPr>
        <p:blipFill rotWithShape="1">
          <a:blip r:embed="rId3">
            <a:alphaModFix/>
          </a:blip>
          <a:srcRect/>
          <a:stretch/>
        </p:blipFill>
        <p:spPr>
          <a:xfrm>
            <a:off x="3552825" y="1104900"/>
            <a:ext cx="4705350" cy="4705350"/>
          </a:xfrm>
          <a:prstGeom prst="rect">
            <a:avLst/>
          </a:prstGeom>
          <a:noFill/>
          <a:ln>
            <a:noFill/>
          </a:ln>
        </p:spPr>
      </p:pic>
      <p:sp>
        <p:nvSpPr>
          <p:cNvPr id="134" name="Google Shape;134;p7"/>
          <p:cNvSpPr txBox="1"/>
          <p:nvPr/>
        </p:nvSpPr>
        <p:spPr>
          <a:xfrm>
            <a:off x="704849" y="6000750"/>
            <a:ext cx="11010901"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it-IT" sz="2000">
                <a:solidFill>
                  <a:schemeClr val="dk1"/>
                </a:solidFill>
                <a:latin typeface="Calibri"/>
                <a:ea typeface="Calibri"/>
                <a:cs typeface="Calibri"/>
                <a:sym typeface="Calibri"/>
              </a:rPr>
              <a:t>Il chirurgo riuscirà ad esprimere pienamente le sue capacità essendo protagonista della sua prestazione in perfetta sincronia mente-corpo-ambiente e con il ritmo giusto per sè e per il gruppo.</a:t>
            </a:r>
            <a:endParaRPr/>
          </a:p>
        </p:txBody>
      </p:sp>
      <p:sp>
        <p:nvSpPr>
          <p:cNvPr id="135" name="Google Shape;135;p7"/>
          <p:cNvSpPr txBox="1"/>
          <p:nvPr/>
        </p:nvSpPr>
        <p:spPr>
          <a:xfrm>
            <a:off x="2788550" y="172535"/>
            <a:ext cx="5945795"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4400" b="1">
                <a:solidFill>
                  <a:schemeClr val="dk1"/>
                </a:solidFill>
                <a:latin typeface="Calibri"/>
                <a:ea typeface="Calibri"/>
                <a:cs typeface="Calibri"/>
                <a:sym typeface="Calibri"/>
              </a:rPr>
              <a:t>OBIETTIVO dello STUDIO</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Calibri"/>
              <a:buNone/>
            </a:pPr>
            <a:r>
              <a:rPr lang="it-IT" b="1"/>
              <a:t>SINCRONIA</a:t>
            </a:r>
            <a:endParaRPr/>
          </a:p>
        </p:txBody>
      </p:sp>
      <p:sp>
        <p:nvSpPr>
          <p:cNvPr id="142" name="Google Shape;142;p8"/>
          <p:cNvSpPr txBox="1"/>
          <p:nvPr/>
        </p:nvSpPr>
        <p:spPr>
          <a:xfrm>
            <a:off x="3661029" y="2431527"/>
            <a:ext cx="4608547" cy="22159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it-IT" sz="2000">
                <a:solidFill>
                  <a:schemeClr val="dk1"/>
                </a:solidFill>
                <a:latin typeface="Calibri"/>
                <a:ea typeface="Calibri"/>
                <a:cs typeface="Calibri"/>
                <a:sym typeface="Calibri"/>
              </a:rPr>
              <a:t>Capacità di essere completamente </a:t>
            </a:r>
            <a:r>
              <a:rPr lang="it-IT" sz="2000" b="1">
                <a:solidFill>
                  <a:schemeClr val="dk1"/>
                </a:solidFill>
                <a:latin typeface="Calibri"/>
                <a:ea typeface="Calibri"/>
                <a:cs typeface="Calibri"/>
                <a:sym typeface="Calibri"/>
              </a:rPr>
              <a:t>presenti e concentrati </a:t>
            </a:r>
            <a:r>
              <a:rPr lang="it-IT" sz="2000">
                <a:solidFill>
                  <a:schemeClr val="dk1"/>
                </a:solidFill>
                <a:latin typeface="Calibri"/>
                <a:ea typeface="Calibri"/>
                <a:cs typeface="Calibri"/>
                <a:sym typeface="Calibri"/>
              </a:rPr>
              <a:t>su ciò che si sta facendo nel momento della prestazione.</a:t>
            </a:r>
            <a:endParaRPr/>
          </a:p>
          <a:p>
            <a:pPr marL="0" marR="0" lvl="0" indent="0" algn="ctr" rtl="0">
              <a:spcBef>
                <a:spcPts val="0"/>
              </a:spcBef>
              <a:spcAft>
                <a:spcPts val="0"/>
              </a:spcAft>
              <a:buNone/>
            </a:pPr>
            <a:endParaRPr sz="2000">
              <a:solidFill>
                <a:schemeClr val="dk1"/>
              </a:solidFill>
              <a:latin typeface="Calibri"/>
              <a:ea typeface="Calibri"/>
              <a:cs typeface="Calibri"/>
              <a:sym typeface="Calibri"/>
            </a:endParaRPr>
          </a:p>
          <a:p>
            <a:pPr marL="0" marR="0" lvl="0" indent="0" algn="ctr" rtl="0">
              <a:spcBef>
                <a:spcPts val="0"/>
              </a:spcBef>
              <a:spcAft>
                <a:spcPts val="0"/>
              </a:spcAft>
              <a:buNone/>
            </a:pPr>
            <a:r>
              <a:rPr lang="it-IT" sz="2000">
                <a:solidFill>
                  <a:schemeClr val="dk1"/>
                </a:solidFill>
                <a:latin typeface="Calibri"/>
                <a:ea typeface="Calibri"/>
                <a:cs typeface="Calibri"/>
                <a:sym typeface="Calibri"/>
              </a:rPr>
              <a:t>Il segreto della Sincronia consiste nell’</a:t>
            </a:r>
            <a:r>
              <a:rPr lang="it-IT" sz="2000" b="1">
                <a:solidFill>
                  <a:schemeClr val="dk1"/>
                </a:solidFill>
                <a:latin typeface="Calibri"/>
                <a:ea typeface="Calibri"/>
                <a:cs typeface="Calibri"/>
                <a:sym typeface="Calibri"/>
              </a:rPr>
              <a:t>immaginare e fare </a:t>
            </a:r>
            <a:r>
              <a:rPr lang="it-IT" sz="2000">
                <a:solidFill>
                  <a:schemeClr val="dk1"/>
                </a:solidFill>
                <a:latin typeface="Calibri"/>
                <a:ea typeface="Calibri"/>
                <a:cs typeface="Calibri"/>
                <a:sym typeface="Calibri"/>
              </a:rPr>
              <a:t>allo stesso tempo.</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43" name="Google Shape;143;p8"/>
          <p:cNvPicPr preferRelativeResize="0"/>
          <p:nvPr/>
        </p:nvPicPr>
        <p:blipFill rotWithShape="1">
          <a:blip r:embed="rId3">
            <a:alphaModFix/>
          </a:blip>
          <a:srcRect/>
          <a:stretch/>
        </p:blipFill>
        <p:spPr>
          <a:xfrm>
            <a:off x="293872" y="1690688"/>
            <a:ext cx="3251665" cy="3251665"/>
          </a:xfrm>
          <a:prstGeom prst="rect">
            <a:avLst/>
          </a:prstGeom>
          <a:noFill/>
          <a:ln>
            <a:noFill/>
          </a:ln>
        </p:spPr>
      </p:pic>
      <p:pic>
        <p:nvPicPr>
          <p:cNvPr id="144" name="Google Shape;144;p8"/>
          <p:cNvPicPr preferRelativeResize="0"/>
          <p:nvPr/>
        </p:nvPicPr>
        <p:blipFill rotWithShape="1">
          <a:blip r:embed="rId4">
            <a:alphaModFix/>
          </a:blip>
          <a:srcRect/>
          <a:stretch/>
        </p:blipFill>
        <p:spPr>
          <a:xfrm>
            <a:off x="8451744" y="1690688"/>
            <a:ext cx="3333664" cy="3251665"/>
          </a:xfrm>
          <a:prstGeom prst="rect">
            <a:avLst/>
          </a:prstGeom>
          <a:noFill/>
          <a:ln>
            <a:noFill/>
          </a:ln>
        </p:spPr>
      </p:pic>
      <p:sp>
        <p:nvSpPr>
          <p:cNvPr id="145" name="Google Shape;145;p8"/>
          <p:cNvSpPr txBox="1"/>
          <p:nvPr/>
        </p:nvSpPr>
        <p:spPr>
          <a:xfrm>
            <a:off x="0" y="5242272"/>
            <a:ext cx="4583723" cy="132343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it-IT" sz="2000" i="1">
                <a:solidFill>
                  <a:schemeClr val="dk1"/>
                </a:solidFill>
                <a:latin typeface="Calibri"/>
                <a:ea typeface="Calibri"/>
                <a:cs typeface="Calibri"/>
                <a:sym typeface="Calibri"/>
              </a:rPr>
              <a:t>«Riuscivo a fare esattamente quello che intendevo fare»</a:t>
            </a:r>
            <a:endParaRPr/>
          </a:p>
          <a:p>
            <a:pPr marL="0" marR="0" lvl="0" indent="0" algn="ctr" rtl="0">
              <a:spcBef>
                <a:spcPts val="0"/>
              </a:spcBef>
              <a:spcAft>
                <a:spcPts val="0"/>
              </a:spcAft>
              <a:buNone/>
            </a:pPr>
            <a:r>
              <a:rPr lang="it-IT" sz="2000" i="1">
                <a:solidFill>
                  <a:schemeClr val="dk1"/>
                </a:solidFill>
                <a:latin typeface="Calibri"/>
                <a:ea typeface="Calibri"/>
                <a:cs typeface="Calibri"/>
                <a:sym typeface="Calibri"/>
              </a:rPr>
              <a:t>« La mia mente era concentrata su ciò che la mia mano faceva»</a:t>
            </a:r>
            <a:endParaRPr/>
          </a:p>
        </p:txBody>
      </p:sp>
      <p:sp>
        <p:nvSpPr>
          <p:cNvPr id="146" name="Google Shape;146;p8"/>
          <p:cNvSpPr txBox="1"/>
          <p:nvPr/>
        </p:nvSpPr>
        <p:spPr>
          <a:xfrm>
            <a:off x="7230260" y="5244635"/>
            <a:ext cx="4555148" cy="132343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it-IT" sz="2000" i="1">
                <a:solidFill>
                  <a:schemeClr val="dk1"/>
                </a:solidFill>
                <a:latin typeface="Calibri"/>
                <a:ea typeface="Calibri"/>
                <a:cs typeface="Calibri"/>
                <a:sym typeface="Calibri"/>
              </a:rPr>
              <a:t>«Avevo paura di sbagliare»</a:t>
            </a:r>
            <a:endParaRPr/>
          </a:p>
          <a:p>
            <a:pPr marL="0" marR="0" lvl="0" indent="0" algn="ctr" rtl="0">
              <a:spcBef>
                <a:spcPts val="0"/>
              </a:spcBef>
              <a:spcAft>
                <a:spcPts val="0"/>
              </a:spcAft>
              <a:buNone/>
            </a:pPr>
            <a:r>
              <a:rPr lang="it-IT" sz="2000" i="1">
                <a:solidFill>
                  <a:schemeClr val="dk1"/>
                </a:solidFill>
                <a:latin typeface="Calibri"/>
                <a:ea typeface="Calibri"/>
                <a:cs typeface="Calibri"/>
                <a:sym typeface="Calibri"/>
              </a:rPr>
              <a:t>« Mi chiedevo cosa avrebbero detto i miei aiuti e il personale di sala se non fossi riuscito a terminare l’intervento»</a:t>
            </a:r>
            <a:endParaRPr/>
          </a:p>
        </p:txBody>
      </p:sp>
      <p:pic>
        <p:nvPicPr>
          <p:cNvPr id="147" name="Google Shape;147;p8" descr="Vettoriale stockIcona Bilancia di ©bloomua #72656711"/>
          <p:cNvPicPr preferRelativeResize="0"/>
          <p:nvPr/>
        </p:nvPicPr>
        <p:blipFill rotWithShape="1">
          <a:blip r:embed="rId5">
            <a:alphaModFix/>
          </a:blip>
          <a:srcRect/>
          <a:stretch/>
        </p:blipFill>
        <p:spPr>
          <a:xfrm>
            <a:off x="4830356" y="4462852"/>
            <a:ext cx="2217736" cy="2217736"/>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9"/>
          <p:cNvSpPr txBox="1">
            <a:spLocks noGrp="1"/>
          </p:cNvSpPr>
          <p:nvPr>
            <p:ph type="title"/>
          </p:nvPr>
        </p:nvSpPr>
        <p:spPr>
          <a:xfrm>
            <a:off x="624380" y="312320"/>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Calibri"/>
              <a:buNone/>
            </a:pPr>
            <a:r>
              <a:rPr lang="it-IT" b="1"/>
              <a:t>PUNTI di FORZA</a:t>
            </a:r>
            <a:endParaRPr/>
          </a:p>
        </p:txBody>
      </p:sp>
      <p:sp>
        <p:nvSpPr>
          <p:cNvPr id="154" name="Google Shape;154;p9"/>
          <p:cNvSpPr txBox="1"/>
          <p:nvPr/>
        </p:nvSpPr>
        <p:spPr>
          <a:xfrm>
            <a:off x="3833948" y="2093294"/>
            <a:ext cx="4369425" cy="22467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it-IT" sz="2000">
                <a:solidFill>
                  <a:schemeClr val="dk1"/>
                </a:solidFill>
                <a:latin typeface="Calibri"/>
                <a:ea typeface="Calibri"/>
                <a:cs typeface="Calibri"/>
                <a:sym typeface="Calibri"/>
              </a:rPr>
              <a:t>Capacità e abilità fisiche, tecniche e psicologiche che la persona riconosce di possedere ai fini di una prestazione d’eccellenza.</a:t>
            </a:r>
            <a:endParaRPr/>
          </a:p>
          <a:p>
            <a:pPr marL="0" marR="0" lvl="0" indent="0" algn="ctr" rtl="0">
              <a:spcBef>
                <a:spcPts val="0"/>
              </a:spcBef>
              <a:spcAft>
                <a:spcPts val="0"/>
              </a:spcAft>
              <a:buNone/>
            </a:pPr>
            <a:endParaRPr sz="2000">
              <a:solidFill>
                <a:schemeClr val="dk1"/>
              </a:solidFill>
              <a:latin typeface="Calibri"/>
              <a:ea typeface="Calibri"/>
              <a:cs typeface="Calibri"/>
              <a:sym typeface="Calibri"/>
            </a:endParaRPr>
          </a:p>
          <a:p>
            <a:pPr marL="0" marR="0" lvl="0" indent="0" algn="ctr" rtl="0">
              <a:spcBef>
                <a:spcPts val="0"/>
              </a:spcBef>
              <a:spcAft>
                <a:spcPts val="0"/>
              </a:spcAft>
              <a:buNone/>
            </a:pPr>
            <a:r>
              <a:rPr lang="it-IT" sz="2000">
                <a:solidFill>
                  <a:schemeClr val="dk1"/>
                </a:solidFill>
                <a:latin typeface="Calibri"/>
                <a:ea typeface="Calibri"/>
                <a:cs typeface="Calibri"/>
                <a:sym typeface="Calibri"/>
              </a:rPr>
              <a:t>Sono connessi con il costrutto di </a:t>
            </a:r>
            <a:r>
              <a:rPr lang="it-IT" sz="2000" b="1">
                <a:solidFill>
                  <a:schemeClr val="dk1"/>
                </a:solidFill>
                <a:latin typeface="Calibri"/>
                <a:ea typeface="Calibri"/>
                <a:cs typeface="Calibri"/>
                <a:sym typeface="Calibri"/>
              </a:rPr>
              <a:t>AUTOEFFICACIA</a:t>
            </a:r>
            <a:endParaRPr/>
          </a:p>
        </p:txBody>
      </p:sp>
      <p:pic>
        <p:nvPicPr>
          <p:cNvPr id="155" name="Google Shape;155;p9"/>
          <p:cNvPicPr preferRelativeResize="0"/>
          <p:nvPr/>
        </p:nvPicPr>
        <p:blipFill rotWithShape="1">
          <a:blip r:embed="rId3">
            <a:alphaModFix/>
          </a:blip>
          <a:srcRect b="6816"/>
          <a:stretch/>
        </p:blipFill>
        <p:spPr>
          <a:xfrm>
            <a:off x="8275947" y="1119753"/>
            <a:ext cx="3448049" cy="4328548"/>
          </a:xfrm>
          <a:prstGeom prst="rect">
            <a:avLst/>
          </a:prstGeom>
          <a:noFill/>
          <a:ln>
            <a:noFill/>
          </a:ln>
        </p:spPr>
      </p:pic>
      <p:sp>
        <p:nvSpPr>
          <p:cNvPr id="156" name="Google Shape;156;p9"/>
          <p:cNvSpPr txBox="1"/>
          <p:nvPr/>
        </p:nvSpPr>
        <p:spPr>
          <a:xfrm>
            <a:off x="0" y="5753214"/>
            <a:ext cx="4583723" cy="101566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it-IT" sz="2000" i="1">
                <a:solidFill>
                  <a:schemeClr val="dk1"/>
                </a:solidFill>
                <a:latin typeface="Calibri"/>
                <a:ea typeface="Calibri"/>
                <a:cs typeface="Calibri"/>
                <a:sym typeface="Calibri"/>
              </a:rPr>
              <a:t>«mi sento capace di fare questo intervento»</a:t>
            </a:r>
            <a:endParaRPr/>
          </a:p>
          <a:p>
            <a:pPr marL="0" marR="0" lvl="0" indent="0" algn="ctr" rtl="0">
              <a:spcBef>
                <a:spcPts val="0"/>
              </a:spcBef>
              <a:spcAft>
                <a:spcPts val="0"/>
              </a:spcAft>
              <a:buNone/>
            </a:pPr>
            <a:r>
              <a:rPr lang="it-IT" sz="2000" i="1">
                <a:solidFill>
                  <a:schemeClr val="dk1"/>
                </a:solidFill>
                <a:latin typeface="Calibri"/>
                <a:ea typeface="Calibri"/>
                <a:cs typeface="Calibri"/>
                <a:sym typeface="Calibri"/>
              </a:rPr>
              <a:t>« sono sicuro delle mie capacità tecniche»</a:t>
            </a:r>
            <a:endParaRPr/>
          </a:p>
        </p:txBody>
      </p:sp>
      <p:sp>
        <p:nvSpPr>
          <p:cNvPr id="157" name="Google Shape;157;p9"/>
          <p:cNvSpPr txBox="1"/>
          <p:nvPr/>
        </p:nvSpPr>
        <p:spPr>
          <a:xfrm>
            <a:off x="7258050" y="5737604"/>
            <a:ext cx="4583723" cy="101566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it-IT" sz="2000" i="1">
                <a:solidFill>
                  <a:schemeClr val="dk1"/>
                </a:solidFill>
                <a:latin typeface="Calibri"/>
                <a:ea typeface="Calibri"/>
                <a:cs typeface="Calibri"/>
                <a:sym typeface="Calibri"/>
              </a:rPr>
              <a:t>«tu sei più bravo di me, fallo tu»</a:t>
            </a:r>
            <a:endParaRPr/>
          </a:p>
          <a:p>
            <a:pPr marL="0" marR="0" lvl="0" indent="0" algn="ctr" rtl="0">
              <a:spcBef>
                <a:spcPts val="0"/>
              </a:spcBef>
              <a:spcAft>
                <a:spcPts val="0"/>
              </a:spcAft>
              <a:buNone/>
            </a:pPr>
            <a:r>
              <a:rPr lang="it-IT" sz="2000" i="1">
                <a:solidFill>
                  <a:schemeClr val="dk1"/>
                </a:solidFill>
                <a:latin typeface="Calibri"/>
                <a:ea typeface="Calibri"/>
                <a:cs typeface="Calibri"/>
                <a:sym typeface="Calibri"/>
              </a:rPr>
              <a:t>« l’altra volta ho sbagliato, chissà se questa volta sbaglierò di nuovo»</a:t>
            </a:r>
            <a:endParaRPr/>
          </a:p>
        </p:txBody>
      </p:sp>
      <p:pic>
        <p:nvPicPr>
          <p:cNvPr id="158" name="Google Shape;158;p9" descr="Vettoriale stockIcona Bilancia di ©bloomua #72656711"/>
          <p:cNvPicPr preferRelativeResize="0"/>
          <p:nvPr/>
        </p:nvPicPr>
        <p:blipFill rotWithShape="1">
          <a:blip r:embed="rId4">
            <a:alphaModFix/>
          </a:blip>
          <a:srcRect/>
          <a:stretch/>
        </p:blipFill>
        <p:spPr>
          <a:xfrm>
            <a:off x="4865987" y="4708445"/>
            <a:ext cx="2089538" cy="2089538"/>
          </a:xfrm>
          <a:prstGeom prst="rect">
            <a:avLst/>
          </a:prstGeom>
          <a:noFill/>
          <a:ln>
            <a:noFill/>
          </a:ln>
        </p:spPr>
      </p:pic>
      <p:pic>
        <p:nvPicPr>
          <p:cNvPr id="159" name="Google Shape;159;p9" descr="099ABE08-91FE-43EC-84BC-64FB2816800D.jpg"/>
          <p:cNvPicPr preferRelativeResize="0"/>
          <p:nvPr/>
        </p:nvPicPr>
        <p:blipFill rotWithShape="1">
          <a:blip r:embed="rId5">
            <a:alphaModFix/>
          </a:blip>
          <a:srcRect/>
          <a:stretch/>
        </p:blipFill>
        <p:spPr>
          <a:xfrm>
            <a:off x="170614" y="1637883"/>
            <a:ext cx="3731629" cy="373163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10"/>
          <p:cNvSpPr txBox="1">
            <a:spLocks noGrp="1"/>
          </p:cNvSpPr>
          <p:nvPr>
            <p:ph type="title"/>
          </p:nvPr>
        </p:nvSpPr>
        <p:spPr>
          <a:xfrm>
            <a:off x="652956" y="86710"/>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Calibri"/>
              <a:buNone/>
            </a:pPr>
            <a:r>
              <a:rPr lang="it-IT" b="1"/>
              <a:t>ENERGIA</a:t>
            </a:r>
            <a:endParaRPr/>
          </a:p>
        </p:txBody>
      </p:sp>
      <p:sp>
        <p:nvSpPr>
          <p:cNvPr id="166" name="Google Shape;166;p10"/>
          <p:cNvSpPr txBox="1"/>
          <p:nvPr/>
        </p:nvSpPr>
        <p:spPr>
          <a:xfrm>
            <a:off x="3365383" y="2275743"/>
            <a:ext cx="5090746" cy="22467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it-IT" sz="2000">
                <a:solidFill>
                  <a:schemeClr val="dk1"/>
                </a:solidFill>
                <a:latin typeface="Calibri"/>
                <a:ea typeface="Calibri"/>
                <a:cs typeface="Calibri"/>
                <a:sym typeface="Calibri"/>
              </a:rPr>
              <a:t>È l’uso attivo della forza e della potenza: se usata in modo appropriato ci consente di utilizzare al meglio le risorse, fisiche e mentali, al fine di ottenere un buon risultato.</a:t>
            </a:r>
            <a:endParaRPr/>
          </a:p>
          <a:p>
            <a:pPr marL="0" marR="0" lvl="0" indent="0" algn="ctr" rtl="0">
              <a:spcBef>
                <a:spcPts val="0"/>
              </a:spcBef>
              <a:spcAft>
                <a:spcPts val="0"/>
              </a:spcAft>
              <a:buNone/>
            </a:pPr>
            <a:endParaRPr sz="2000">
              <a:solidFill>
                <a:schemeClr val="dk1"/>
              </a:solidFill>
              <a:latin typeface="Calibri"/>
              <a:ea typeface="Calibri"/>
              <a:cs typeface="Calibri"/>
              <a:sym typeface="Calibri"/>
            </a:endParaRPr>
          </a:p>
          <a:p>
            <a:pPr marL="0" marR="0" lvl="0" indent="0" algn="ctr" rtl="0">
              <a:spcBef>
                <a:spcPts val="0"/>
              </a:spcBef>
              <a:spcAft>
                <a:spcPts val="0"/>
              </a:spcAft>
              <a:buNone/>
            </a:pPr>
            <a:r>
              <a:rPr lang="it-IT" sz="2000">
                <a:solidFill>
                  <a:schemeClr val="dk1"/>
                </a:solidFill>
                <a:latin typeface="Calibri"/>
                <a:ea typeface="Calibri"/>
                <a:cs typeface="Calibri"/>
                <a:sym typeface="Calibri"/>
              </a:rPr>
              <a:t>Un utilizzo scarso o eccessivo dell’energia genera una sensazione di stanchezza.</a:t>
            </a:r>
            <a:endParaRPr/>
          </a:p>
        </p:txBody>
      </p:sp>
      <p:pic>
        <p:nvPicPr>
          <p:cNvPr id="167" name="Google Shape;167;p10"/>
          <p:cNvPicPr preferRelativeResize="0"/>
          <p:nvPr/>
        </p:nvPicPr>
        <p:blipFill rotWithShape="1">
          <a:blip r:embed="rId3">
            <a:alphaModFix/>
          </a:blip>
          <a:srcRect/>
          <a:stretch/>
        </p:blipFill>
        <p:spPr>
          <a:xfrm>
            <a:off x="252047" y="1307123"/>
            <a:ext cx="2894470" cy="3578304"/>
          </a:xfrm>
          <a:prstGeom prst="rect">
            <a:avLst/>
          </a:prstGeom>
          <a:noFill/>
          <a:ln>
            <a:noFill/>
          </a:ln>
        </p:spPr>
      </p:pic>
      <p:pic>
        <p:nvPicPr>
          <p:cNvPr id="168" name="Google Shape;168;p10" descr="Vettoriale stockIcona Bilancia di ©bloomua #72656711"/>
          <p:cNvPicPr preferRelativeResize="0"/>
          <p:nvPr/>
        </p:nvPicPr>
        <p:blipFill rotWithShape="1">
          <a:blip r:embed="rId4">
            <a:alphaModFix/>
          </a:blip>
          <a:srcRect/>
          <a:stretch/>
        </p:blipFill>
        <p:spPr>
          <a:xfrm>
            <a:off x="4865987" y="4708445"/>
            <a:ext cx="2089538" cy="2089538"/>
          </a:xfrm>
          <a:prstGeom prst="rect">
            <a:avLst/>
          </a:prstGeom>
          <a:noFill/>
          <a:ln>
            <a:noFill/>
          </a:ln>
        </p:spPr>
      </p:pic>
      <p:sp>
        <p:nvSpPr>
          <p:cNvPr id="169" name="Google Shape;169;p10"/>
          <p:cNvSpPr txBox="1"/>
          <p:nvPr/>
        </p:nvSpPr>
        <p:spPr>
          <a:xfrm>
            <a:off x="74989" y="5505675"/>
            <a:ext cx="4583723" cy="160043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it-IT" sz="2000" i="1">
                <a:solidFill>
                  <a:schemeClr val="dk1"/>
                </a:solidFill>
                <a:latin typeface="Calibri"/>
                <a:ea typeface="Calibri"/>
                <a:cs typeface="Calibri"/>
                <a:sym typeface="Calibri"/>
              </a:rPr>
              <a:t>«sento di poter portare a termine l’intervento in modo efficace»</a:t>
            </a:r>
            <a:endParaRPr/>
          </a:p>
          <a:p>
            <a:pPr marL="0" marR="0" lvl="0" indent="0" algn="ctr" rtl="0">
              <a:spcBef>
                <a:spcPts val="0"/>
              </a:spcBef>
              <a:spcAft>
                <a:spcPts val="0"/>
              </a:spcAft>
              <a:buNone/>
            </a:pPr>
            <a:r>
              <a:rPr lang="it-IT" sz="2000" i="1">
                <a:solidFill>
                  <a:schemeClr val="dk1"/>
                </a:solidFill>
                <a:latin typeface="Calibri"/>
                <a:ea typeface="Calibri"/>
                <a:cs typeface="Calibri"/>
                <a:sym typeface="Calibri"/>
              </a:rPr>
              <a:t>«mi sento in equilibrio durante l’intervento»</a:t>
            </a:r>
            <a:endParaRPr/>
          </a:p>
          <a:p>
            <a:pPr marL="0" marR="0" lvl="0" indent="0" algn="ctr" rtl="0">
              <a:spcBef>
                <a:spcPts val="0"/>
              </a:spcBef>
              <a:spcAft>
                <a:spcPts val="0"/>
              </a:spcAft>
              <a:buNone/>
            </a:pPr>
            <a:endParaRPr sz="1800" i="1">
              <a:solidFill>
                <a:schemeClr val="dk1"/>
              </a:solidFill>
              <a:latin typeface="Calibri"/>
              <a:ea typeface="Calibri"/>
              <a:cs typeface="Calibri"/>
              <a:sym typeface="Calibri"/>
            </a:endParaRPr>
          </a:p>
        </p:txBody>
      </p:sp>
      <p:sp>
        <p:nvSpPr>
          <p:cNvPr id="170" name="Google Shape;170;p10"/>
          <p:cNvSpPr txBox="1"/>
          <p:nvPr/>
        </p:nvSpPr>
        <p:spPr>
          <a:xfrm>
            <a:off x="7162800" y="5707047"/>
            <a:ext cx="4583723" cy="101566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it-IT" sz="2000" i="1">
                <a:solidFill>
                  <a:schemeClr val="dk1"/>
                </a:solidFill>
                <a:latin typeface="Calibri"/>
                <a:ea typeface="Calibri"/>
                <a:cs typeface="Calibri"/>
                <a:sym typeface="Calibri"/>
              </a:rPr>
              <a:t>«mi sento stanco»</a:t>
            </a:r>
            <a:endParaRPr/>
          </a:p>
          <a:p>
            <a:pPr marL="0" marR="0" lvl="0" indent="0" algn="ctr" rtl="0">
              <a:spcBef>
                <a:spcPts val="0"/>
              </a:spcBef>
              <a:spcAft>
                <a:spcPts val="0"/>
              </a:spcAft>
              <a:buNone/>
            </a:pPr>
            <a:r>
              <a:rPr lang="it-IT" sz="2000" i="1">
                <a:solidFill>
                  <a:schemeClr val="dk1"/>
                </a:solidFill>
                <a:latin typeface="Calibri"/>
                <a:ea typeface="Calibri"/>
                <a:cs typeface="Calibri"/>
                <a:sym typeface="Calibri"/>
              </a:rPr>
              <a:t>«ho troppe cose da fare e non riesco a concludere nulla»</a:t>
            </a:r>
            <a:endParaRPr/>
          </a:p>
        </p:txBody>
      </p:sp>
      <p:pic>
        <p:nvPicPr>
          <p:cNvPr id="171" name="Google Shape;171;p10" descr="AF636570-5D5C-4A80-BFCB-2D26038A0153.jpg"/>
          <p:cNvPicPr preferRelativeResize="0"/>
          <p:nvPr/>
        </p:nvPicPr>
        <p:blipFill rotWithShape="1">
          <a:blip r:embed="rId5">
            <a:alphaModFix/>
          </a:blip>
          <a:srcRect/>
          <a:stretch/>
        </p:blipFill>
        <p:spPr>
          <a:xfrm>
            <a:off x="8507733" y="1412273"/>
            <a:ext cx="3335732" cy="333573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11"/>
          <p:cNvSpPr txBox="1">
            <a:spLocks noGrp="1"/>
          </p:cNvSpPr>
          <p:nvPr>
            <p:ph type="title"/>
          </p:nvPr>
        </p:nvSpPr>
        <p:spPr>
          <a:xfrm>
            <a:off x="895350" y="236307"/>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Calibri"/>
              <a:buNone/>
            </a:pPr>
            <a:r>
              <a:rPr lang="it-IT" b="1"/>
              <a:t>RITMO</a:t>
            </a:r>
            <a:endParaRPr/>
          </a:p>
        </p:txBody>
      </p:sp>
      <p:sp>
        <p:nvSpPr>
          <p:cNvPr id="178" name="Google Shape;178;p11"/>
          <p:cNvSpPr txBox="1"/>
          <p:nvPr/>
        </p:nvSpPr>
        <p:spPr>
          <a:xfrm>
            <a:off x="4148504" y="1767706"/>
            <a:ext cx="4009292" cy="3040319"/>
          </a:xfrm>
          <a:prstGeom prst="rect">
            <a:avLst/>
          </a:prstGeom>
          <a:noFill/>
          <a:ln>
            <a:noFill/>
          </a:ln>
        </p:spPr>
        <p:txBody>
          <a:bodyPr spcFirstLastPara="1" wrap="square" lIns="91425" tIns="45700" rIns="91425" bIns="45700" anchor="t" anchorCtr="0">
            <a:spAutoFit/>
          </a:bodyPr>
          <a:lstStyle/>
          <a:p>
            <a:pPr marL="0" marR="0" lvl="0" indent="0" algn="ctr" rtl="0">
              <a:lnSpc>
                <a:spcPct val="110000"/>
              </a:lnSpc>
              <a:spcBef>
                <a:spcPts val="0"/>
              </a:spcBef>
              <a:spcAft>
                <a:spcPts val="0"/>
              </a:spcAft>
              <a:buNone/>
            </a:pPr>
            <a:r>
              <a:rPr lang="it-IT" sz="2000">
                <a:solidFill>
                  <a:schemeClr val="dk1"/>
                </a:solidFill>
                <a:latin typeface="Calibri"/>
                <a:ea typeface="Calibri"/>
                <a:cs typeface="Calibri"/>
                <a:sym typeface="Calibri"/>
              </a:rPr>
              <a:t>Il ritmo è ciò che genera il giusto flusso nella sequenza dei movimenti: un’ordinata successione negli intervalli di tempo.</a:t>
            </a:r>
            <a:endParaRPr/>
          </a:p>
          <a:p>
            <a:pPr marL="0" marR="0" lvl="0" indent="0" algn="ctr" rtl="0">
              <a:lnSpc>
                <a:spcPct val="110000"/>
              </a:lnSpc>
              <a:spcBef>
                <a:spcPts val="1000"/>
              </a:spcBef>
              <a:spcAft>
                <a:spcPts val="0"/>
              </a:spcAft>
              <a:buNone/>
            </a:pPr>
            <a:endParaRPr sz="2000">
              <a:solidFill>
                <a:schemeClr val="dk1"/>
              </a:solidFill>
              <a:latin typeface="Calibri"/>
              <a:ea typeface="Calibri"/>
              <a:cs typeface="Calibri"/>
              <a:sym typeface="Calibri"/>
            </a:endParaRPr>
          </a:p>
          <a:p>
            <a:pPr marL="0" marR="0" lvl="0" indent="0" algn="ctr" rtl="0">
              <a:lnSpc>
                <a:spcPct val="110000"/>
              </a:lnSpc>
              <a:spcBef>
                <a:spcPts val="1000"/>
              </a:spcBef>
              <a:spcAft>
                <a:spcPts val="0"/>
              </a:spcAft>
              <a:buNone/>
            </a:pPr>
            <a:r>
              <a:rPr lang="it-IT" sz="2000">
                <a:solidFill>
                  <a:schemeClr val="dk1"/>
                </a:solidFill>
                <a:latin typeface="Calibri"/>
                <a:ea typeface="Calibri"/>
                <a:cs typeface="Calibri"/>
                <a:sym typeface="Calibri"/>
              </a:rPr>
              <a:t>È ciò che dà </a:t>
            </a:r>
            <a:r>
              <a:rPr lang="it-IT" sz="2000" b="1">
                <a:solidFill>
                  <a:schemeClr val="dk1"/>
                </a:solidFill>
                <a:latin typeface="Calibri"/>
                <a:ea typeface="Calibri"/>
                <a:cs typeface="Calibri"/>
                <a:sym typeface="Calibri"/>
              </a:rPr>
              <a:t>qualità </a:t>
            </a:r>
            <a:r>
              <a:rPr lang="it-IT" sz="2000">
                <a:solidFill>
                  <a:schemeClr val="dk1"/>
                </a:solidFill>
                <a:latin typeface="Calibri"/>
                <a:ea typeface="Calibri"/>
                <a:cs typeface="Calibri"/>
                <a:sym typeface="Calibri"/>
              </a:rPr>
              <a:t>all’azione, infatti chi utilizza bene il ritmo viene percepito come </a:t>
            </a:r>
            <a:r>
              <a:rPr lang="it-IT" sz="2000" b="1">
                <a:solidFill>
                  <a:schemeClr val="dk1"/>
                </a:solidFill>
                <a:latin typeface="Calibri"/>
                <a:ea typeface="Calibri"/>
                <a:cs typeface="Calibri"/>
                <a:sym typeface="Calibri"/>
              </a:rPr>
              <a:t>elegante</a:t>
            </a:r>
            <a:endParaRPr sz="2000">
              <a:solidFill>
                <a:schemeClr val="dk1"/>
              </a:solidFill>
              <a:latin typeface="Calibri"/>
              <a:ea typeface="Calibri"/>
              <a:cs typeface="Calibri"/>
              <a:sym typeface="Calibri"/>
            </a:endParaRPr>
          </a:p>
        </p:txBody>
      </p:sp>
      <p:pic>
        <p:nvPicPr>
          <p:cNvPr id="179" name="Google Shape;179;p11"/>
          <p:cNvPicPr preferRelativeResize="0"/>
          <p:nvPr/>
        </p:nvPicPr>
        <p:blipFill rotWithShape="1">
          <a:blip r:embed="rId3">
            <a:alphaModFix/>
          </a:blip>
          <a:srcRect/>
          <a:stretch/>
        </p:blipFill>
        <p:spPr>
          <a:xfrm>
            <a:off x="129695" y="2075889"/>
            <a:ext cx="4018809" cy="2664645"/>
          </a:xfrm>
          <a:prstGeom prst="rect">
            <a:avLst/>
          </a:prstGeom>
          <a:noFill/>
          <a:ln>
            <a:noFill/>
          </a:ln>
        </p:spPr>
      </p:pic>
      <p:sp>
        <p:nvSpPr>
          <p:cNvPr id="180" name="Google Shape;180;p11"/>
          <p:cNvSpPr txBox="1"/>
          <p:nvPr/>
        </p:nvSpPr>
        <p:spPr>
          <a:xfrm>
            <a:off x="129695" y="5665567"/>
            <a:ext cx="4583723" cy="98488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it-IT" sz="2000" i="1">
                <a:solidFill>
                  <a:schemeClr val="dk1"/>
                </a:solidFill>
                <a:latin typeface="Calibri"/>
                <a:ea typeface="Calibri"/>
                <a:cs typeface="Calibri"/>
                <a:sym typeface="Calibri"/>
              </a:rPr>
              <a:t>«mi sentivo elegante nei miei gesti chirurgici»</a:t>
            </a:r>
            <a:endParaRPr/>
          </a:p>
          <a:p>
            <a:pPr marL="0" marR="0" lvl="0" indent="0" algn="ctr" rtl="0">
              <a:spcBef>
                <a:spcPts val="0"/>
              </a:spcBef>
              <a:spcAft>
                <a:spcPts val="0"/>
              </a:spcAft>
              <a:buNone/>
            </a:pPr>
            <a:endParaRPr sz="1800" i="1">
              <a:solidFill>
                <a:schemeClr val="dk1"/>
              </a:solidFill>
              <a:latin typeface="Calibri"/>
              <a:ea typeface="Calibri"/>
              <a:cs typeface="Calibri"/>
              <a:sym typeface="Calibri"/>
            </a:endParaRPr>
          </a:p>
        </p:txBody>
      </p:sp>
      <p:sp>
        <p:nvSpPr>
          <p:cNvPr id="181" name="Google Shape;181;p11"/>
          <p:cNvSpPr txBox="1"/>
          <p:nvPr/>
        </p:nvSpPr>
        <p:spPr>
          <a:xfrm>
            <a:off x="7458807" y="5665567"/>
            <a:ext cx="4583723" cy="67710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it-IT" sz="2000" i="1">
                <a:solidFill>
                  <a:schemeClr val="dk1"/>
                </a:solidFill>
                <a:latin typeface="Calibri"/>
                <a:ea typeface="Calibri"/>
                <a:cs typeface="Calibri"/>
                <a:sym typeface="Calibri"/>
              </a:rPr>
              <a:t>«mi muovevo nervosamente»</a:t>
            </a:r>
            <a:endParaRPr/>
          </a:p>
          <a:p>
            <a:pPr marL="0" marR="0" lvl="0" indent="0" algn="ctr" rtl="0">
              <a:spcBef>
                <a:spcPts val="0"/>
              </a:spcBef>
              <a:spcAft>
                <a:spcPts val="0"/>
              </a:spcAft>
              <a:buNone/>
            </a:pPr>
            <a:endParaRPr sz="1800" i="1">
              <a:solidFill>
                <a:schemeClr val="dk1"/>
              </a:solidFill>
              <a:latin typeface="Calibri"/>
              <a:ea typeface="Calibri"/>
              <a:cs typeface="Calibri"/>
              <a:sym typeface="Calibri"/>
            </a:endParaRPr>
          </a:p>
        </p:txBody>
      </p:sp>
      <p:pic>
        <p:nvPicPr>
          <p:cNvPr id="182" name="Google Shape;182;p11" descr="Vettoriale stockIcona Bilancia di ©bloomua #72656711"/>
          <p:cNvPicPr preferRelativeResize="0"/>
          <p:nvPr/>
        </p:nvPicPr>
        <p:blipFill rotWithShape="1">
          <a:blip r:embed="rId4">
            <a:alphaModFix/>
          </a:blip>
          <a:srcRect/>
          <a:stretch/>
        </p:blipFill>
        <p:spPr>
          <a:xfrm>
            <a:off x="5238751" y="4757217"/>
            <a:ext cx="2100870" cy="2100870"/>
          </a:xfrm>
          <a:prstGeom prst="rect">
            <a:avLst/>
          </a:prstGeom>
          <a:noFill/>
          <a:ln>
            <a:noFill/>
          </a:ln>
        </p:spPr>
      </p:pic>
      <p:pic>
        <p:nvPicPr>
          <p:cNvPr id="183" name="Google Shape;183;p11" descr="IMG_9615.jpg"/>
          <p:cNvPicPr preferRelativeResize="0"/>
          <p:nvPr/>
        </p:nvPicPr>
        <p:blipFill rotWithShape="1">
          <a:blip r:embed="rId5">
            <a:alphaModFix/>
          </a:blip>
          <a:srcRect/>
          <a:stretch/>
        </p:blipFill>
        <p:spPr>
          <a:xfrm>
            <a:off x="8294915" y="2075890"/>
            <a:ext cx="3817977" cy="2681328"/>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2"/>
          <p:cNvSpPr txBox="1">
            <a:spLocks noGrp="1"/>
          </p:cNvSpPr>
          <p:nvPr>
            <p:ph type="title"/>
          </p:nvPr>
        </p:nvSpPr>
        <p:spPr>
          <a:xfrm>
            <a:off x="809625" y="204375"/>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Calibri"/>
              <a:buNone/>
            </a:pPr>
            <a:r>
              <a:rPr lang="it-IT" b="1"/>
              <a:t>ATTIVAZIONE</a:t>
            </a:r>
            <a:endParaRPr/>
          </a:p>
        </p:txBody>
      </p:sp>
      <p:sp>
        <p:nvSpPr>
          <p:cNvPr id="190" name="Google Shape;190;p12"/>
          <p:cNvSpPr txBox="1"/>
          <p:nvPr/>
        </p:nvSpPr>
        <p:spPr>
          <a:xfrm>
            <a:off x="3781425" y="1909165"/>
            <a:ext cx="4572000" cy="3040319"/>
          </a:xfrm>
          <a:prstGeom prst="rect">
            <a:avLst/>
          </a:prstGeom>
          <a:noFill/>
          <a:ln>
            <a:noFill/>
          </a:ln>
        </p:spPr>
        <p:txBody>
          <a:bodyPr spcFirstLastPara="1" wrap="square" lIns="91425" tIns="45700" rIns="91425" bIns="45700" anchor="t" anchorCtr="0">
            <a:spAutoFit/>
          </a:bodyPr>
          <a:lstStyle/>
          <a:p>
            <a:pPr marL="0" marR="0" lvl="0" indent="0" algn="ctr" rtl="0">
              <a:lnSpc>
                <a:spcPct val="110000"/>
              </a:lnSpc>
              <a:spcBef>
                <a:spcPts val="0"/>
              </a:spcBef>
              <a:spcAft>
                <a:spcPts val="0"/>
              </a:spcAft>
              <a:buNone/>
            </a:pPr>
            <a:r>
              <a:rPr lang="it-IT" sz="2000">
                <a:solidFill>
                  <a:schemeClr val="dk1"/>
                </a:solidFill>
                <a:latin typeface="Calibri"/>
                <a:ea typeface="Calibri"/>
                <a:cs typeface="Calibri"/>
                <a:sym typeface="Calibri"/>
              </a:rPr>
              <a:t>È il motore motivazionale, la massima espressione della </a:t>
            </a:r>
            <a:r>
              <a:rPr lang="it-IT" sz="2000" b="1">
                <a:solidFill>
                  <a:schemeClr val="dk1"/>
                </a:solidFill>
                <a:latin typeface="Calibri"/>
                <a:ea typeface="Calibri"/>
                <a:cs typeface="Calibri"/>
                <a:sym typeface="Calibri"/>
              </a:rPr>
              <a:t>passione</a:t>
            </a:r>
            <a:r>
              <a:rPr lang="it-IT" sz="2000">
                <a:solidFill>
                  <a:schemeClr val="dk1"/>
                </a:solidFill>
                <a:latin typeface="Calibri"/>
                <a:ea typeface="Calibri"/>
                <a:cs typeface="Calibri"/>
                <a:sym typeface="Calibri"/>
              </a:rPr>
              <a:t> che permette di superare i limiti.</a:t>
            </a:r>
            <a:endParaRPr/>
          </a:p>
          <a:p>
            <a:pPr marL="0" marR="0" lvl="0" indent="0" algn="ctr" rtl="0">
              <a:lnSpc>
                <a:spcPct val="110000"/>
              </a:lnSpc>
              <a:spcBef>
                <a:spcPts val="1000"/>
              </a:spcBef>
              <a:spcAft>
                <a:spcPts val="0"/>
              </a:spcAft>
              <a:buNone/>
            </a:pPr>
            <a:endParaRPr sz="2000">
              <a:solidFill>
                <a:schemeClr val="dk1"/>
              </a:solidFill>
              <a:latin typeface="Calibri"/>
              <a:ea typeface="Calibri"/>
              <a:cs typeface="Calibri"/>
              <a:sym typeface="Calibri"/>
            </a:endParaRPr>
          </a:p>
          <a:p>
            <a:pPr marL="0" marR="0" lvl="0" indent="0" algn="ctr" rtl="0">
              <a:lnSpc>
                <a:spcPct val="110000"/>
              </a:lnSpc>
              <a:spcBef>
                <a:spcPts val="1000"/>
              </a:spcBef>
              <a:spcAft>
                <a:spcPts val="0"/>
              </a:spcAft>
              <a:buNone/>
            </a:pPr>
            <a:r>
              <a:rPr lang="it-IT" sz="2000">
                <a:solidFill>
                  <a:schemeClr val="dk1"/>
                </a:solidFill>
                <a:latin typeface="Calibri"/>
                <a:ea typeface="Calibri"/>
                <a:cs typeface="Calibri"/>
                <a:sym typeface="Calibri"/>
              </a:rPr>
              <a:t>Coincide con la condizione fisica e mentale che il performer vive nel momento in cui si sente </a:t>
            </a:r>
            <a:r>
              <a:rPr lang="it-IT" sz="2000" b="1">
                <a:solidFill>
                  <a:schemeClr val="dk1"/>
                </a:solidFill>
                <a:latin typeface="Calibri"/>
                <a:ea typeface="Calibri"/>
                <a:cs typeface="Calibri"/>
                <a:sym typeface="Calibri"/>
              </a:rPr>
              <a:t>pronto per la prestazione</a:t>
            </a:r>
            <a:r>
              <a:rPr lang="it-IT" sz="2000">
                <a:solidFill>
                  <a:schemeClr val="dk1"/>
                </a:solidFill>
                <a:latin typeface="Calibri"/>
                <a:ea typeface="Calibri"/>
                <a:cs typeface="Calibri"/>
                <a:sym typeface="Calibri"/>
              </a:rPr>
              <a:t>.</a:t>
            </a:r>
            <a:endParaRPr/>
          </a:p>
        </p:txBody>
      </p:sp>
      <p:pic>
        <p:nvPicPr>
          <p:cNvPr id="191" name="Google Shape;191;p12"/>
          <p:cNvPicPr preferRelativeResize="0"/>
          <p:nvPr/>
        </p:nvPicPr>
        <p:blipFill rotWithShape="1">
          <a:blip r:embed="rId3">
            <a:alphaModFix/>
          </a:blip>
          <a:srcRect/>
          <a:stretch/>
        </p:blipFill>
        <p:spPr>
          <a:xfrm>
            <a:off x="401515" y="1737715"/>
            <a:ext cx="3070261" cy="3080669"/>
          </a:xfrm>
          <a:prstGeom prst="rect">
            <a:avLst/>
          </a:prstGeom>
          <a:noFill/>
          <a:ln>
            <a:noFill/>
          </a:ln>
        </p:spPr>
      </p:pic>
      <p:sp>
        <p:nvSpPr>
          <p:cNvPr id="192" name="Google Shape;192;p12"/>
          <p:cNvSpPr txBox="1"/>
          <p:nvPr/>
        </p:nvSpPr>
        <p:spPr>
          <a:xfrm>
            <a:off x="129695" y="5665567"/>
            <a:ext cx="4583723" cy="98488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it-IT" sz="2000" i="1">
                <a:solidFill>
                  <a:schemeClr val="dk1"/>
                </a:solidFill>
                <a:latin typeface="Calibri"/>
                <a:ea typeface="Calibri"/>
                <a:cs typeface="Calibri"/>
                <a:sym typeface="Calibri"/>
              </a:rPr>
              <a:t>«mi sento entusiasta del mio lavoro, mi appassiona, mi diverte»</a:t>
            </a:r>
            <a:endParaRPr/>
          </a:p>
          <a:p>
            <a:pPr marL="0" marR="0" lvl="0" indent="0" algn="ctr" rtl="0">
              <a:spcBef>
                <a:spcPts val="0"/>
              </a:spcBef>
              <a:spcAft>
                <a:spcPts val="0"/>
              </a:spcAft>
              <a:buNone/>
            </a:pPr>
            <a:endParaRPr sz="1800" i="1">
              <a:solidFill>
                <a:schemeClr val="dk1"/>
              </a:solidFill>
              <a:latin typeface="Calibri"/>
              <a:ea typeface="Calibri"/>
              <a:cs typeface="Calibri"/>
              <a:sym typeface="Calibri"/>
            </a:endParaRPr>
          </a:p>
        </p:txBody>
      </p:sp>
      <p:sp>
        <p:nvSpPr>
          <p:cNvPr id="193" name="Google Shape;193;p12"/>
          <p:cNvSpPr txBox="1"/>
          <p:nvPr/>
        </p:nvSpPr>
        <p:spPr>
          <a:xfrm>
            <a:off x="7534355" y="5639754"/>
            <a:ext cx="4583723" cy="98488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it-IT" sz="2000" i="1">
                <a:solidFill>
                  <a:schemeClr val="dk1"/>
                </a:solidFill>
                <a:latin typeface="Calibri"/>
                <a:ea typeface="Calibri"/>
                <a:cs typeface="Calibri"/>
                <a:sym typeface="Calibri"/>
              </a:rPr>
              <a:t>«non ho voglia di operare»</a:t>
            </a:r>
            <a:endParaRPr/>
          </a:p>
          <a:p>
            <a:pPr marL="0" marR="0" lvl="0" indent="0" algn="ctr" rtl="0">
              <a:spcBef>
                <a:spcPts val="0"/>
              </a:spcBef>
              <a:spcAft>
                <a:spcPts val="0"/>
              </a:spcAft>
              <a:buNone/>
            </a:pPr>
            <a:r>
              <a:rPr lang="it-IT" sz="2000" i="1">
                <a:solidFill>
                  <a:schemeClr val="dk1"/>
                </a:solidFill>
                <a:latin typeface="Calibri"/>
                <a:ea typeface="Calibri"/>
                <a:cs typeface="Calibri"/>
                <a:sym typeface="Calibri"/>
              </a:rPr>
              <a:t>«mi sento demotivato»</a:t>
            </a:r>
            <a:endParaRPr/>
          </a:p>
          <a:p>
            <a:pPr marL="0" marR="0" lvl="0" indent="0" algn="ctr" rtl="0">
              <a:spcBef>
                <a:spcPts val="0"/>
              </a:spcBef>
              <a:spcAft>
                <a:spcPts val="0"/>
              </a:spcAft>
              <a:buNone/>
            </a:pPr>
            <a:endParaRPr sz="1800" i="1">
              <a:solidFill>
                <a:schemeClr val="dk1"/>
              </a:solidFill>
              <a:latin typeface="Calibri"/>
              <a:ea typeface="Calibri"/>
              <a:cs typeface="Calibri"/>
              <a:sym typeface="Calibri"/>
            </a:endParaRPr>
          </a:p>
        </p:txBody>
      </p:sp>
      <p:pic>
        <p:nvPicPr>
          <p:cNvPr id="194" name="Google Shape;194;p12" descr="Vettoriale stockIcona Bilancia di ©bloomua #72656711"/>
          <p:cNvPicPr preferRelativeResize="0"/>
          <p:nvPr/>
        </p:nvPicPr>
        <p:blipFill rotWithShape="1">
          <a:blip r:embed="rId4">
            <a:alphaModFix/>
          </a:blip>
          <a:srcRect/>
          <a:stretch/>
        </p:blipFill>
        <p:spPr>
          <a:xfrm>
            <a:off x="5238751" y="5134063"/>
            <a:ext cx="1724024" cy="1724024"/>
          </a:xfrm>
          <a:prstGeom prst="rect">
            <a:avLst/>
          </a:prstGeom>
          <a:noFill/>
          <a:ln>
            <a:noFill/>
          </a:ln>
        </p:spPr>
      </p:pic>
      <p:pic>
        <p:nvPicPr>
          <p:cNvPr id="195" name="Google Shape;195;p12"/>
          <p:cNvPicPr preferRelativeResize="0"/>
          <p:nvPr/>
        </p:nvPicPr>
        <p:blipFill rotWithShape="1">
          <a:blip r:embed="rId5">
            <a:alphaModFix/>
          </a:blip>
          <a:srcRect/>
          <a:stretch/>
        </p:blipFill>
        <p:spPr>
          <a:xfrm>
            <a:off x="8663074" y="1028700"/>
            <a:ext cx="2844161" cy="4248149"/>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Google Shape;201;p13"/>
          <p:cNvSpPr txBox="1"/>
          <p:nvPr/>
        </p:nvSpPr>
        <p:spPr>
          <a:xfrm>
            <a:off x="3048972" y="249407"/>
            <a:ext cx="6794745"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4400" b="1">
                <a:solidFill>
                  <a:schemeClr val="dk1"/>
                </a:solidFill>
                <a:latin typeface="Calibri"/>
                <a:ea typeface="Calibri"/>
                <a:cs typeface="Calibri"/>
                <a:sym typeface="Calibri"/>
              </a:rPr>
              <a:t>POPOLAZIONE dello STUDIO</a:t>
            </a:r>
            <a:endParaRPr/>
          </a:p>
        </p:txBody>
      </p:sp>
      <p:sp>
        <p:nvSpPr>
          <p:cNvPr id="202" name="Google Shape;202;p13"/>
          <p:cNvSpPr txBox="1"/>
          <p:nvPr/>
        </p:nvSpPr>
        <p:spPr>
          <a:xfrm>
            <a:off x="361950" y="1085850"/>
            <a:ext cx="11068050" cy="132343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2000">
                <a:solidFill>
                  <a:schemeClr val="dk1"/>
                </a:solidFill>
                <a:latin typeface="Calibri"/>
                <a:ea typeface="Calibri"/>
                <a:cs typeface="Calibri"/>
                <a:sym typeface="Calibri"/>
              </a:rPr>
              <a:t>-    Reparto </a:t>
            </a:r>
            <a:r>
              <a:rPr lang="it-IT" sz="2000" b="1">
                <a:solidFill>
                  <a:schemeClr val="dk1"/>
                </a:solidFill>
                <a:latin typeface="Calibri"/>
                <a:ea typeface="Calibri"/>
                <a:cs typeface="Calibri"/>
                <a:sym typeface="Calibri"/>
              </a:rPr>
              <a:t>Week Surgery dell’ Ospedale Molinette</a:t>
            </a:r>
            <a:r>
              <a:rPr lang="it-IT" sz="2000">
                <a:solidFill>
                  <a:schemeClr val="dk1"/>
                </a:solidFill>
                <a:latin typeface="Calibri"/>
                <a:ea typeface="Calibri"/>
                <a:cs typeface="Calibri"/>
                <a:sym typeface="Calibri"/>
              </a:rPr>
              <a:t>, AOU Città della Salute e della Scienza di Torino. </a:t>
            </a:r>
            <a:endParaRPr/>
          </a:p>
          <a:p>
            <a:pPr marL="285750" marR="0" lvl="0" indent="-285750" algn="l" rtl="0">
              <a:spcBef>
                <a:spcPts val="0"/>
              </a:spcBef>
              <a:spcAft>
                <a:spcPts val="0"/>
              </a:spcAft>
              <a:buClr>
                <a:schemeClr val="dk1"/>
              </a:buClr>
              <a:buSzPts val="2000"/>
              <a:buFont typeface="Calibri"/>
              <a:buChar char="-"/>
            </a:pPr>
            <a:r>
              <a:rPr lang="it-IT" sz="2000">
                <a:solidFill>
                  <a:schemeClr val="dk1"/>
                </a:solidFill>
                <a:latin typeface="Calibri"/>
                <a:ea typeface="Calibri"/>
                <a:cs typeface="Calibri"/>
                <a:sym typeface="Calibri"/>
              </a:rPr>
              <a:t>5 Chirurghi Generali (3 femmine e 2 maschi) con specializzazione in Endocrino Chirurgia </a:t>
            </a:r>
            <a:endParaRPr/>
          </a:p>
          <a:p>
            <a:pPr marL="285750" marR="0" lvl="0" indent="-285750" algn="l" rtl="0">
              <a:spcBef>
                <a:spcPts val="0"/>
              </a:spcBef>
              <a:spcAft>
                <a:spcPts val="0"/>
              </a:spcAft>
              <a:buClr>
                <a:schemeClr val="dk1"/>
              </a:buClr>
              <a:buSzPts val="2000"/>
              <a:buFont typeface="Calibri"/>
              <a:buChar char="-"/>
            </a:pPr>
            <a:r>
              <a:rPr lang="it-IT" sz="2000">
                <a:solidFill>
                  <a:schemeClr val="dk1"/>
                </a:solidFill>
                <a:latin typeface="Calibri"/>
                <a:ea typeface="Calibri"/>
                <a:cs typeface="Calibri"/>
                <a:sym typeface="Calibri"/>
              </a:rPr>
              <a:t>3 specializzandi in Chirurgia Generale </a:t>
            </a:r>
            <a:endParaRPr/>
          </a:p>
          <a:p>
            <a:pPr marL="0" marR="0" lvl="0" indent="0" algn="l" rtl="0">
              <a:spcBef>
                <a:spcPts val="0"/>
              </a:spcBef>
              <a:spcAft>
                <a:spcPts val="0"/>
              </a:spcAft>
              <a:buNone/>
            </a:pPr>
            <a:endParaRPr sz="2000">
              <a:solidFill>
                <a:schemeClr val="dk1"/>
              </a:solidFill>
              <a:latin typeface="Calibri"/>
              <a:ea typeface="Calibri"/>
              <a:cs typeface="Calibri"/>
              <a:sym typeface="Calibri"/>
            </a:endParaRPr>
          </a:p>
        </p:txBody>
      </p:sp>
      <p:pic>
        <p:nvPicPr>
          <p:cNvPr id="203" name="Google Shape;203;p13" descr="PHOTO-2024-11-12-08-42-33.jpg"/>
          <p:cNvPicPr preferRelativeResize="0"/>
          <p:nvPr/>
        </p:nvPicPr>
        <p:blipFill rotWithShape="1">
          <a:blip r:embed="rId3">
            <a:alphaModFix/>
          </a:blip>
          <a:srcRect t="36559" b="-1013"/>
          <a:stretch/>
        </p:blipFill>
        <p:spPr>
          <a:xfrm>
            <a:off x="3480876" y="2332552"/>
            <a:ext cx="5030561" cy="4279789"/>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14"/>
          <p:cNvSpPr txBox="1"/>
          <p:nvPr/>
        </p:nvSpPr>
        <p:spPr>
          <a:xfrm>
            <a:off x="3358275" y="268069"/>
            <a:ext cx="5555367"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4400" b="1">
                <a:solidFill>
                  <a:schemeClr val="dk1"/>
                </a:solidFill>
                <a:latin typeface="Calibri"/>
                <a:ea typeface="Calibri"/>
                <a:cs typeface="Calibri"/>
                <a:sym typeface="Calibri"/>
              </a:rPr>
              <a:t>DISEGNO dello STUDIO</a:t>
            </a:r>
            <a:endParaRPr/>
          </a:p>
        </p:txBody>
      </p:sp>
      <p:pic>
        <p:nvPicPr>
          <p:cNvPr id="210" name="Google Shape;210;p14" descr="PHOTO-2024-09-10-19-13-23.JPG"/>
          <p:cNvPicPr preferRelativeResize="0"/>
          <p:nvPr/>
        </p:nvPicPr>
        <p:blipFill rotWithShape="1">
          <a:blip r:embed="rId3">
            <a:alphaModFix/>
          </a:blip>
          <a:srcRect/>
          <a:stretch/>
        </p:blipFill>
        <p:spPr>
          <a:xfrm>
            <a:off x="6094470" y="1597901"/>
            <a:ext cx="5712376" cy="4284283"/>
          </a:xfrm>
          <a:prstGeom prst="rect">
            <a:avLst/>
          </a:prstGeom>
          <a:noFill/>
          <a:ln>
            <a:noFill/>
          </a:ln>
        </p:spPr>
      </p:pic>
      <p:sp>
        <p:nvSpPr>
          <p:cNvPr id="211" name="Google Shape;211;p14"/>
          <p:cNvSpPr/>
          <p:nvPr/>
        </p:nvSpPr>
        <p:spPr>
          <a:xfrm>
            <a:off x="411755" y="1514047"/>
            <a:ext cx="5489510" cy="4220258"/>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None/>
            </a:pPr>
            <a:r>
              <a:rPr lang="it-IT" sz="3200" b="1">
                <a:solidFill>
                  <a:srgbClr val="4472C4"/>
                </a:solidFill>
                <a:latin typeface="Calibri"/>
                <a:ea typeface="Calibri"/>
                <a:cs typeface="Calibri"/>
                <a:sym typeface="Calibri"/>
              </a:rPr>
              <a:t>Primo incontro teorico</a:t>
            </a:r>
            <a:endParaRPr/>
          </a:p>
          <a:p>
            <a:pPr marL="0" marR="0" lvl="0" indent="0" algn="ctr" rtl="0">
              <a:lnSpc>
                <a:spcPct val="107000"/>
              </a:lnSpc>
              <a:spcBef>
                <a:spcPts val="800"/>
              </a:spcBef>
              <a:spcAft>
                <a:spcPts val="0"/>
              </a:spcAft>
              <a:buNone/>
            </a:pPr>
            <a:endParaRPr sz="2000" b="1">
              <a:solidFill>
                <a:schemeClr val="dk1"/>
              </a:solidFill>
              <a:latin typeface="Calibri"/>
              <a:ea typeface="Calibri"/>
              <a:cs typeface="Calibri"/>
              <a:sym typeface="Calibri"/>
            </a:endParaRPr>
          </a:p>
          <a:p>
            <a:pPr marL="0" marR="0" lvl="0" indent="0" algn="just" rtl="0">
              <a:lnSpc>
                <a:spcPct val="107000"/>
              </a:lnSpc>
              <a:spcBef>
                <a:spcPts val="800"/>
              </a:spcBef>
              <a:spcAft>
                <a:spcPts val="0"/>
              </a:spcAft>
              <a:buNone/>
            </a:pPr>
            <a:r>
              <a:rPr lang="it-IT" sz="2000">
                <a:solidFill>
                  <a:schemeClr val="dk1"/>
                </a:solidFill>
                <a:latin typeface="Calibri"/>
                <a:ea typeface="Calibri"/>
                <a:cs typeface="Calibri"/>
                <a:sym typeface="Calibri"/>
              </a:rPr>
              <a:t>Incontro con l’intera equipe c/o l’Ospedale Molinette strutturato nel seguente modo:</a:t>
            </a:r>
            <a:endParaRPr/>
          </a:p>
          <a:p>
            <a:pPr marL="342900" marR="0" lvl="0" indent="-342900" algn="just" rtl="0">
              <a:lnSpc>
                <a:spcPct val="107000"/>
              </a:lnSpc>
              <a:spcBef>
                <a:spcPts val="800"/>
              </a:spcBef>
              <a:spcAft>
                <a:spcPts val="0"/>
              </a:spcAft>
              <a:buClr>
                <a:srgbClr val="7B7B7B"/>
              </a:buClr>
              <a:buSzPts val="2000"/>
              <a:buFont typeface="Calibri"/>
              <a:buChar char="-"/>
            </a:pPr>
            <a:r>
              <a:rPr lang="it-IT" sz="2000">
                <a:solidFill>
                  <a:schemeClr val="dk1"/>
                </a:solidFill>
                <a:latin typeface="Calibri"/>
                <a:ea typeface="Calibri"/>
                <a:cs typeface="Calibri"/>
                <a:sym typeface="Calibri"/>
              </a:rPr>
              <a:t>Presentazione introduttiva sull’ipnosi</a:t>
            </a:r>
            <a:endParaRPr/>
          </a:p>
          <a:p>
            <a:pPr marL="342900" marR="0" lvl="0" indent="-215900" algn="just" rtl="0">
              <a:lnSpc>
                <a:spcPct val="107000"/>
              </a:lnSpc>
              <a:spcBef>
                <a:spcPts val="0"/>
              </a:spcBef>
              <a:spcAft>
                <a:spcPts val="0"/>
              </a:spcAft>
              <a:buClr>
                <a:srgbClr val="7B7B7B"/>
              </a:buClr>
              <a:buSzPts val="2000"/>
              <a:buFont typeface="Calibri"/>
              <a:buNone/>
            </a:pPr>
            <a:endParaRPr sz="2000">
              <a:solidFill>
                <a:schemeClr val="dk1"/>
              </a:solidFill>
              <a:latin typeface="Calibri"/>
              <a:ea typeface="Calibri"/>
              <a:cs typeface="Calibri"/>
              <a:sym typeface="Calibri"/>
            </a:endParaRPr>
          </a:p>
          <a:p>
            <a:pPr marL="342900" marR="0" lvl="0" indent="-342900" algn="just" rtl="0">
              <a:lnSpc>
                <a:spcPct val="107000"/>
              </a:lnSpc>
              <a:spcBef>
                <a:spcPts val="0"/>
              </a:spcBef>
              <a:spcAft>
                <a:spcPts val="0"/>
              </a:spcAft>
              <a:buClr>
                <a:srgbClr val="7B7B7B"/>
              </a:buClr>
              <a:buSzPts val="2000"/>
              <a:buFont typeface="Calibri"/>
              <a:buChar char="-"/>
            </a:pPr>
            <a:r>
              <a:rPr lang="it-IT" sz="2000">
                <a:solidFill>
                  <a:schemeClr val="dk1"/>
                </a:solidFill>
                <a:latin typeface="Calibri"/>
                <a:ea typeface="Calibri"/>
                <a:cs typeface="Calibri"/>
                <a:sym typeface="Calibri"/>
              </a:rPr>
              <a:t>Presentazione Modello SFERA </a:t>
            </a:r>
            <a:endParaRPr/>
          </a:p>
          <a:p>
            <a:pPr marL="342900" marR="0" lvl="0" indent="-215900" algn="just" rtl="0">
              <a:lnSpc>
                <a:spcPct val="107000"/>
              </a:lnSpc>
              <a:spcBef>
                <a:spcPts val="0"/>
              </a:spcBef>
              <a:spcAft>
                <a:spcPts val="0"/>
              </a:spcAft>
              <a:buClr>
                <a:srgbClr val="7B7B7B"/>
              </a:buClr>
              <a:buSzPts val="2000"/>
              <a:buFont typeface="Calibri"/>
              <a:buNone/>
            </a:pPr>
            <a:endParaRPr sz="2000">
              <a:solidFill>
                <a:schemeClr val="dk1"/>
              </a:solidFill>
              <a:latin typeface="Calibri"/>
              <a:ea typeface="Calibri"/>
              <a:cs typeface="Calibri"/>
              <a:sym typeface="Calibri"/>
            </a:endParaRPr>
          </a:p>
          <a:p>
            <a:pPr marL="342900" marR="0" lvl="0" indent="-342900" algn="just" rtl="0">
              <a:lnSpc>
                <a:spcPct val="107000"/>
              </a:lnSpc>
              <a:spcBef>
                <a:spcPts val="0"/>
              </a:spcBef>
              <a:spcAft>
                <a:spcPts val="0"/>
              </a:spcAft>
              <a:buClr>
                <a:srgbClr val="7B7B7B"/>
              </a:buClr>
              <a:buSzPts val="2000"/>
              <a:buFont typeface="Calibri"/>
              <a:buChar char="-"/>
            </a:pPr>
            <a:r>
              <a:rPr lang="it-IT" sz="2000">
                <a:solidFill>
                  <a:schemeClr val="dk1"/>
                </a:solidFill>
                <a:latin typeface="Calibri"/>
                <a:ea typeface="Calibri"/>
                <a:cs typeface="Calibri"/>
                <a:sym typeface="Calibri"/>
              </a:rPr>
              <a:t>Discussione</a:t>
            </a:r>
            <a:endParaRPr/>
          </a:p>
          <a:p>
            <a:pPr marL="342900" marR="0" lvl="0" indent="-215900" algn="just" rtl="0">
              <a:lnSpc>
                <a:spcPct val="107000"/>
              </a:lnSpc>
              <a:spcBef>
                <a:spcPts val="0"/>
              </a:spcBef>
              <a:spcAft>
                <a:spcPts val="0"/>
              </a:spcAft>
              <a:buClr>
                <a:srgbClr val="7B7B7B"/>
              </a:buClr>
              <a:buSzPts val="2000"/>
              <a:buFont typeface="Calibri"/>
              <a:buNone/>
            </a:pPr>
            <a:endParaRPr sz="2000">
              <a:solidFill>
                <a:schemeClr val="dk1"/>
              </a:solidFill>
              <a:latin typeface="Calibri"/>
              <a:ea typeface="Calibri"/>
              <a:cs typeface="Calibri"/>
              <a:sym typeface="Calibri"/>
            </a:endParaRPr>
          </a:p>
          <a:p>
            <a:pPr marL="342900" marR="0" lvl="0" indent="-342900" algn="just" rtl="0">
              <a:lnSpc>
                <a:spcPct val="107000"/>
              </a:lnSpc>
              <a:spcBef>
                <a:spcPts val="0"/>
              </a:spcBef>
              <a:spcAft>
                <a:spcPts val="0"/>
              </a:spcAft>
              <a:buClr>
                <a:srgbClr val="7B7B7B"/>
              </a:buClr>
              <a:buSzPts val="2000"/>
              <a:buFont typeface="Calibri"/>
              <a:buChar char="-"/>
            </a:pPr>
            <a:r>
              <a:rPr lang="it-IT" sz="2000">
                <a:solidFill>
                  <a:schemeClr val="dk1"/>
                </a:solidFill>
                <a:latin typeface="Calibri"/>
                <a:ea typeface="Calibri"/>
                <a:cs typeface="Calibri"/>
                <a:sym typeface="Calibri"/>
              </a:rPr>
              <a:t>Suddivisione dell’equipe in due gruppi</a:t>
            </a:r>
            <a:endParaRPr sz="2000">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pic>
        <p:nvPicPr>
          <p:cNvPr id="217" name="Google Shape;217;p15"/>
          <p:cNvPicPr preferRelativeResize="0"/>
          <p:nvPr/>
        </p:nvPicPr>
        <p:blipFill rotWithShape="1">
          <a:blip r:embed="rId3">
            <a:alphaModFix/>
          </a:blip>
          <a:srcRect/>
          <a:stretch/>
        </p:blipFill>
        <p:spPr>
          <a:xfrm>
            <a:off x="212814" y="4110070"/>
            <a:ext cx="3931260" cy="2638634"/>
          </a:xfrm>
          <a:prstGeom prst="rect">
            <a:avLst/>
          </a:prstGeom>
          <a:noFill/>
          <a:ln>
            <a:noFill/>
          </a:ln>
        </p:spPr>
      </p:pic>
      <p:pic>
        <p:nvPicPr>
          <p:cNvPr id="218" name="Google Shape;218;p15"/>
          <p:cNvPicPr preferRelativeResize="0"/>
          <p:nvPr/>
        </p:nvPicPr>
        <p:blipFill rotWithShape="1">
          <a:blip r:embed="rId4">
            <a:alphaModFix/>
          </a:blip>
          <a:srcRect/>
          <a:stretch/>
        </p:blipFill>
        <p:spPr>
          <a:xfrm>
            <a:off x="4766692" y="4218919"/>
            <a:ext cx="3767504" cy="2481826"/>
          </a:xfrm>
          <a:prstGeom prst="rect">
            <a:avLst/>
          </a:prstGeom>
          <a:noFill/>
          <a:ln>
            <a:noFill/>
          </a:ln>
        </p:spPr>
      </p:pic>
      <p:sp>
        <p:nvSpPr>
          <p:cNvPr id="219" name="Google Shape;219;p15"/>
          <p:cNvSpPr txBox="1"/>
          <p:nvPr/>
        </p:nvSpPr>
        <p:spPr>
          <a:xfrm>
            <a:off x="3108107" y="0"/>
            <a:ext cx="5555367"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4400" b="1">
                <a:solidFill>
                  <a:schemeClr val="dk1"/>
                </a:solidFill>
                <a:latin typeface="Calibri"/>
                <a:ea typeface="Calibri"/>
                <a:cs typeface="Calibri"/>
                <a:sym typeface="Calibri"/>
              </a:rPr>
              <a:t>DISEGNO dello STUDIO</a:t>
            </a:r>
            <a:endParaRPr/>
          </a:p>
        </p:txBody>
      </p:sp>
      <p:sp>
        <p:nvSpPr>
          <p:cNvPr id="220" name="Google Shape;220;p15"/>
          <p:cNvSpPr txBox="1"/>
          <p:nvPr/>
        </p:nvSpPr>
        <p:spPr>
          <a:xfrm>
            <a:off x="174522" y="838592"/>
            <a:ext cx="4151906" cy="107721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3200" b="1">
                <a:solidFill>
                  <a:srgbClr val="4472C4"/>
                </a:solidFill>
                <a:latin typeface="Calibri"/>
                <a:ea typeface="Calibri"/>
                <a:cs typeface="Calibri"/>
                <a:sym typeface="Calibri"/>
              </a:rPr>
              <a:t>Prima fase di induzione</a:t>
            </a:r>
            <a:endParaRPr sz="3200" b="1">
              <a:solidFill>
                <a:schemeClr val="dk1"/>
              </a:solidFill>
              <a:latin typeface="Calibri"/>
              <a:ea typeface="Calibri"/>
              <a:cs typeface="Calibri"/>
              <a:sym typeface="Calibri"/>
            </a:endParaRPr>
          </a:p>
          <a:p>
            <a:pPr marL="0" marR="0" lvl="0" indent="0" algn="l" rtl="0">
              <a:spcBef>
                <a:spcPts val="0"/>
              </a:spcBef>
              <a:spcAft>
                <a:spcPts val="0"/>
              </a:spcAft>
              <a:buNone/>
            </a:pPr>
            <a:endParaRPr sz="3200" b="1">
              <a:solidFill>
                <a:schemeClr val="dk1"/>
              </a:solidFill>
              <a:latin typeface="Calibri"/>
              <a:ea typeface="Calibri"/>
              <a:cs typeface="Calibri"/>
              <a:sym typeface="Calibri"/>
            </a:endParaRPr>
          </a:p>
        </p:txBody>
      </p:sp>
      <p:sp>
        <p:nvSpPr>
          <p:cNvPr id="221" name="Google Shape;221;p15"/>
          <p:cNvSpPr txBox="1"/>
          <p:nvPr/>
        </p:nvSpPr>
        <p:spPr>
          <a:xfrm>
            <a:off x="10377068" y="964450"/>
            <a:ext cx="1646886" cy="354070"/>
          </a:xfrm>
          <a:prstGeom prst="rect">
            <a:avLst/>
          </a:prstGeom>
          <a:noFill/>
          <a:ln>
            <a:noFill/>
          </a:ln>
        </p:spPr>
        <p:txBody>
          <a:bodyPr spcFirstLastPara="1" wrap="square" lIns="35700" tIns="35700" rIns="35700" bIns="35700" anchor="ctr" anchorCtr="0">
            <a:spAutoFit/>
          </a:bodyPr>
          <a:lstStyle/>
          <a:p>
            <a:pPr marL="0" marR="0" lvl="0" indent="0" algn="ctr" rtl="0">
              <a:spcBef>
                <a:spcPts val="0"/>
              </a:spcBef>
              <a:spcAft>
                <a:spcPts val="0"/>
              </a:spcAft>
              <a:buNone/>
            </a:pPr>
            <a:r>
              <a:rPr lang="it-IT" sz="1800" b="1">
                <a:solidFill>
                  <a:schemeClr val="dk1"/>
                </a:solidFill>
                <a:latin typeface="Source Sans Pro"/>
                <a:ea typeface="Source Sans Pro"/>
                <a:cs typeface="Source Sans Pro"/>
                <a:sym typeface="Source Sans Pro"/>
              </a:rPr>
              <a:t>S</a:t>
            </a:r>
            <a:endParaRPr/>
          </a:p>
        </p:txBody>
      </p:sp>
      <p:sp>
        <p:nvSpPr>
          <p:cNvPr id="222" name="Google Shape;222;p15"/>
          <p:cNvSpPr txBox="1"/>
          <p:nvPr/>
        </p:nvSpPr>
        <p:spPr>
          <a:xfrm>
            <a:off x="8832821" y="4420201"/>
            <a:ext cx="1646886" cy="354070"/>
          </a:xfrm>
          <a:prstGeom prst="rect">
            <a:avLst/>
          </a:prstGeom>
          <a:noFill/>
          <a:ln>
            <a:noFill/>
          </a:ln>
        </p:spPr>
        <p:txBody>
          <a:bodyPr spcFirstLastPara="1" wrap="square" lIns="35700" tIns="35700" rIns="35700" bIns="35700" anchor="ctr" anchorCtr="0">
            <a:spAutoFit/>
          </a:bodyPr>
          <a:lstStyle/>
          <a:p>
            <a:pPr marL="0" marR="0" lvl="0" indent="0" algn="ctr" rtl="0">
              <a:spcBef>
                <a:spcPts val="0"/>
              </a:spcBef>
              <a:spcAft>
                <a:spcPts val="0"/>
              </a:spcAft>
              <a:buNone/>
            </a:pPr>
            <a:r>
              <a:rPr lang="it-IT" sz="1800" b="1">
                <a:solidFill>
                  <a:schemeClr val="dk1"/>
                </a:solidFill>
                <a:latin typeface="Source Sans Pro"/>
                <a:ea typeface="Source Sans Pro"/>
                <a:cs typeface="Source Sans Pro"/>
                <a:sym typeface="Source Sans Pro"/>
              </a:rPr>
              <a:t>E</a:t>
            </a:r>
            <a:endParaRPr/>
          </a:p>
        </p:txBody>
      </p:sp>
      <p:sp>
        <p:nvSpPr>
          <p:cNvPr id="223" name="Google Shape;223;p15"/>
          <p:cNvSpPr txBox="1"/>
          <p:nvPr/>
        </p:nvSpPr>
        <p:spPr>
          <a:xfrm>
            <a:off x="6888734" y="3252434"/>
            <a:ext cx="1646886" cy="354070"/>
          </a:xfrm>
          <a:prstGeom prst="rect">
            <a:avLst/>
          </a:prstGeom>
          <a:noFill/>
          <a:ln>
            <a:noFill/>
          </a:ln>
        </p:spPr>
        <p:txBody>
          <a:bodyPr spcFirstLastPara="1" wrap="square" lIns="35700" tIns="35700" rIns="35700" bIns="35700" anchor="ctr" anchorCtr="0">
            <a:spAutoFit/>
          </a:bodyPr>
          <a:lstStyle/>
          <a:p>
            <a:pPr marL="0" marR="0" lvl="0" indent="0" algn="ctr" rtl="0">
              <a:spcBef>
                <a:spcPts val="0"/>
              </a:spcBef>
              <a:spcAft>
                <a:spcPts val="0"/>
              </a:spcAft>
              <a:buNone/>
            </a:pPr>
            <a:r>
              <a:rPr lang="it-IT" sz="1800" b="1">
                <a:solidFill>
                  <a:schemeClr val="dk1"/>
                </a:solidFill>
                <a:latin typeface="Source Sans Pro"/>
                <a:ea typeface="Source Sans Pro"/>
                <a:cs typeface="Source Sans Pro"/>
                <a:sym typeface="Source Sans Pro"/>
              </a:rPr>
              <a:t>R</a:t>
            </a:r>
            <a:endParaRPr/>
          </a:p>
        </p:txBody>
      </p:sp>
      <p:sp>
        <p:nvSpPr>
          <p:cNvPr id="224" name="Google Shape;224;p15"/>
          <p:cNvSpPr txBox="1"/>
          <p:nvPr/>
        </p:nvSpPr>
        <p:spPr>
          <a:xfrm>
            <a:off x="7866392" y="957287"/>
            <a:ext cx="281606" cy="354070"/>
          </a:xfrm>
          <a:prstGeom prst="rect">
            <a:avLst/>
          </a:prstGeom>
          <a:noFill/>
          <a:ln>
            <a:noFill/>
          </a:ln>
        </p:spPr>
        <p:txBody>
          <a:bodyPr spcFirstLastPara="1" wrap="square" lIns="35700" tIns="35700" rIns="35700" bIns="35700" anchor="ctr" anchorCtr="0">
            <a:spAutoFit/>
          </a:bodyPr>
          <a:lstStyle/>
          <a:p>
            <a:pPr marL="0" marR="0" lvl="0" indent="0" algn="ctr" rtl="0">
              <a:spcBef>
                <a:spcPts val="0"/>
              </a:spcBef>
              <a:spcAft>
                <a:spcPts val="0"/>
              </a:spcAft>
              <a:buNone/>
            </a:pPr>
            <a:r>
              <a:rPr lang="it-IT" sz="1800" b="1">
                <a:solidFill>
                  <a:schemeClr val="dk1"/>
                </a:solidFill>
                <a:latin typeface="Source Sans Pro"/>
                <a:ea typeface="Source Sans Pro"/>
                <a:cs typeface="Source Sans Pro"/>
                <a:sym typeface="Source Sans Pro"/>
              </a:rPr>
              <a:t>A</a:t>
            </a:r>
            <a:endParaRPr/>
          </a:p>
        </p:txBody>
      </p:sp>
      <p:grpSp>
        <p:nvGrpSpPr>
          <p:cNvPr id="225" name="Google Shape;225;p15"/>
          <p:cNvGrpSpPr/>
          <p:nvPr/>
        </p:nvGrpSpPr>
        <p:grpSpPr>
          <a:xfrm>
            <a:off x="7911564" y="792395"/>
            <a:ext cx="3191333" cy="3191946"/>
            <a:chOff x="0" y="0"/>
            <a:chExt cx="6382662" cy="6383889"/>
          </a:xfrm>
        </p:grpSpPr>
        <p:grpSp>
          <p:nvGrpSpPr>
            <p:cNvPr id="226" name="Google Shape;226;p15"/>
            <p:cNvGrpSpPr/>
            <p:nvPr/>
          </p:nvGrpSpPr>
          <p:grpSpPr>
            <a:xfrm>
              <a:off x="0" y="1226"/>
              <a:ext cx="6382662" cy="6382663"/>
              <a:chOff x="0" y="0"/>
              <a:chExt cx="6382661" cy="6382661"/>
            </a:xfrm>
          </p:grpSpPr>
          <p:sp>
            <p:nvSpPr>
              <p:cNvPr id="227" name="Google Shape;227;p15"/>
              <p:cNvSpPr/>
              <p:nvPr/>
            </p:nvSpPr>
            <p:spPr>
              <a:xfrm>
                <a:off x="2253146" y="2253146"/>
                <a:ext cx="1876369" cy="1876369"/>
              </a:xfrm>
              <a:prstGeom prst="ellipse">
                <a:avLst/>
              </a:prstGeom>
              <a:noFill/>
              <a:ln w="25400" cap="flat" cmpd="sng">
                <a:solidFill>
                  <a:schemeClr val="dk1"/>
                </a:solidFill>
                <a:prstDash val="solid"/>
                <a:miter lim="400000"/>
                <a:headEnd type="none" w="sm" len="sm"/>
                <a:tailEnd type="none" w="sm" len="sm"/>
              </a:ln>
            </p:spPr>
            <p:txBody>
              <a:bodyPr spcFirstLastPara="1" wrap="square" lIns="71425" tIns="71425" rIns="71425" bIns="71425" anchor="ctr" anchorCtr="0">
                <a:noAutofit/>
              </a:bodyPr>
              <a:lstStyle/>
              <a:p>
                <a:pPr marL="0" marR="0" lvl="0" indent="0" algn="l" rtl="0">
                  <a:spcBef>
                    <a:spcPts val="0"/>
                  </a:spcBef>
                  <a:spcAft>
                    <a:spcPts val="0"/>
                  </a:spcAft>
                  <a:buNone/>
                </a:pPr>
                <a:endParaRPr sz="1600">
                  <a:solidFill>
                    <a:schemeClr val="dk1"/>
                  </a:solidFill>
                  <a:latin typeface="Source Sans Pro"/>
                  <a:ea typeface="Source Sans Pro"/>
                  <a:cs typeface="Source Sans Pro"/>
                  <a:sym typeface="Source Sans Pro"/>
                </a:endParaRPr>
              </a:p>
            </p:txBody>
          </p:sp>
          <p:sp>
            <p:nvSpPr>
              <p:cNvPr id="228" name="Google Shape;228;p15"/>
              <p:cNvSpPr/>
              <p:nvPr/>
            </p:nvSpPr>
            <p:spPr>
              <a:xfrm>
                <a:off x="1750953" y="1750953"/>
                <a:ext cx="2880755" cy="2880755"/>
              </a:xfrm>
              <a:prstGeom prst="ellipse">
                <a:avLst/>
              </a:prstGeom>
              <a:noFill/>
              <a:ln w="25400" cap="flat" cmpd="sng">
                <a:solidFill>
                  <a:schemeClr val="dk1"/>
                </a:solidFill>
                <a:prstDash val="solid"/>
                <a:miter lim="400000"/>
                <a:headEnd type="none" w="sm" len="sm"/>
                <a:tailEnd type="none" w="sm" len="sm"/>
              </a:ln>
            </p:spPr>
            <p:txBody>
              <a:bodyPr spcFirstLastPara="1" wrap="square" lIns="71425" tIns="71425" rIns="71425" bIns="71425" anchor="ctr" anchorCtr="0">
                <a:noAutofit/>
              </a:bodyPr>
              <a:lstStyle/>
              <a:p>
                <a:pPr marL="0" marR="0" lvl="0" indent="0" algn="l" rtl="0">
                  <a:spcBef>
                    <a:spcPts val="0"/>
                  </a:spcBef>
                  <a:spcAft>
                    <a:spcPts val="0"/>
                  </a:spcAft>
                  <a:buNone/>
                </a:pPr>
                <a:endParaRPr sz="1600">
                  <a:solidFill>
                    <a:schemeClr val="dk1"/>
                  </a:solidFill>
                  <a:latin typeface="Source Sans Pro"/>
                  <a:ea typeface="Source Sans Pro"/>
                  <a:cs typeface="Source Sans Pro"/>
                  <a:sym typeface="Source Sans Pro"/>
                </a:endParaRPr>
              </a:p>
            </p:txBody>
          </p:sp>
          <p:sp>
            <p:nvSpPr>
              <p:cNvPr id="229" name="Google Shape;229;p15"/>
              <p:cNvSpPr/>
              <p:nvPr/>
            </p:nvSpPr>
            <p:spPr>
              <a:xfrm>
                <a:off x="1163375" y="1180322"/>
                <a:ext cx="4055911" cy="4055912"/>
              </a:xfrm>
              <a:prstGeom prst="ellipse">
                <a:avLst/>
              </a:prstGeom>
              <a:noFill/>
              <a:ln w="25400" cap="flat" cmpd="sng">
                <a:solidFill>
                  <a:schemeClr val="dk1"/>
                </a:solidFill>
                <a:prstDash val="solid"/>
                <a:miter lim="400000"/>
                <a:headEnd type="none" w="sm" len="sm"/>
                <a:tailEnd type="none" w="sm" len="sm"/>
              </a:ln>
            </p:spPr>
            <p:txBody>
              <a:bodyPr spcFirstLastPara="1" wrap="square" lIns="71425" tIns="71425" rIns="71425" bIns="71425" anchor="ctr" anchorCtr="0">
                <a:noAutofit/>
              </a:bodyPr>
              <a:lstStyle/>
              <a:p>
                <a:pPr marL="0" marR="0" lvl="0" indent="0" algn="l" rtl="0">
                  <a:spcBef>
                    <a:spcPts val="0"/>
                  </a:spcBef>
                  <a:spcAft>
                    <a:spcPts val="0"/>
                  </a:spcAft>
                  <a:buNone/>
                </a:pPr>
                <a:endParaRPr sz="1600">
                  <a:solidFill>
                    <a:schemeClr val="dk1"/>
                  </a:solidFill>
                  <a:latin typeface="Source Sans Pro"/>
                  <a:ea typeface="Source Sans Pro"/>
                  <a:cs typeface="Source Sans Pro"/>
                  <a:sym typeface="Source Sans Pro"/>
                </a:endParaRPr>
              </a:p>
            </p:txBody>
          </p:sp>
          <p:sp>
            <p:nvSpPr>
              <p:cNvPr id="230" name="Google Shape;230;p15"/>
              <p:cNvSpPr/>
              <p:nvPr/>
            </p:nvSpPr>
            <p:spPr>
              <a:xfrm>
                <a:off x="633334" y="633334"/>
                <a:ext cx="5115993" cy="5115993"/>
              </a:xfrm>
              <a:prstGeom prst="ellipse">
                <a:avLst/>
              </a:prstGeom>
              <a:noFill/>
              <a:ln w="25400" cap="flat" cmpd="sng">
                <a:solidFill>
                  <a:schemeClr val="dk1"/>
                </a:solidFill>
                <a:prstDash val="solid"/>
                <a:miter lim="400000"/>
                <a:headEnd type="none" w="sm" len="sm"/>
                <a:tailEnd type="none" w="sm" len="sm"/>
              </a:ln>
            </p:spPr>
            <p:txBody>
              <a:bodyPr spcFirstLastPara="1" wrap="square" lIns="71425" tIns="71425" rIns="71425" bIns="71425" anchor="ctr" anchorCtr="0">
                <a:noAutofit/>
              </a:bodyPr>
              <a:lstStyle/>
              <a:p>
                <a:pPr marL="0" marR="0" lvl="0" indent="0" algn="l" rtl="0">
                  <a:spcBef>
                    <a:spcPts val="0"/>
                  </a:spcBef>
                  <a:spcAft>
                    <a:spcPts val="0"/>
                  </a:spcAft>
                  <a:buNone/>
                </a:pPr>
                <a:endParaRPr sz="1600">
                  <a:solidFill>
                    <a:schemeClr val="dk1"/>
                  </a:solidFill>
                  <a:latin typeface="Source Sans Pro"/>
                  <a:ea typeface="Source Sans Pro"/>
                  <a:cs typeface="Source Sans Pro"/>
                  <a:sym typeface="Source Sans Pro"/>
                </a:endParaRPr>
              </a:p>
            </p:txBody>
          </p:sp>
          <p:sp>
            <p:nvSpPr>
              <p:cNvPr id="231" name="Google Shape;231;p15"/>
              <p:cNvSpPr/>
              <p:nvPr/>
            </p:nvSpPr>
            <p:spPr>
              <a:xfrm>
                <a:off x="0" y="0"/>
                <a:ext cx="6382661" cy="6382661"/>
              </a:xfrm>
              <a:prstGeom prst="ellipse">
                <a:avLst/>
              </a:prstGeom>
              <a:noFill/>
              <a:ln w="25400" cap="flat" cmpd="sng">
                <a:solidFill>
                  <a:schemeClr val="dk1"/>
                </a:solidFill>
                <a:prstDash val="solid"/>
                <a:miter lim="400000"/>
                <a:headEnd type="none" w="sm" len="sm"/>
                <a:tailEnd type="none" w="sm" len="sm"/>
              </a:ln>
            </p:spPr>
            <p:txBody>
              <a:bodyPr spcFirstLastPara="1" wrap="square" lIns="71425" tIns="71425" rIns="71425" bIns="71425" anchor="ctr" anchorCtr="0">
                <a:noAutofit/>
              </a:bodyPr>
              <a:lstStyle/>
              <a:p>
                <a:pPr marL="0" marR="0" lvl="0" indent="0" algn="l" rtl="0">
                  <a:spcBef>
                    <a:spcPts val="0"/>
                  </a:spcBef>
                  <a:spcAft>
                    <a:spcPts val="0"/>
                  </a:spcAft>
                  <a:buNone/>
                </a:pPr>
                <a:endParaRPr sz="1600">
                  <a:solidFill>
                    <a:schemeClr val="dk1"/>
                  </a:solidFill>
                  <a:latin typeface="Source Sans Pro"/>
                  <a:ea typeface="Source Sans Pro"/>
                  <a:cs typeface="Source Sans Pro"/>
                  <a:sym typeface="Source Sans Pro"/>
                </a:endParaRPr>
              </a:p>
            </p:txBody>
          </p:sp>
        </p:grpSp>
        <p:cxnSp>
          <p:nvCxnSpPr>
            <p:cNvPr id="232" name="Google Shape;232;p15"/>
            <p:cNvCxnSpPr/>
            <p:nvPr/>
          </p:nvCxnSpPr>
          <p:spPr>
            <a:xfrm rot="10800000" flipH="1">
              <a:off x="3191330" y="0"/>
              <a:ext cx="1" cy="3214724"/>
            </a:xfrm>
            <a:prstGeom prst="straightConnector1">
              <a:avLst/>
            </a:prstGeom>
            <a:noFill/>
            <a:ln w="25400" cap="flat" cmpd="sng">
              <a:solidFill>
                <a:schemeClr val="dk1"/>
              </a:solidFill>
              <a:prstDash val="solid"/>
              <a:miter lim="400000"/>
              <a:headEnd type="none" w="sm" len="sm"/>
              <a:tailEnd type="none" w="sm" len="sm"/>
            </a:ln>
          </p:spPr>
        </p:cxnSp>
        <p:cxnSp>
          <p:nvCxnSpPr>
            <p:cNvPr id="233" name="Google Shape;233;p15"/>
            <p:cNvCxnSpPr/>
            <p:nvPr/>
          </p:nvCxnSpPr>
          <p:spPr>
            <a:xfrm rot="10800000" flipH="1">
              <a:off x="1455566" y="3226697"/>
              <a:ext cx="1735765" cy="2666444"/>
            </a:xfrm>
            <a:prstGeom prst="straightConnector1">
              <a:avLst/>
            </a:prstGeom>
            <a:noFill/>
            <a:ln w="25400" cap="flat" cmpd="sng">
              <a:solidFill>
                <a:schemeClr val="dk1"/>
              </a:solidFill>
              <a:prstDash val="solid"/>
              <a:miter lim="400000"/>
              <a:headEnd type="none" w="sm" len="sm"/>
              <a:tailEnd type="none" w="sm" len="sm"/>
            </a:ln>
          </p:spPr>
        </p:cxnSp>
        <p:cxnSp>
          <p:nvCxnSpPr>
            <p:cNvPr id="234" name="Google Shape;234;p15"/>
            <p:cNvCxnSpPr/>
            <p:nvPr/>
          </p:nvCxnSpPr>
          <p:spPr>
            <a:xfrm>
              <a:off x="136889" y="2318208"/>
              <a:ext cx="3080093" cy="871851"/>
            </a:xfrm>
            <a:prstGeom prst="straightConnector1">
              <a:avLst/>
            </a:prstGeom>
            <a:noFill/>
            <a:ln w="25400" cap="flat" cmpd="sng">
              <a:solidFill>
                <a:schemeClr val="dk1"/>
              </a:solidFill>
              <a:prstDash val="solid"/>
              <a:miter lim="400000"/>
              <a:headEnd type="none" w="sm" len="sm"/>
              <a:tailEnd type="none" w="sm" len="sm"/>
            </a:ln>
          </p:spPr>
        </p:cxnSp>
        <p:cxnSp>
          <p:nvCxnSpPr>
            <p:cNvPr id="235" name="Google Shape;235;p15"/>
            <p:cNvCxnSpPr/>
            <p:nvPr/>
          </p:nvCxnSpPr>
          <p:spPr>
            <a:xfrm flipH="1">
              <a:off x="3222775" y="2318208"/>
              <a:ext cx="3080093" cy="871851"/>
            </a:xfrm>
            <a:prstGeom prst="straightConnector1">
              <a:avLst/>
            </a:prstGeom>
            <a:noFill/>
            <a:ln w="25400" cap="flat" cmpd="sng">
              <a:solidFill>
                <a:schemeClr val="dk1"/>
              </a:solidFill>
              <a:prstDash val="solid"/>
              <a:miter lim="400000"/>
              <a:headEnd type="none" w="sm" len="sm"/>
              <a:tailEnd type="none" w="sm" len="sm"/>
            </a:ln>
          </p:spPr>
        </p:cxnSp>
        <p:cxnSp>
          <p:nvCxnSpPr>
            <p:cNvPr id="236" name="Google Shape;236;p15"/>
            <p:cNvCxnSpPr/>
            <p:nvPr/>
          </p:nvCxnSpPr>
          <p:spPr>
            <a:xfrm rot="10800000">
              <a:off x="3162310" y="3175897"/>
              <a:ext cx="1735765" cy="2666444"/>
            </a:xfrm>
            <a:prstGeom prst="straightConnector1">
              <a:avLst/>
            </a:prstGeom>
            <a:noFill/>
            <a:ln w="25400" cap="flat" cmpd="sng">
              <a:solidFill>
                <a:schemeClr val="dk1"/>
              </a:solidFill>
              <a:prstDash val="solid"/>
              <a:miter lim="400000"/>
              <a:headEnd type="none" w="sm" len="sm"/>
              <a:tailEnd type="none" w="sm" len="sm"/>
            </a:ln>
          </p:spPr>
        </p:cxnSp>
        <p:sp>
          <p:nvSpPr>
            <p:cNvPr id="237" name="Google Shape;237;p15"/>
            <p:cNvSpPr txBox="1"/>
            <p:nvPr/>
          </p:nvSpPr>
          <p:spPr>
            <a:xfrm>
              <a:off x="2819657" y="2285499"/>
              <a:ext cx="480898" cy="657870"/>
            </a:xfrm>
            <a:prstGeom prst="rect">
              <a:avLst/>
            </a:prstGeom>
            <a:noFill/>
            <a:ln>
              <a:noFill/>
            </a:ln>
          </p:spPr>
          <p:txBody>
            <a:bodyPr spcFirstLastPara="1" wrap="square" lIns="71425" tIns="71425" rIns="71425" bIns="71425" anchor="ctr" anchorCtr="0">
              <a:spAutoFit/>
            </a:bodyPr>
            <a:lstStyle/>
            <a:p>
              <a:pPr marL="0" marR="0" lvl="0" indent="0" algn="l" rtl="0">
                <a:spcBef>
                  <a:spcPts val="0"/>
                </a:spcBef>
                <a:spcAft>
                  <a:spcPts val="0"/>
                </a:spcAft>
                <a:buNone/>
              </a:pPr>
              <a:r>
                <a:rPr lang="it-IT" sz="1200" b="1">
                  <a:solidFill>
                    <a:schemeClr val="dk1"/>
                  </a:solidFill>
                  <a:latin typeface="Source Sans Pro"/>
                  <a:ea typeface="Source Sans Pro"/>
                  <a:cs typeface="Source Sans Pro"/>
                  <a:sym typeface="Source Sans Pro"/>
                </a:rPr>
                <a:t>1</a:t>
              </a:r>
              <a:endParaRPr/>
            </a:p>
          </p:txBody>
        </p:sp>
        <p:sp>
          <p:nvSpPr>
            <p:cNvPr id="238" name="Google Shape;238;p15"/>
            <p:cNvSpPr txBox="1"/>
            <p:nvPr/>
          </p:nvSpPr>
          <p:spPr>
            <a:xfrm>
              <a:off x="2738591" y="1735727"/>
              <a:ext cx="480898" cy="657870"/>
            </a:xfrm>
            <a:prstGeom prst="rect">
              <a:avLst/>
            </a:prstGeom>
            <a:noFill/>
            <a:ln>
              <a:noFill/>
            </a:ln>
          </p:spPr>
          <p:txBody>
            <a:bodyPr spcFirstLastPara="1" wrap="square" lIns="71425" tIns="71425" rIns="71425" bIns="71425" anchor="ctr" anchorCtr="0">
              <a:spAutoFit/>
            </a:bodyPr>
            <a:lstStyle/>
            <a:p>
              <a:pPr marL="0" marR="0" lvl="0" indent="0" algn="l" rtl="0">
                <a:spcBef>
                  <a:spcPts val="0"/>
                </a:spcBef>
                <a:spcAft>
                  <a:spcPts val="0"/>
                </a:spcAft>
                <a:buNone/>
              </a:pPr>
              <a:r>
                <a:rPr lang="it-IT" sz="1200" b="1">
                  <a:solidFill>
                    <a:schemeClr val="dk1"/>
                  </a:solidFill>
                  <a:latin typeface="Source Sans Pro"/>
                  <a:ea typeface="Source Sans Pro"/>
                  <a:cs typeface="Source Sans Pro"/>
                  <a:sym typeface="Source Sans Pro"/>
                </a:rPr>
                <a:t>2</a:t>
              </a:r>
              <a:endParaRPr/>
            </a:p>
          </p:txBody>
        </p:sp>
        <p:sp>
          <p:nvSpPr>
            <p:cNvPr id="239" name="Google Shape;239;p15"/>
            <p:cNvSpPr txBox="1"/>
            <p:nvPr/>
          </p:nvSpPr>
          <p:spPr>
            <a:xfrm>
              <a:off x="2738591" y="1185952"/>
              <a:ext cx="480898" cy="657870"/>
            </a:xfrm>
            <a:prstGeom prst="rect">
              <a:avLst/>
            </a:prstGeom>
            <a:noFill/>
            <a:ln>
              <a:noFill/>
            </a:ln>
          </p:spPr>
          <p:txBody>
            <a:bodyPr spcFirstLastPara="1" wrap="square" lIns="71425" tIns="71425" rIns="71425" bIns="71425" anchor="ctr" anchorCtr="0">
              <a:spAutoFit/>
            </a:bodyPr>
            <a:lstStyle/>
            <a:p>
              <a:pPr marL="0" marR="0" lvl="0" indent="0" algn="l" rtl="0">
                <a:spcBef>
                  <a:spcPts val="0"/>
                </a:spcBef>
                <a:spcAft>
                  <a:spcPts val="0"/>
                </a:spcAft>
                <a:buNone/>
              </a:pPr>
              <a:r>
                <a:rPr lang="it-IT" sz="1200" b="1">
                  <a:solidFill>
                    <a:schemeClr val="dk1"/>
                  </a:solidFill>
                  <a:latin typeface="Source Sans Pro"/>
                  <a:ea typeface="Source Sans Pro"/>
                  <a:cs typeface="Source Sans Pro"/>
                  <a:sym typeface="Source Sans Pro"/>
                </a:rPr>
                <a:t>3</a:t>
              </a:r>
              <a:endParaRPr/>
            </a:p>
          </p:txBody>
        </p:sp>
        <p:sp>
          <p:nvSpPr>
            <p:cNvPr id="240" name="Google Shape;240;p15"/>
            <p:cNvSpPr txBox="1"/>
            <p:nvPr/>
          </p:nvSpPr>
          <p:spPr>
            <a:xfrm>
              <a:off x="2738591" y="636188"/>
              <a:ext cx="480898" cy="657870"/>
            </a:xfrm>
            <a:prstGeom prst="rect">
              <a:avLst/>
            </a:prstGeom>
            <a:noFill/>
            <a:ln>
              <a:noFill/>
            </a:ln>
          </p:spPr>
          <p:txBody>
            <a:bodyPr spcFirstLastPara="1" wrap="square" lIns="71425" tIns="71425" rIns="71425" bIns="71425" anchor="ctr" anchorCtr="0">
              <a:spAutoFit/>
            </a:bodyPr>
            <a:lstStyle/>
            <a:p>
              <a:pPr marL="0" marR="0" lvl="0" indent="0" algn="l" rtl="0">
                <a:spcBef>
                  <a:spcPts val="0"/>
                </a:spcBef>
                <a:spcAft>
                  <a:spcPts val="0"/>
                </a:spcAft>
                <a:buNone/>
              </a:pPr>
              <a:r>
                <a:rPr lang="it-IT" sz="1200" b="1">
                  <a:solidFill>
                    <a:schemeClr val="dk1"/>
                  </a:solidFill>
                  <a:latin typeface="Source Sans Pro"/>
                  <a:ea typeface="Source Sans Pro"/>
                  <a:cs typeface="Source Sans Pro"/>
                  <a:sym typeface="Source Sans Pro"/>
                </a:rPr>
                <a:t>4</a:t>
              </a:r>
              <a:endParaRPr/>
            </a:p>
          </p:txBody>
        </p:sp>
        <p:sp>
          <p:nvSpPr>
            <p:cNvPr id="241" name="Google Shape;241;p15"/>
            <p:cNvSpPr txBox="1"/>
            <p:nvPr/>
          </p:nvSpPr>
          <p:spPr>
            <a:xfrm>
              <a:off x="2738591" y="54522"/>
              <a:ext cx="480898" cy="657870"/>
            </a:xfrm>
            <a:prstGeom prst="rect">
              <a:avLst/>
            </a:prstGeom>
            <a:noFill/>
            <a:ln>
              <a:noFill/>
            </a:ln>
          </p:spPr>
          <p:txBody>
            <a:bodyPr spcFirstLastPara="1" wrap="square" lIns="71425" tIns="71425" rIns="71425" bIns="71425" anchor="ctr" anchorCtr="0">
              <a:spAutoFit/>
            </a:bodyPr>
            <a:lstStyle/>
            <a:p>
              <a:pPr marL="0" marR="0" lvl="0" indent="0" algn="l" rtl="0">
                <a:spcBef>
                  <a:spcPts val="0"/>
                </a:spcBef>
                <a:spcAft>
                  <a:spcPts val="0"/>
                </a:spcAft>
                <a:buNone/>
              </a:pPr>
              <a:r>
                <a:rPr lang="it-IT" sz="1200" b="1">
                  <a:solidFill>
                    <a:schemeClr val="dk1"/>
                  </a:solidFill>
                  <a:latin typeface="Source Sans Pro"/>
                  <a:ea typeface="Source Sans Pro"/>
                  <a:cs typeface="Source Sans Pro"/>
                  <a:sym typeface="Source Sans Pro"/>
                </a:rPr>
                <a:t>5</a:t>
              </a:r>
              <a:endParaRPr/>
            </a:p>
          </p:txBody>
        </p:sp>
        <p:sp>
          <p:nvSpPr>
            <p:cNvPr id="242" name="Google Shape;242;p15"/>
            <p:cNvSpPr/>
            <p:nvPr/>
          </p:nvSpPr>
          <p:spPr>
            <a:xfrm>
              <a:off x="3316132" y="1340179"/>
              <a:ext cx="1675363" cy="1751355"/>
            </a:xfrm>
            <a:custGeom>
              <a:avLst/>
              <a:gdLst/>
              <a:ahLst/>
              <a:cxnLst/>
              <a:rect l="l" t="t" r="r" b="b"/>
              <a:pathLst>
                <a:path w="21600" h="21600" extrusionOk="0">
                  <a:moveTo>
                    <a:pt x="9" y="0"/>
                  </a:moveTo>
                  <a:lnTo>
                    <a:pt x="0" y="21600"/>
                  </a:lnTo>
                  <a:lnTo>
                    <a:pt x="21600" y="15537"/>
                  </a:lnTo>
                  <a:cubicBezTo>
                    <a:pt x="19920" y="10722"/>
                    <a:pt x="16630" y="6584"/>
                    <a:pt x="12248" y="3776"/>
                  </a:cubicBezTo>
                  <a:cubicBezTo>
                    <a:pt x="8610" y="1444"/>
                    <a:pt x="4372" y="137"/>
                    <a:pt x="9" y="0"/>
                  </a:cubicBezTo>
                  <a:close/>
                </a:path>
              </a:pathLst>
            </a:custGeom>
            <a:solidFill>
              <a:srgbClr val="26649B"/>
            </a:solidFill>
            <a:ln w="12700" cap="flat" cmpd="sng">
              <a:solidFill>
                <a:srgbClr val="26649B"/>
              </a:solidFill>
              <a:prstDash val="solid"/>
              <a:miter lim="400000"/>
              <a:headEnd type="none" w="sm" len="sm"/>
              <a:tailEnd type="none" w="sm" len="sm"/>
            </a:ln>
          </p:spPr>
          <p:txBody>
            <a:bodyPr spcFirstLastPara="1" wrap="square" lIns="71425" tIns="71425" rIns="71425" bIns="71425" anchor="ctr" anchorCtr="0">
              <a:noAutofit/>
            </a:bodyPr>
            <a:lstStyle/>
            <a:p>
              <a:pPr marL="0" marR="0" lvl="0" indent="0" algn="l" rtl="0">
                <a:spcBef>
                  <a:spcPts val="0"/>
                </a:spcBef>
                <a:spcAft>
                  <a:spcPts val="0"/>
                </a:spcAft>
                <a:buNone/>
              </a:pPr>
              <a:endParaRPr sz="1600">
                <a:solidFill>
                  <a:schemeClr val="dk1"/>
                </a:solidFill>
                <a:latin typeface="Source Sans Pro"/>
                <a:ea typeface="Source Sans Pro"/>
                <a:cs typeface="Source Sans Pro"/>
                <a:sym typeface="Source Sans Pro"/>
              </a:endParaRPr>
            </a:p>
          </p:txBody>
        </p:sp>
      </p:grpSp>
      <p:sp>
        <p:nvSpPr>
          <p:cNvPr id="243" name="Google Shape;243;p15"/>
          <p:cNvSpPr txBox="1"/>
          <p:nvPr/>
        </p:nvSpPr>
        <p:spPr>
          <a:xfrm>
            <a:off x="10294788" y="674030"/>
            <a:ext cx="1646886" cy="318356"/>
          </a:xfrm>
          <a:prstGeom prst="rect">
            <a:avLst/>
          </a:prstGeom>
          <a:noFill/>
          <a:ln>
            <a:noFill/>
          </a:ln>
        </p:spPr>
        <p:txBody>
          <a:bodyPr spcFirstLastPara="1" wrap="square" lIns="35700" tIns="35700" rIns="35700" bIns="35700" anchor="ctr" anchorCtr="0">
            <a:spAutoFit/>
          </a:bodyPr>
          <a:lstStyle/>
          <a:p>
            <a:pPr marL="0" marR="0" lvl="0" indent="0" algn="ctr" rtl="0">
              <a:spcBef>
                <a:spcPts val="0"/>
              </a:spcBef>
              <a:spcAft>
                <a:spcPts val="0"/>
              </a:spcAft>
              <a:buNone/>
            </a:pPr>
            <a:r>
              <a:rPr lang="it-IT" sz="1600">
                <a:solidFill>
                  <a:schemeClr val="dk1"/>
                </a:solidFill>
                <a:latin typeface="Source Sans Pro"/>
                <a:ea typeface="Source Sans Pro"/>
                <a:cs typeface="Source Sans Pro"/>
                <a:sym typeface="Source Sans Pro"/>
              </a:rPr>
              <a:t>Sincronia</a:t>
            </a:r>
            <a:endParaRPr/>
          </a:p>
        </p:txBody>
      </p:sp>
      <p:sp>
        <p:nvSpPr>
          <p:cNvPr id="244" name="Google Shape;244;p15"/>
          <p:cNvSpPr txBox="1"/>
          <p:nvPr/>
        </p:nvSpPr>
        <p:spPr>
          <a:xfrm>
            <a:off x="8832821" y="4110070"/>
            <a:ext cx="1646886" cy="318356"/>
          </a:xfrm>
          <a:prstGeom prst="rect">
            <a:avLst/>
          </a:prstGeom>
          <a:noFill/>
          <a:ln>
            <a:noFill/>
          </a:ln>
        </p:spPr>
        <p:txBody>
          <a:bodyPr spcFirstLastPara="1" wrap="square" lIns="35700" tIns="35700" rIns="35700" bIns="35700" anchor="ctr" anchorCtr="0">
            <a:spAutoFit/>
          </a:bodyPr>
          <a:lstStyle/>
          <a:p>
            <a:pPr marL="0" marR="0" lvl="0" indent="0" algn="ctr" rtl="0">
              <a:spcBef>
                <a:spcPts val="0"/>
              </a:spcBef>
              <a:spcAft>
                <a:spcPts val="0"/>
              </a:spcAft>
              <a:buNone/>
            </a:pPr>
            <a:r>
              <a:rPr lang="it-IT" sz="1600">
                <a:solidFill>
                  <a:schemeClr val="dk1"/>
                </a:solidFill>
                <a:latin typeface="Source Sans Pro"/>
                <a:ea typeface="Source Sans Pro"/>
                <a:cs typeface="Source Sans Pro"/>
                <a:sym typeface="Source Sans Pro"/>
              </a:rPr>
              <a:t>Energia</a:t>
            </a:r>
            <a:endParaRPr/>
          </a:p>
        </p:txBody>
      </p:sp>
      <p:sp>
        <p:nvSpPr>
          <p:cNvPr id="245" name="Google Shape;245;p15"/>
          <p:cNvSpPr txBox="1"/>
          <p:nvPr/>
        </p:nvSpPr>
        <p:spPr>
          <a:xfrm>
            <a:off x="7151569" y="2962663"/>
            <a:ext cx="1098109" cy="318356"/>
          </a:xfrm>
          <a:prstGeom prst="rect">
            <a:avLst/>
          </a:prstGeom>
          <a:noFill/>
          <a:ln>
            <a:noFill/>
          </a:ln>
        </p:spPr>
        <p:txBody>
          <a:bodyPr spcFirstLastPara="1" wrap="square" lIns="35700" tIns="35700" rIns="35700" bIns="35700" anchor="ctr" anchorCtr="0">
            <a:spAutoFit/>
          </a:bodyPr>
          <a:lstStyle/>
          <a:p>
            <a:pPr marL="0" marR="0" lvl="0" indent="0" algn="ctr" rtl="0">
              <a:spcBef>
                <a:spcPts val="0"/>
              </a:spcBef>
              <a:spcAft>
                <a:spcPts val="0"/>
              </a:spcAft>
              <a:buNone/>
            </a:pPr>
            <a:r>
              <a:rPr lang="it-IT" sz="1600">
                <a:solidFill>
                  <a:schemeClr val="dk1"/>
                </a:solidFill>
                <a:latin typeface="Source Sans Pro"/>
                <a:ea typeface="Source Sans Pro"/>
                <a:cs typeface="Source Sans Pro"/>
                <a:sym typeface="Source Sans Pro"/>
              </a:rPr>
              <a:t>Ritmo</a:t>
            </a:r>
            <a:endParaRPr/>
          </a:p>
        </p:txBody>
      </p:sp>
      <p:sp>
        <p:nvSpPr>
          <p:cNvPr id="246" name="Google Shape;246;p15"/>
          <p:cNvSpPr txBox="1"/>
          <p:nvPr/>
        </p:nvSpPr>
        <p:spPr>
          <a:xfrm>
            <a:off x="7109481" y="700740"/>
            <a:ext cx="1646884" cy="318356"/>
          </a:xfrm>
          <a:prstGeom prst="rect">
            <a:avLst/>
          </a:prstGeom>
          <a:noFill/>
          <a:ln>
            <a:noFill/>
          </a:ln>
        </p:spPr>
        <p:txBody>
          <a:bodyPr spcFirstLastPara="1" wrap="square" lIns="35700" tIns="35700" rIns="35700" bIns="35700" anchor="ctr" anchorCtr="0">
            <a:spAutoFit/>
          </a:bodyPr>
          <a:lstStyle/>
          <a:p>
            <a:pPr marL="0" marR="0" lvl="0" indent="0" algn="ctr" rtl="0">
              <a:spcBef>
                <a:spcPts val="0"/>
              </a:spcBef>
              <a:spcAft>
                <a:spcPts val="0"/>
              </a:spcAft>
              <a:buNone/>
            </a:pPr>
            <a:r>
              <a:rPr lang="it-IT" sz="1600">
                <a:solidFill>
                  <a:schemeClr val="dk1"/>
                </a:solidFill>
                <a:latin typeface="Source Sans Pro"/>
                <a:ea typeface="Source Sans Pro"/>
                <a:cs typeface="Source Sans Pro"/>
                <a:sym typeface="Source Sans Pro"/>
              </a:rPr>
              <a:t>Attivazione</a:t>
            </a:r>
            <a:endParaRPr/>
          </a:p>
        </p:txBody>
      </p:sp>
      <p:sp>
        <p:nvSpPr>
          <p:cNvPr id="247" name="Google Shape;247;p15"/>
          <p:cNvSpPr txBox="1"/>
          <p:nvPr/>
        </p:nvSpPr>
        <p:spPr>
          <a:xfrm>
            <a:off x="4515098" y="1543019"/>
            <a:ext cx="1585360" cy="1303232"/>
          </a:xfrm>
          <a:prstGeom prst="rect">
            <a:avLst/>
          </a:prstGeom>
          <a:noFill/>
          <a:ln>
            <a:noFill/>
          </a:ln>
        </p:spPr>
        <p:txBody>
          <a:bodyPr spcFirstLastPara="1" wrap="square" lIns="35700" tIns="35700" rIns="35700" bIns="35700" anchor="t" anchorCtr="0">
            <a:spAutoFit/>
          </a:bodyPr>
          <a:lstStyle/>
          <a:p>
            <a:pPr marL="390862" marR="0" lvl="0" indent="-390862" algn="l" rtl="0">
              <a:spcBef>
                <a:spcPts val="0"/>
              </a:spcBef>
              <a:spcAft>
                <a:spcPts val="0"/>
              </a:spcAft>
              <a:buClr>
                <a:schemeClr val="dk1"/>
              </a:buClr>
              <a:buSzPts val="1600"/>
              <a:buFont typeface="Source Sans Pro"/>
              <a:buAutoNum type="arabicPeriod"/>
            </a:pPr>
            <a:r>
              <a:rPr lang="it-IT" sz="1600">
                <a:solidFill>
                  <a:schemeClr val="dk1"/>
                </a:solidFill>
                <a:latin typeface="Source Sans Pro"/>
                <a:ea typeface="Source Sans Pro"/>
                <a:cs typeface="Source Sans Pro"/>
                <a:sym typeface="Source Sans Pro"/>
              </a:rPr>
              <a:t>Per niente</a:t>
            </a:r>
            <a:endParaRPr/>
          </a:p>
          <a:p>
            <a:pPr marL="390862" marR="0" lvl="0" indent="-390862" algn="l" rtl="0">
              <a:spcBef>
                <a:spcPts val="0"/>
              </a:spcBef>
              <a:spcAft>
                <a:spcPts val="0"/>
              </a:spcAft>
              <a:buClr>
                <a:schemeClr val="dk1"/>
              </a:buClr>
              <a:buSzPts val="1600"/>
              <a:buFont typeface="Source Sans Pro"/>
              <a:buAutoNum type="arabicPeriod"/>
            </a:pPr>
            <a:r>
              <a:rPr lang="it-IT" sz="1600">
                <a:solidFill>
                  <a:schemeClr val="dk1"/>
                </a:solidFill>
                <a:latin typeface="Source Sans Pro"/>
                <a:ea typeface="Source Sans Pro"/>
                <a:cs typeface="Source Sans Pro"/>
                <a:sym typeface="Source Sans Pro"/>
              </a:rPr>
              <a:t>Poco</a:t>
            </a:r>
            <a:endParaRPr/>
          </a:p>
          <a:p>
            <a:pPr marL="390862" marR="0" lvl="0" indent="-390862" algn="l" rtl="0">
              <a:spcBef>
                <a:spcPts val="0"/>
              </a:spcBef>
              <a:spcAft>
                <a:spcPts val="0"/>
              </a:spcAft>
              <a:buClr>
                <a:schemeClr val="dk1"/>
              </a:buClr>
              <a:buSzPts val="1600"/>
              <a:buFont typeface="Source Sans Pro"/>
              <a:buAutoNum type="arabicPeriod"/>
            </a:pPr>
            <a:r>
              <a:rPr lang="it-IT" sz="1600">
                <a:solidFill>
                  <a:schemeClr val="dk1"/>
                </a:solidFill>
                <a:latin typeface="Source Sans Pro"/>
                <a:ea typeface="Source Sans Pro"/>
                <a:cs typeface="Source Sans Pro"/>
                <a:sym typeface="Source Sans Pro"/>
              </a:rPr>
              <a:t>Abbastanza</a:t>
            </a:r>
            <a:endParaRPr/>
          </a:p>
          <a:p>
            <a:pPr marL="390862" marR="0" lvl="0" indent="-390862" algn="l" rtl="0">
              <a:spcBef>
                <a:spcPts val="0"/>
              </a:spcBef>
              <a:spcAft>
                <a:spcPts val="0"/>
              </a:spcAft>
              <a:buClr>
                <a:schemeClr val="dk1"/>
              </a:buClr>
              <a:buSzPts val="1600"/>
              <a:buFont typeface="Source Sans Pro"/>
              <a:buAutoNum type="arabicPeriod"/>
            </a:pPr>
            <a:r>
              <a:rPr lang="it-IT" sz="1600">
                <a:solidFill>
                  <a:schemeClr val="dk1"/>
                </a:solidFill>
                <a:latin typeface="Source Sans Pro"/>
                <a:ea typeface="Source Sans Pro"/>
                <a:cs typeface="Source Sans Pro"/>
                <a:sym typeface="Source Sans Pro"/>
              </a:rPr>
              <a:t>Molto</a:t>
            </a:r>
            <a:endParaRPr/>
          </a:p>
          <a:p>
            <a:pPr marL="390862" marR="0" lvl="0" indent="-390862" algn="l" rtl="0">
              <a:spcBef>
                <a:spcPts val="0"/>
              </a:spcBef>
              <a:spcAft>
                <a:spcPts val="0"/>
              </a:spcAft>
              <a:buClr>
                <a:schemeClr val="dk1"/>
              </a:buClr>
              <a:buSzPts val="1600"/>
              <a:buFont typeface="Source Sans Pro"/>
              <a:buAutoNum type="arabicPeriod"/>
            </a:pPr>
            <a:r>
              <a:rPr lang="it-IT" sz="1600">
                <a:solidFill>
                  <a:schemeClr val="dk1"/>
                </a:solidFill>
                <a:latin typeface="Source Sans Pro"/>
                <a:ea typeface="Source Sans Pro"/>
                <a:cs typeface="Source Sans Pro"/>
                <a:sym typeface="Source Sans Pro"/>
              </a:rPr>
              <a:t>Moltissimo</a:t>
            </a:r>
            <a:endParaRPr/>
          </a:p>
        </p:txBody>
      </p:sp>
      <p:pic>
        <p:nvPicPr>
          <p:cNvPr id="248" name="Google Shape;248;p15" descr="Freccia"/>
          <p:cNvPicPr preferRelativeResize="0"/>
          <p:nvPr/>
        </p:nvPicPr>
        <p:blipFill rotWithShape="1">
          <a:blip r:embed="rId5">
            <a:alphaModFix/>
          </a:blip>
          <a:srcRect/>
          <a:stretch/>
        </p:blipFill>
        <p:spPr>
          <a:xfrm>
            <a:off x="3898982" y="806765"/>
            <a:ext cx="3152149" cy="2819527"/>
          </a:xfrm>
          <a:prstGeom prst="rect">
            <a:avLst/>
          </a:prstGeom>
          <a:noFill/>
          <a:ln>
            <a:noFill/>
          </a:ln>
        </p:spPr>
      </p:pic>
      <p:sp>
        <p:nvSpPr>
          <p:cNvPr id="249" name="Google Shape;249;p15"/>
          <p:cNvSpPr/>
          <p:nvPr/>
        </p:nvSpPr>
        <p:spPr>
          <a:xfrm>
            <a:off x="4100451" y="726866"/>
            <a:ext cx="3806347" cy="2924016"/>
          </a:xfrm>
          <a:prstGeom prst="rightArrow">
            <a:avLst>
              <a:gd name="adj1" fmla="val 50000"/>
              <a:gd name="adj2" fmla="val 50000"/>
            </a:avLst>
          </a:prstGeom>
          <a:solidFill>
            <a:srgbClr val="4C88ED">
              <a:alpha val="2000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50" name="Google Shape;250;p15"/>
          <p:cNvSpPr txBox="1"/>
          <p:nvPr/>
        </p:nvSpPr>
        <p:spPr>
          <a:xfrm>
            <a:off x="10904508" y="3059749"/>
            <a:ext cx="1260196" cy="318331"/>
          </a:xfrm>
          <a:prstGeom prst="rect">
            <a:avLst/>
          </a:prstGeom>
          <a:noFill/>
          <a:ln>
            <a:noFill/>
          </a:ln>
        </p:spPr>
        <p:txBody>
          <a:bodyPr spcFirstLastPara="1" wrap="square" lIns="35700" tIns="35700" rIns="35700" bIns="35700" anchor="ctr" anchorCtr="0">
            <a:spAutoFit/>
          </a:bodyPr>
          <a:lstStyle/>
          <a:p>
            <a:pPr marL="0" marR="0" lvl="0" indent="0" algn="ctr" rtl="0">
              <a:spcBef>
                <a:spcPts val="0"/>
              </a:spcBef>
              <a:spcAft>
                <a:spcPts val="0"/>
              </a:spcAft>
              <a:buNone/>
            </a:pPr>
            <a:r>
              <a:rPr lang="it-IT" sz="1600">
                <a:solidFill>
                  <a:schemeClr val="dk1"/>
                </a:solidFill>
                <a:latin typeface="Source Sans Pro"/>
                <a:ea typeface="Source Sans Pro"/>
                <a:cs typeface="Source Sans Pro"/>
                <a:sym typeface="Source Sans Pro"/>
              </a:rPr>
              <a:t>Punti di Forza</a:t>
            </a:r>
            <a:endParaRPr/>
          </a:p>
        </p:txBody>
      </p:sp>
      <p:sp>
        <p:nvSpPr>
          <p:cNvPr id="251" name="Google Shape;251;p15"/>
          <p:cNvSpPr txBox="1"/>
          <p:nvPr/>
        </p:nvSpPr>
        <p:spPr>
          <a:xfrm>
            <a:off x="10708890" y="3381410"/>
            <a:ext cx="1646886" cy="354070"/>
          </a:xfrm>
          <a:prstGeom prst="rect">
            <a:avLst/>
          </a:prstGeom>
          <a:noFill/>
          <a:ln>
            <a:noFill/>
          </a:ln>
        </p:spPr>
        <p:txBody>
          <a:bodyPr spcFirstLastPara="1" wrap="square" lIns="35700" tIns="35700" rIns="35700" bIns="35700" anchor="ctr" anchorCtr="0">
            <a:spAutoFit/>
          </a:bodyPr>
          <a:lstStyle/>
          <a:p>
            <a:pPr marL="0" marR="0" lvl="0" indent="0" algn="ctr" rtl="0">
              <a:spcBef>
                <a:spcPts val="0"/>
              </a:spcBef>
              <a:spcAft>
                <a:spcPts val="0"/>
              </a:spcAft>
              <a:buNone/>
            </a:pPr>
            <a:r>
              <a:rPr lang="it-IT" sz="1800" b="1">
                <a:solidFill>
                  <a:schemeClr val="dk1"/>
                </a:solidFill>
                <a:latin typeface="Source Sans Pro"/>
                <a:ea typeface="Source Sans Pro"/>
                <a:cs typeface="Source Sans Pro"/>
                <a:sym typeface="Source Sans Pro"/>
              </a:rPr>
              <a:t>F</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16"/>
          <p:cNvSpPr txBox="1"/>
          <p:nvPr/>
        </p:nvSpPr>
        <p:spPr>
          <a:xfrm>
            <a:off x="3221797" y="295364"/>
            <a:ext cx="5555367"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4400" b="1">
                <a:solidFill>
                  <a:schemeClr val="dk1"/>
                </a:solidFill>
                <a:latin typeface="Calibri"/>
                <a:ea typeface="Calibri"/>
                <a:cs typeface="Calibri"/>
                <a:sym typeface="Calibri"/>
              </a:rPr>
              <a:t>DISEGNO dello STUDIO</a:t>
            </a:r>
            <a:endParaRPr/>
          </a:p>
        </p:txBody>
      </p:sp>
      <p:sp>
        <p:nvSpPr>
          <p:cNvPr id="258" name="Google Shape;258;p16"/>
          <p:cNvSpPr/>
          <p:nvPr/>
        </p:nvSpPr>
        <p:spPr>
          <a:xfrm>
            <a:off x="207039" y="1609582"/>
            <a:ext cx="5489510" cy="4429161"/>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None/>
            </a:pPr>
            <a:r>
              <a:rPr lang="it-IT" sz="3200" b="1">
                <a:solidFill>
                  <a:srgbClr val="4472C4"/>
                </a:solidFill>
                <a:latin typeface="Calibri"/>
                <a:ea typeface="Calibri"/>
                <a:cs typeface="Calibri"/>
                <a:sym typeface="Calibri"/>
              </a:rPr>
              <a:t>Secondo incontro teorico</a:t>
            </a:r>
            <a:endParaRPr/>
          </a:p>
          <a:p>
            <a:pPr marL="0" marR="0" lvl="0" indent="0" algn="ctr" rtl="0">
              <a:lnSpc>
                <a:spcPct val="107000"/>
              </a:lnSpc>
              <a:spcBef>
                <a:spcPts val="800"/>
              </a:spcBef>
              <a:spcAft>
                <a:spcPts val="0"/>
              </a:spcAft>
              <a:buNone/>
            </a:pPr>
            <a:endParaRPr sz="3200" b="1">
              <a:solidFill>
                <a:schemeClr val="dk1"/>
              </a:solidFill>
              <a:latin typeface="Calibri"/>
              <a:ea typeface="Calibri"/>
              <a:cs typeface="Calibri"/>
              <a:sym typeface="Calibri"/>
            </a:endParaRPr>
          </a:p>
          <a:p>
            <a:pPr marL="285750" marR="0" lvl="0" indent="-285750" algn="just" rtl="0">
              <a:spcBef>
                <a:spcPts val="800"/>
              </a:spcBef>
              <a:spcAft>
                <a:spcPts val="0"/>
              </a:spcAft>
              <a:buClr>
                <a:schemeClr val="dk1"/>
              </a:buClr>
              <a:buSzPts val="2000"/>
              <a:buFont typeface="Calibri"/>
              <a:buChar char="-"/>
            </a:pPr>
            <a:r>
              <a:rPr lang="it-IT" sz="2000">
                <a:solidFill>
                  <a:schemeClr val="dk1"/>
                </a:solidFill>
                <a:latin typeface="Calibri"/>
                <a:ea typeface="Calibri"/>
                <a:cs typeface="Calibri"/>
                <a:sym typeface="Calibri"/>
              </a:rPr>
              <a:t>Presentazione sulla comunicazione ipnotica e sulle fasi dell’ipnosi con particolare approfondimento sullo schema di induzione </a:t>
            </a:r>
            <a:endParaRPr/>
          </a:p>
          <a:p>
            <a:pPr marL="285750" marR="0" lvl="0" indent="-158750" algn="just" rtl="0">
              <a:spcBef>
                <a:spcPts val="0"/>
              </a:spcBef>
              <a:spcAft>
                <a:spcPts val="0"/>
              </a:spcAft>
              <a:buClr>
                <a:schemeClr val="dk1"/>
              </a:buClr>
              <a:buSzPts val="2000"/>
              <a:buFont typeface="Calibri"/>
              <a:buNone/>
            </a:pPr>
            <a:endParaRPr sz="2000">
              <a:solidFill>
                <a:schemeClr val="dk1"/>
              </a:solidFill>
              <a:latin typeface="Calibri"/>
              <a:ea typeface="Calibri"/>
              <a:cs typeface="Calibri"/>
              <a:sym typeface="Calibri"/>
            </a:endParaRPr>
          </a:p>
          <a:p>
            <a:pPr marL="285750" marR="0" lvl="0" indent="-285750" algn="just" rtl="0">
              <a:spcBef>
                <a:spcPts val="0"/>
              </a:spcBef>
              <a:spcAft>
                <a:spcPts val="0"/>
              </a:spcAft>
              <a:buClr>
                <a:schemeClr val="dk1"/>
              </a:buClr>
              <a:buSzPts val="2000"/>
              <a:buFont typeface="Calibri"/>
              <a:buChar char="-"/>
            </a:pPr>
            <a:r>
              <a:rPr lang="it-IT" sz="2000">
                <a:solidFill>
                  <a:schemeClr val="dk1"/>
                </a:solidFill>
                <a:latin typeface="Calibri"/>
                <a:ea typeface="Calibri"/>
                <a:cs typeface="Calibri"/>
                <a:sym typeface="Calibri"/>
              </a:rPr>
              <a:t>Presentazione di video in cui si è utilizzata l’ipnosi in ambito chirurgico-interventistico, sia da parte di altri professionisti sia esperienze personali in questo anno di percorso CIICS</a:t>
            </a:r>
            <a:endParaRPr/>
          </a:p>
          <a:p>
            <a:pPr marL="285750" marR="0" lvl="0" indent="-158750" algn="just" rtl="0">
              <a:spcBef>
                <a:spcPts val="0"/>
              </a:spcBef>
              <a:spcAft>
                <a:spcPts val="0"/>
              </a:spcAft>
              <a:buClr>
                <a:schemeClr val="dk1"/>
              </a:buClr>
              <a:buSzPts val="2000"/>
              <a:buFont typeface="Calibri"/>
              <a:buNone/>
            </a:pPr>
            <a:endParaRPr sz="2000">
              <a:solidFill>
                <a:schemeClr val="dk1"/>
              </a:solidFill>
              <a:latin typeface="Calibri"/>
              <a:ea typeface="Calibri"/>
              <a:cs typeface="Calibri"/>
              <a:sym typeface="Calibri"/>
            </a:endParaRPr>
          </a:p>
          <a:p>
            <a:pPr marL="285750" marR="0" lvl="0" indent="-285750" algn="just" rtl="0">
              <a:spcBef>
                <a:spcPts val="0"/>
              </a:spcBef>
              <a:spcAft>
                <a:spcPts val="0"/>
              </a:spcAft>
              <a:buClr>
                <a:schemeClr val="dk1"/>
              </a:buClr>
              <a:buSzPts val="2000"/>
              <a:buFont typeface="Calibri"/>
              <a:buChar char="-"/>
            </a:pPr>
            <a:r>
              <a:rPr lang="it-IT" sz="2000">
                <a:solidFill>
                  <a:schemeClr val="dk1"/>
                </a:solidFill>
                <a:latin typeface="Calibri"/>
                <a:ea typeface="Calibri"/>
                <a:cs typeface="Calibri"/>
                <a:sym typeface="Calibri"/>
              </a:rPr>
              <a:t>Discussione</a:t>
            </a:r>
            <a:endParaRPr/>
          </a:p>
        </p:txBody>
      </p:sp>
      <p:pic>
        <p:nvPicPr>
          <p:cNvPr id="259" name="Google Shape;259;p16" descr="https://attachment.outlook.live.net/owa/MSA%3Astefania.martina%40hotmail.it/service.svc/s/GetAttachmentThumbnail?id=AQMkADAwATYwMAItYjk3Ni1lMGZhLTAwAi0wMAoARgAAAxtP5AVCe0dCi0HMOmzKVF4HAK3q8YiIALu4R7452xyRtK2EAAACAQwAAACt6vGIiAC7uEe%2BOdsckbSthAAH5StKFwAAAAESABAA9UEWUj0i8UKaR8r6bz0DUA%3D%3D&amp;thumbnailType=2&amp;isc=1&amp;token=eyJhbGciOiJSUzI1NiIsImtpZCI6IkEzMDVCMkU1Q0ZERjFGQTFBODgyNTU2MzM3NDhCQkNBRTAxNUU5OTIiLCJ0eXAiOiJKV1QiLCJ4NXQiOiJvd1d5NWNfZkg2R29nbFZqTjBpN3l1QVY2WkkifQ.eyJvcmlnaW4iOiJodHRwczovL291dGxvb2sub2ZmaWNlLmNvbSIsInVjIjoiMDJkMTQxYjg2N2Y3NGJkNWFjZTQ4OGQzZjU0OTBiY2QiLCJ2ZXIiOiJFeGNoYW5nZS5DYWxsYmFjay5WMSIsImFwcGN0eHNlbmRlciI6Ik93YURvd25sb2FkQDg0ZGY5ZTdmLWU5ZjYtNDBhZi1iNDM1LWFhYWFhYWFhYWFhYSIsImlzc3JpbmciOiJXVyIsImFwcGN0eCI6IntcIm1zZXhjaHByb3RcIjpcIm93YVwiLFwicHVpZFwiOlwiMTY4ODg1Mjk3MTgzOTczOFwiLFwic2NvcGVcIjpcIk93YURvd25sb2FkXCIsXCJvaWRcIjpcIjAwMDYwMDAwLWI5NzYtZTBmYS0wMDAwLTAwMDAwMDAwMDAwMFwiLFwicHJpbWFyeXNpZFwiOlwiUy0xLTI4MjctMzkzMjE2LTMxMTE1NzU4MDJcIn0iLCJuYmYiOjE3MzA5MTgwNzIsImV4cCI6MTczMDkxODM3MiwiaXNzIjoiMDAwMDAwMDItMDAwMC0wZmYxLWNlMDAtMDAwMDAwMDAwMDAwQDg0ZGY5ZTdmLWU5ZjYtNDBhZi1iNDM1LWFhYWFhYWFhYWFhYSIsImF1ZCI6IjAwMDAwMDAyLTAwMDAtMGZmMS1jZTAwLTAwMDAwMDAwMDAwMC9hdHRhY2htZW50Lm91dGxvb2subGl2ZS5uZXRAODRkZjllN2YtZTlmNi00MGFmLWI0MzUtYWFhYWFhYWFhYWFhIiwiaGFwcCI6Im93YSJ9.JStusAQmAmml8ih2CMNU_ELirG8vpxdFLmXS_P6D2a_iO2QYILKfn-Wk84VXf4zqZkRmMN3yKVz0DC6I_w1AlukWoZOnqWuqQesflqH345210YthStvkmfqGX1HsGyPdmTohhbkxTiXG2_i_vJaf5JlFCO-vCElFcXSAE5iCb3XwG-MEzt9FiiZ_EaWwqD8H_wWbA6XLYdXM2frOy1Vpg2PgYrzWmT-x2Ndv80qvlnR6RS_JViwxm356WORMahzoS2OFTYIEXd0WdR5w2lqQaVVGW7KzURKUegonrFdlDeYKJnWK2FHCIdYXgmKb5wDQ2cWOA4FJKNAyfuu6GPYKUw&amp;X-OWA-CANARY=X-OWA-CANARY_cookie_is_null_or_empty&amp;owa=outlook.office.com&amp;scriptVer=20241101001.15&amp;clientId=D36EDF2CB7704B588083B001F49D6747&amp;animation=true&amp;persistenceId=90355ced-6b03-41df-9b36-806c7228ce21"/>
          <p:cNvPicPr preferRelativeResize="0"/>
          <p:nvPr/>
        </p:nvPicPr>
        <p:blipFill rotWithShape="1">
          <a:blip r:embed="rId3">
            <a:alphaModFix/>
          </a:blip>
          <a:srcRect t="19721"/>
          <a:stretch/>
        </p:blipFill>
        <p:spPr>
          <a:xfrm>
            <a:off x="6237027" y="1245216"/>
            <a:ext cx="5089215" cy="5447352"/>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pic>
        <p:nvPicPr>
          <p:cNvPr id="265" name="Google Shape;265;p17"/>
          <p:cNvPicPr preferRelativeResize="0"/>
          <p:nvPr/>
        </p:nvPicPr>
        <p:blipFill rotWithShape="1">
          <a:blip r:embed="rId3">
            <a:alphaModFix/>
          </a:blip>
          <a:srcRect/>
          <a:stretch/>
        </p:blipFill>
        <p:spPr>
          <a:xfrm>
            <a:off x="5721681" y="1673999"/>
            <a:ext cx="4377662" cy="4760499"/>
          </a:xfrm>
          <a:prstGeom prst="rect">
            <a:avLst/>
          </a:prstGeom>
          <a:noFill/>
          <a:ln>
            <a:noFill/>
          </a:ln>
        </p:spPr>
      </p:pic>
      <p:sp>
        <p:nvSpPr>
          <p:cNvPr id="266" name="Google Shape;266;p17"/>
          <p:cNvSpPr txBox="1"/>
          <p:nvPr/>
        </p:nvSpPr>
        <p:spPr>
          <a:xfrm>
            <a:off x="3189993" y="286603"/>
            <a:ext cx="5555367"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4400" b="1">
                <a:solidFill>
                  <a:schemeClr val="dk1"/>
                </a:solidFill>
                <a:latin typeface="Calibri"/>
                <a:ea typeface="Calibri"/>
                <a:cs typeface="Calibri"/>
                <a:sym typeface="Calibri"/>
              </a:rPr>
              <a:t>DISEGNO dello STUDIO</a:t>
            </a:r>
            <a:endParaRPr/>
          </a:p>
        </p:txBody>
      </p:sp>
      <p:sp>
        <p:nvSpPr>
          <p:cNvPr id="267" name="Google Shape;267;p17"/>
          <p:cNvSpPr txBox="1"/>
          <p:nvPr/>
        </p:nvSpPr>
        <p:spPr>
          <a:xfrm>
            <a:off x="444447" y="3343405"/>
            <a:ext cx="4584332" cy="107721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3200" b="1">
                <a:solidFill>
                  <a:srgbClr val="4472C4"/>
                </a:solidFill>
                <a:latin typeface="Calibri"/>
                <a:ea typeface="Calibri"/>
                <a:cs typeface="Calibri"/>
                <a:sym typeface="Calibri"/>
              </a:rPr>
              <a:t>Seconda fase di induzione</a:t>
            </a:r>
            <a:endParaRPr sz="3200" b="1">
              <a:solidFill>
                <a:schemeClr val="dk1"/>
              </a:solidFill>
              <a:latin typeface="Calibri"/>
              <a:ea typeface="Calibri"/>
              <a:cs typeface="Calibri"/>
              <a:sym typeface="Calibri"/>
            </a:endParaRPr>
          </a:p>
          <a:p>
            <a:pPr marL="0" marR="0" lvl="0" indent="0" algn="l" rtl="0">
              <a:spcBef>
                <a:spcPts val="0"/>
              </a:spcBef>
              <a:spcAft>
                <a:spcPts val="0"/>
              </a:spcAft>
              <a:buNone/>
            </a:pPr>
            <a:endParaRPr sz="3200" b="1">
              <a:solidFill>
                <a:schemeClr val="dk1"/>
              </a:solidFill>
              <a:latin typeface="Calibri"/>
              <a:ea typeface="Calibri"/>
              <a:cs typeface="Calibri"/>
              <a:sym typeface="Calibri"/>
            </a:endParaRPr>
          </a:p>
        </p:txBody>
      </p:sp>
      <p:sp>
        <p:nvSpPr>
          <p:cNvPr id="268" name="Google Shape;268;p17"/>
          <p:cNvSpPr/>
          <p:nvPr/>
        </p:nvSpPr>
        <p:spPr>
          <a:xfrm>
            <a:off x="5459105" y="1542196"/>
            <a:ext cx="4612943" cy="5090615"/>
          </a:xfrm>
          <a:prstGeom prst="rect">
            <a:avLst/>
          </a:prstGeom>
          <a:noFill/>
          <a:ln w="41275" cap="flat" cmpd="sng">
            <a:solidFill>
              <a:srgbClr val="FF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sp>
        <p:nvSpPr>
          <p:cNvPr id="274" name="Google Shape;274;p18"/>
          <p:cNvSpPr txBox="1">
            <a:spLocks noGrp="1"/>
          </p:cNvSpPr>
          <p:nvPr>
            <p:ph type="title"/>
          </p:nvPr>
        </p:nvSpPr>
        <p:spPr>
          <a:xfrm>
            <a:off x="819150" y="0"/>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Calibri"/>
              <a:buNone/>
            </a:pPr>
            <a:r>
              <a:rPr lang="it-IT" b="1"/>
              <a:t>RISULTATI</a:t>
            </a:r>
            <a:endParaRPr/>
          </a:p>
        </p:txBody>
      </p:sp>
      <p:graphicFrame>
        <p:nvGraphicFramePr>
          <p:cNvPr id="275" name="Google Shape;275;p18"/>
          <p:cNvGraphicFramePr/>
          <p:nvPr/>
        </p:nvGraphicFramePr>
        <p:xfrm>
          <a:off x="968990" y="1241947"/>
          <a:ext cx="9638050" cy="4852150"/>
        </p:xfrm>
        <a:graphic>
          <a:graphicData uri="http://schemas.openxmlformats.org/drawingml/2006/table">
            <a:tbl>
              <a:tblPr firstRow="1" firstCol="1" bandRow="1">
                <a:noFill/>
                <a:tableStyleId>{8D5A700D-F6E8-4816-AE6F-381FF6C07CE5}</a:tableStyleId>
              </a:tblPr>
              <a:tblGrid>
                <a:gridCol w="857750">
                  <a:extLst>
                    <a:ext uri="{9D8B030D-6E8A-4147-A177-3AD203B41FA5}">
                      <a16:colId xmlns:a16="http://schemas.microsoft.com/office/drawing/2014/main" val="20000"/>
                    </a:ext>
                  </a:extLst>
                </a:gridCol>
                <a:gridCol w="857750">
                  <a:extLst>
                    <a:ext uri="{9D8B030D-6E8A-4147-A177-3AD203B41FA5}">
                      <a16:colId xmlns:a16="http://schemas.microsoft.com/office/drawing/2014/main" val="20001"/>
                    </a:ext>
                  </a:extLst>
                </a:gridCol>
                <a:gridCol w="498500">
                  <a:extLst>
                    <a:ext uri="{9D8B030D-6E8A-4147-A177-3AD203B41FA5}">
                      <a16:colId xmlns:a16="http://schemas.microsoft.com/office/drawing/2014/main" val="20002"/>
                    </a:ext>
                  </a:extLst>
                </a:gridCol>
                <a:gridCol w="960550">
                  <a:extLst>
                    <a:ext uri="{9D8B030D-6E8A-4147-A177-3AD203B41FA5}">
                      <a16:colId xmlns:a16="http://schemas.microsoft.com/office/drawing/2014/main" val="20003"/>
                    </a:ext>
                  </a:extLst>
                </a:gridCol>
                <a:gridCol w="1120675">
                  <a:extLst>
                    <a:ext uri="{9D8B030D-6E8A-4147-A177-3AD203B41FA5}">
                      <a16:colId xmlns:a16="http://schemas.microsoft.com/office/drawing/2014/main" val="20004"/>
                    </a:ext>
                  </a:extLst>
                </a:gridCol>
                <a:gridCol w="1120675">
                  <a:extLst>
                    <a:ext uri="{9D8B030D-6E8A-4147-A177-3AD203B41FA5}">
                      <a16:colId xmlns:a16="http://schemas.microsoft.com/office/drawing/2014/main" val="20005"/>
                    </a:ext>
                  </a:extLst>
                </a:gridCol>
                <a:gridCol w="745750">
                  <a:extLst>
                    <a:ext uri="{9D8B030D-6E8A-4147-A177-3AD203B41FA5}">
                      <a16:colId xmlns:a16="http://schemas.microsoft.com/office/drawing/2014/main" val="20006"/>
                    </a:ext>
                  </a:extLst>
                </a:gridCol>
                <a:gridCol w="729525">
                  <a:extLst>
                    <a:ext uri="{9D8B030D-6E8A-4147-A177-3AD203B41FA5}">
                      <a16:colId xmlns:a16="http://schemas.microsoft.com/office/drawing/2014/main" val="20007"/>
                    </a:ext>
                  </a:extLst>
                </a:gridCol>
                <a:gridCol w="729525">
                  <a:extLst>
                    <a:ext uri="{9D8B030D-6E8A-4147-A177-3AD203B41FA5}">
                      <a16:colId xmlns:a16="http://schemas.microsoft.com/office/drawing/2014/main" val="20008"/>
                    </a:ext>
                  </a:extLst>
                </a:gridCol>
                <a:gridCol w="1008675">
                  <a:extLst>
                    <a:ext uri="{9D8B030D-6E8A-4147-A177-3AD203B41FA5}">
                      <a16:colId xmlns:a16="http://schemas.microsoft.com/office/drawing/2014/main" val="20009"/>
                    </a:ext>
                  </a:extLst>
                </a:gridCol>
                <a:gridCol w="1008675">
                  <a:extLst>
                    <a:ext uri="{9D8B030D-6E8A-4147-A177-3AD203B41FA5}">
                      <a16:colId xmlns:a16="http://schemas.microsoft.com/office/drawing/2014/main" val="20010"/>
                    </a:ext>
                  </a:extLst>
                </a:gridCol>
              </a:tblGrid>
              <a:tr h="420225">
                <a:tc rowSpan="2">
                  <a:txBody>
                    <a:bodyPr/>
                    <a:lstStyle/>
                    <a:p>
                      <a:pPr marL="0" marR="0" lvl="0" indent="0" algn="ctr" rtl="0">
                        <a:lnSpc>
                          <a:spcPct val="107000"/>
                        </a:lnSpc>
                        <a:spcBef>
                          <a:spcPts val="0"/>
                        </a:spcBef>
                        <a:spcAft>
                          <a:spcPts val="0"/>
                        </a:spcAft>
                        <a:buNone/>
                      </a:pPr>
                      <a:r>
                        <a:rPr lang="it-IT" sz="1100" b="1" u="none" strike="noStrike" cap="none"/>
                        <a:t>ID</a:t>
                      </a:r>
                      <a:endParaRPr sz="1100" b="1" u="none" strike="noStrike" cap="none">
                        <a:latin typeface="Calibri"/>
                        <a:ea typeface="Calibri"/>
                        <a:cs typeface="Calibri"/>
                        <a:sym typeface="Calibri"/>
                      </a:endParaRPr>
                    </a:p>
                  </a:txBody>
                  <a:tcPr marL="68575" marR="68575" marT="0" marB="0" anchor="ctr">
                    <a:solidFill>
                      <a:schemeClr val="accent6"/>
                    </a:solidFill>
                  </a:tcPr>
                </a:tc>
                <a:tc gridSpan="5">
                  <a:txBody>
                    <a:bodyPr/>
                    <a:lstStyle/>
                    <a:p>
                      <a:pPr marL="0" marR="0" lvl="0" indent="0" algn="ctr" rtl="0">
                        <a:lnSpc>
                          <a:spcPct val="107000"/>
                        </a:lnSpc>
                        <a:spcBef>
                          <a:spcPts val="0"/>
                        </a:spcBef>
                        <a:spcAft>
                          <a:spcPts val="0"/>
                        </a:spcAft>
                        <a:buNone/>
                      </a:pPr>
                      <a:r>
                        <a:rPr lang="it-IT" sz="1100" b="1" u="none" strike="noStrike" cap="none"/>
                        <a:t>Prima delle sedute</a:t>
                      </a:r>
                      <a:endParaRPr sz="1100" b="1" u="none" strike="noStrike" cap="none">
                        <a:latin typeface="Calibri"/>
                        <a:ea typeface="Calibri"/>
                        <a:cs typeface="Calibri"/>
                        <a:sym typeface="Calibri"/>
                      </a:endParaRPr>
                    </a:p>
                  </a:txBody>
                  <a:tcPr marL="68575" marR="68575" marT="0" marB="0" anchor="ct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gridSpan="5">
                  <a:txBody>
                    <a:bodyPr/>
                    <a:lstStyle/>
                    <a:p>
                      <a:pPr marL="0" marR="0" lvl="0" indent="0" algn="ctr" rtl="0">
                        <a:lnSpc>
                          <a:spcPct val="107000"/>
                        </a:lnSpc>
                        <a:spcBef>
                          <a:spcPts val="0"/>
                        </a:spcBef>
                        <a:spcAft>
                          <a:spcPts val="0"/>
                        </a:spcAft>
                        <a:buNone/>
                      </a:pPr>
                      <a:r>
                        <a:rPr lang="it-IT" sz="1100" b="1" u="none" strike="noStrike" cap="none"/>
                        <a:t>Dopo le sedute</a:t>
                      </a:r>
                      <a:endParaRPr sz="1100" b="1" u="none" strike="noStrike" cap="none">
                        <a:latin typeface="Calibri"/>
                        <a:ea typeface="Calibri"/>
                        <a:cs typeface="Calibri"/>
                        <a:sym typeface="Calibri"/>
                      </a:endParaRPr>
                    </a:p>
                  </a:txBody>
                  <a:tcPr marL="68575" marR="68575" marT="0" marB="0" anchor="ct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0000"/>
                  </a:ext>
                </a:extLst>
              </a:tr>
              <a:tr h="879450">
                <a:tc vMerge="1">
                  <a:txBody>
                    <a:bodyPr/>
                    <a:lstStyle/>
                    <a:p>
                      <a:endParaRPr lang="it-IT"/>
                    </a:p>
                  </a:txBody>
                  <a:tcPr/>
                </a:tc>
                <a:tc>
                  <a:txBody>
                    <a:bodyPr/>
                    <a:lstStyle/>
                    <a:p>
                      <a:pPr marL="0" marR="0" lvl="0" indent="0" algn="ctr" rtl="0">
                        <a:lnSpc>
                          <a:spcPct val="107000"/>
                        </a:lnSpc>
                        <a:spcBef>
                          <a:spcPts val="0"/>
                        </a:spcBef>
                        <a:spcAft>
                          <a:spcPts val="0"/>
                        </a:spcAft>
                        <a:buNone/>
                      </a:pPr>
                      <a:r>
                        <a:rPr lang="it-IT" sz="900" b="1" u="none" strike="noStrike" cap="none"/>
                        <a:t>Sincronia</a:t>
                      </a:r>
                      <a:endParaRPr sz="1100" b="1" u="none" strike="noStrike" cap="none">
                        <a:latin typeface="Calibri"/>
                        <a:ea typeface="Calibri"/>
                        <a:cs typeface="Calibri"/>
                        <a:sym typeface="Calibri"/>
                      </a:endParaRPr>
                    </a:p>
                  </a:txBody>
                  <a:tcPr marL="68575" marR="68575" marT="0" marB="0" anchor="ctr"/>
                </a:tc>
                <a:tc>
                  <a:txBody>
                    <a:bodyPr/>
                    <a:lstStyle/>
                    <a:p>
                      <a:pPr marL="0" marR="0" lvl="0" indent="0" algn="ctr" rtl="0">
                        <a:lnSpc>
                          <a:spcPct val="107000"/>
                        </a:lnSpc>
                        <a:spcBef>
                          <a:spcPts val="0"/>
                        </a:spcBef>
                        <a:spcAft>
                          <a:spcPts val="0"/>
                        </a:spcAft>
                        <a:buNone/>
                      </a:pPr>
                      <a:r>
                        <a:rPr lang="it-IT" sz="900" b="1" u="none" strike="noStrike" cap="none"/>
                        <a:t>Forza</a:t>
                      </a:r>
                      <a:endParaRPr sz="1100" b="1" u="none" strike="noStrike" cap="none">
                        <a:latin typeface="Calibri"/>
                        <a:ea typeface="Calibri"/>
                        <a:cs typeface="Calibri"/>
                        <a:sym typeface="Calibri"/>
                      </a:endParaRPr>
                    </a:p>
                  </a:txBody>
                  <a:tcPr marL="68575" marR="68575" marT="0" marB="0" anchor="ctr"/>
                </a:tc>
                <a:tc>
                  <a:txBody>
                    <a:bodyPr/>
                    <a:lstStyle/>
                    <a:p>
                      <a:pPr marL="0" marR="0" lvl="0" indent="0" algn="ctr" rtl="0">
                        <a:lnSpc>
                          <a:spcPct val="107000"/>
                        </a:lnSpc>
                        <a:spcBef>
                          <a:spcPts val="0"/>
                        </a:spcBef>
                        <a:spcAft>
                          <a:spcPts val="0"/>
                        </a:spcAft>
                        <a:buNone/>
                      </a:pPr>
                      <a:r>
                        <a:rPr lang="it-IT" sz="900" b="1" u="none" strike="noStrike" cap="none"/>
                        <a:t>Energia</a:t>
                      </a:r>
                      <a:endParaRPr sz="1100" b="1" u="none" strike="noStrike" cap="none">
                        <a:latin typeface="Calibri"/>
                        <a:ea typeface="Calibri"/>
                        <a:cs typeface="Calibri"/>
                        <a:sym typeface="Calibri"/>
                      </a:endParaRPr>
                    </a:p>
                  </a:txBody>
                  <a:tcPr marL="68575" marR="68575" marT="0" marB="0" anchor="ctr"/>
                </a:tc>
                <a:tc>
                  <a:txBody>
                    <a:bodyPr/>
                    <a:lstStyle/>
                    <a:p>
                      <a:pPr marL="0" marR="0" lvl="0" indent="0" algn="ctr" rtl="0">
                        <a:lnSpc>
                          <a:spcPct val="107000"/>
                        </a:lnSpc>
                        <a:spcBef>
                          <a:spcPts val="0"/>
                        </a:spcBef>
                        <a:spcAft>
                          <a:spcPts val="0"/>
                        </a:spcAft>
                        <a:buNone/>
                      </a:pPr>
                      <a:r>
                        <a:rPr lang="it-IT" sz="900" b="1" u="none" strike="noStrike" cap="none"/>
                        <a:t>Ritmo</a:t>
                      </a:r>
                      <a:endParaRPr sz="1100" b="1" u="none" strike="noStrike" cap="none">
                        <a:latin typeface="Calibri"/>
                        <a:ea typeface="Calibri"/>
                        <a:cs typeface="Calibri"/>
                        <a:sym typeface="Calibri"/>
                      </a:endParaRPr>
                    </a:p>
                  </a:txBody>
                  <a:tcPr marL="68575" marR="68575" marT="0" marB="0" anchor="ctr"/>
                </a:tc>
                <a:tc>
                  <a:txBody>
                    <a:bodyPr/>
                    <a:lstStyle/>
                    <a:p>
                      <a:pPr marL="0" marR="0" lvl="0" indent="0" algn="ctr" rtl="0">
                        <a:lnSpc>
                          <a:spcPct val="107000"/>
                        </a:lnSpc>
                        <a:spcBef>
                          <a:spcPts val="0"/>
                        </a:spcBef>
                        <a:spcAft>
                          <a:spcPts val="0"/>
                        </a:spcAft>
                        <a:buNone/>
                      </a:pPr>
                      <a:r>
                        <a:rPr lang="it-IT" sz="900" b="1" u="none" strike="noStrike" cap="none"/>
                        <a:t>Attivazione</a:t>
                      </a:r>
                      <a:endParaRPr sz="1100" b="1" u="none" strike="noStrike" cap="none">
                        <a:latin typeface="Calibri"/>
                        <a:ea typeface="Calibri"/>
                        <a:cs typeface="Calibri"/>
                        <a:sym typeface="Calibri"/>
                      </a:endParaRPr>
                    </a:p>
                  </a:txBody>
                  <a:tcPr marL="68575" marR="68575" marT="0" marB="0" anchor="ctr"/>
                </a:tc>
                <a:tc>
                  <a:txBody>
                    <a:bodyPr/>
                    <a:lstStyle/>
                    <a:p>
                      <a:pPr marL="0" marR="0" lvl="0" indent="0" algn="ctr" rtl="0">
                        <a:lnSpc>
                          <a:spcPct val="107000"/>
                        </a:lnSpc>
                        <a:spcBef>
                          <a:spcPts val="0"/>
                        </a:spcBef>
                        <a:spcAft>
                          <a:spcPts val="0"/>
                        </a:spcAft>
                        <a:buNone/>
                      </a:pPr>
                      <a:r>
                        <a:rPr lang="it-IT" sz="900" b="1" u="none" strike="noStrike" cap="none"/>
                        <a:t>Sincronia</a:t>
                      </a:r>
                      <a:endParaRPr sz="1100" b="1" u="none" strike="noStrike" cap="none">
                        <a:latin typeface="Calibri"/>
                        <a:ea typeface="Calibri"/>
                        <a:cs typeface="Calibri"/>
                        <a:sym typeface="Calibri"/>
                      </a:endParaRPr>
                    </a:p>
                  </a:txBody>
                  <a:tcPr marL="68575" marR="68575" marT="0" marB="0" anchor="ctr"/>
                </a:tc>
                <a:tc>
                  <a:txBody>
                    <a:bodyPr/>
                    <a:lstStyle/>
                    <a:p>
                      <a:pPr marL="0" marR="0" lvl="0" indent="0" algn="ctr" rtl="0">
                        <a:lnSpc>
                          <a:spcPct val="107000"/>
                        </a:lnSpc>
                        <a:spcBef>
                          <a:spcPts val="0"/>
                        </a:spcBef>
                        <a:spcAft>
                          <a:spcPts val="0"/>
                        </a:spcAft>
                        <a:buNone/>
                      </a:pPr>
                      <a:r>
                        <a:rPr lang="it-IT" sz="900" b="1" u="none" strike="noStrike" cap="none"/>
                        <a:t>Forza</a:t>
                      </a:r>
                      <a:endParaRPr sz="1100" b="1" u="none" strike="noStrike" cap="none">
                        <a:latin typeface="Calibri"/>
                        <a:ea typeface="Calibri"/>
                        <a:cs typeface="Calibri"/>
                        <a:sym typeface="Calibri"/>
                      </a:endParaRPr>
                    </a:p>
                  </a:txBody>
                  <a:tcPr marL="68575" marR="68575" marT="0" marB="0" anchor="ctr"/>
                </a:tc>
                <a:tc>
                  <a:txBody>
                    <a:bodyPr/>
                    <a:lstStyle/>
                    <a:p>
                      <a:pPr marL="0" marR="0" lvl="0" indent="0" algn="ctr" rtl="0">
                        <a:lnSpc>
                          <a:spcPct val="107000"/>
                        </a:lnSpc>
                        <a:spcBef>
                          <a:spcPts val="0"/>
                        </a:spcBef>
                        <a:spcAft>
                          <a:spcPts val="0"/>
                        </a:spcAft>
                        <a:buNone/>
                      </a:pPr>
                      <a:r>
                        <a:rPr lang="it-IT" sz="900" b="1" u="none" strike="noStrike" cap="none"/>
                        <a:t>Energia</a:t>
                      </a:r>
                      <a:endParaRPr sz="1100" b="1" u="none" strike="noStrike" cap="none">
                        <a:latin typeface="Calibri"/>
                        <a:ea typeface="Calibri"/>
                        <a:cs typeface="Calibri"/>
                        <a:sym typeface="Calibri"/>
                      </a:endParaRPr>
                    </a:p>
                  </a:txBody>
                  <a:tcPr marL="68575" marR="68575" marT="0" marB="0" anchor="ctr"/>
                </a:tc>
                <a:tc>
                  <a:txBody>
                    <a:bodyPr/>
                    <a:lstStyle/>
                    <a:p>
                      <a:pPr marL="0" marR="0" lvl="0" indent="0" algn="ctr" rtl="0">
                        <a:lnSpc>
                          <a:spcPct val="107000"/>
                        </a:lnSpc>
                        <a:spcBef>
                          <a:spcPts val="0"/>
                        </a:spcBef>
                        <a:spcAft>
                          <a:spcPts val="0"/>
                        </a:spcAft>
                        <a:buNone/>
                      </a:pPr>
                      <a:r>
                        <a:rPr lang="it-IT" sz="900" b="1" u="none" strike="noStrike" cap="none"/>
                        <a:t>Ritmo</a:t>
                      </a:r>
                      <a:endParaRPr sz="1100" b="1" u="none" strike="noStrike" cap="none">
                        <a:latin typeface="Calibri"/>
                        <a:ea typeface="Calibri"/>
                        <a:cs typeface="Calibri"/>
                        <a:sym typeface="Calibri"/>
                      </a:endParaRPr>
                    </a:p>
                  </a:txBody>
                  <a:tcPr marL="68575" marR="68575" marT="0" marB="0" anchor="ctr"/>
                </a:tc>
                <a:tc>
                  <a:txBody>
                    <a:bodyPr/>
                    <a:lstStyle/>
                    <a:p>
                      <a:pPr marL="0" marR="0" lvl="0" indent="0" algn="ctr" rtl="0">
                        <a:lnSpc>
                          <a:spcPct val="107000"/>
                        </a:lnSpc>
                        <a:spcBef>
                          <a:spcPts val="0"/>
                        </a:spcBef>
                        <a:spcAft>
                          <a:spcPts val="0"/>
                        </a:spcAft>
                        <a:buNone/>
                      </a:pPr>
                      <a:r>
                        <a:rPr lang="it-IT" sz="900" b="1" u="none" strike="noStrike" cap="none"/>
                        <a:t>Attivazione</a:t>
                      </a:r>
                      <a:endParaRPr sz="1100" b="1" u="none" strike="noStrike" cap="none">
                        <a:latin typeface="Calibri"/>
                        <a:ea typeface="Calibri"/>
                        <a:cs typeface="Calibri"/>
                        <a:sym typeface="Calibri"/>
                      </a:endParaRPr>
                    </a:p>
                  </a:txBody>
                  <a:tcPr marL="68575" marR="68575" marT="0" marB="0" anchor="ctr"/>
                </a:tc>
                <a:extLst>
                  <a:ext uri="{0D108BD9-81ED-4DB2-BD59-A6C34878D82A}">
                    <a16:rowId xmlns:a16="http://schemas.microsoft.com/office/drawing/2014/main" val="10001"/>
                  </a:ext>
                </a:extLst>
              </a:tr>
              <a:tr h="573350">
                <a:tc>
                  <a:txBody>
                    <a:bodyPr/>
                    <a:lstStyle/>
                    <a:p>
                      <a:pPr marL="0" marR="0" lvl="0" indent="0" algn="ctr" rtl="0">
                        <a:lnSpc>
                          <a:spcPct val="107000"/>
                        </a:lnSpc>
                        <a:spcBef>
                          <a:spcPts val="0"/>
                        </a:spcBef>
                        <a:spcAft>
                          <a:spcPts val="0"/>
                        </a:spcAft>
                        <a:buNone/>
                      </a:pPr>
                      <a:r>
                        <a:rPr lang="it-IT" sz="1100" b="1" u="none" strike="noStrike" cap="none"/>
                        <a:t>AM</a:t>
                      </a:r>
                      <a:endParaRPr sz="1100" b="1" u="none" strike="noStrike" cap="none">
                        <a:latin typeface="Calibri"/>
                        <a:ea typeface="Calibri"/>
                        <a:cs typeface="Calibri"/>
                        <a:sym typeface="Calibri"/>
                      </a:endParaRPr>
                    </a:p>
                  </a:txBody>
                  <a:tcPr marL="68575" marR="68575" marT="0" marB="0">
                    <a:solidFill>
                      <a:schemeClr val="accent6"/>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3</a:t>
                      </a:r>
                      <a:endParaRPr sz="1100" b="1" u="none" strike="noStrike" cap="none">
                        <a:latin typeface="Calibri"/>
                        <a:ea typeface="Calibri"/>
                        <a:cs typeface="Calibri"/>
                        <a:sym typeface="Calibri"/>
                      </a:endParaRPr>
                    </a:p>
                  </a:txBody>
                  <a:tcPr marL="68575" marR="68575" marT="0" marB="0">
                    <a:solidFill>
                      <a:schemeClr val="accent4"/>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4"/>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extLst>
                  <a:ext uri="{0D108BD9-81ED-4DB2-BD59-A6C34878D82A}">
                    <a16:rowId xmlns:a16="http://schemas.microsoft.com/office/drawing/2014/main" val="10002"/>
                  </a:ext>
                </a:extLst>
              </a:tr>
              <a:tr h="439000">
                <a:tc>
                  <a:txBody>
                    <a:bodyPr/>
                    <a:lstStyle/>
                    <a:p>
                      <a:pPr marL="0" marR="0" lvl="0" indent="0" algn="ctr" rtl="0">
                        <a:lnSpc>
                          <a:spcPct val="107000"/>
                        </a:lnSpc>
                        <a:spcBef>
                          <a:spcPts val="0"/>
                        </a:spcBef>
                        <a:spcAft>
                          <a:spcPts val="0"/>
                        </a:spcAft>
                        <a:buNone/>
                      </a:pPr>
                      <a:r>
                        <a:rPr lang="it-IT" sz="1100" b="1" u="none" strike="noStrike" cap="none"/>
                        <a:t>ER</a:t>
                      </a:r>
                      <a:endParaRPr sz="1100" b="1" u="none" strike="noStrike" cap="none">
                        <a:latin typeface="Calibri"/>
                        <a:ea typeface="Calibri"/>
                        <a:cs typeface="Calibri"/>
                        <a:sym typeface="Calibri"/>
                      </a:endParaRPr>
                    </a:p>
                  </a:txBody>
                  <a:tcPr marL="68575" marR="68575" marT="0" marB="0">
                    <a:solidFill>
                      <a:schemeClr val="accent6"/>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3</a:t>
                      </a:r>
                      <a:endParaRPr sz="1100" b="1" u="none" strike="noStrike" cap="none">
                        <a:latin typeface="Calibri"/>
                        <a:ea typeface="Calibri"/>
                        <a:cs typeface="Calibri"/>
                        <a:sym typeface="Calibri"/>
                      </a:endParaRPr>
                    </a:p>
                  </a:txBody>
                  <a:tcPr marL="68575" marR="68575" marT="0" marB="0">
                    <a:solidFill>
                      <a:schemeClr val="accent4"/>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3</a:t>
                      </a:r>
                      <a:endParaRPr sz="1100" b="1" u="none" strike="noStrike" cap="none">
                        <a:latin typeface="Calibri"/>
                        <a:ea typeface="Calibri"/>
                        <a:cs typeface="Calibri"/>
                        <a:sym typeface="Calibri"/>
                      </a:endParaRPr>
                    </a:p>
                  </a:txBody>
                  <a:tcPr marL="68575" marR="68575" marT="0" marB="0">
                    <a:solidFill>
                      <a:schemeClr val="accent4"/>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3</a:t>
                      </a:r>
                      <a:endParaRPr sz="1100" b="1" u="none" strike="noStrike" cap="none">
                        <a:latin typeface="Calibri"/>
                        <a:ea typeface="Calibri"/>
                        <a:cs typeface="Calibri"/>
                        <a:sym typeface="Calibri"/>
                      </a:endParaRPr>
                    </a:p>
                  </a:txBody>
                  <a:tcPr marL="68575" marR="68575" marT="0" marB="0">
                    <a:solidFill>
                      <a:schemeClr val="accent4"/>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3</a:t>
                      </a:r>
                      <a:endParaRPr sz="1100" b="1" u="none" strike="noStrike" cap="none">
                        <a:latin typeface="Calibri"/>
                        <a:ea typeface="Calibri"/>
                        <a:cs typeface="Calibri"/>
                        <a:sym typeface="Calibri"/>
                      </a:endParaRPr>
                    </a:p>
                  </a:txBody>
                  <a:tcPr marL="68575" marR="68575" marT="0" marB="0">
                    <a:solidFill>
                      <a:schemeClr val="accent4"/>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3</a:t>
                      </a:r>
                      <a:endParaRPr sz="1100" b="1" u="none" strike="noStrike" cap="none">
                        <a:latin typeface="Calibri"/>
                        <a:ea typeface="Calibri"/>
                        <a:cs typeface="Calibri"/>
                        <a:sym typeface="Calibri"/>
                      </a:endParaRPr>
                    </a:p>
                  </a:txBody>
                  <a:tcPr marL="68575" marR="68575" marT="0" marB="0">
                    <a:solidFill>
                      <a:schemeClr val="accent4"/>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extLst>
                  <a:ext uri="{0D108BD9-81ED-4DB2-BD59-A6C34878D82A}">
                    <a16:rowId xmlns:a16="http://schemas.microsoft.com/office/drawing/2014/main" val="10003"/>
                  </a:ext>
                </a:extLst>
              </a:tr>
              <a:tr h="420225">
                <a:tc>
                  <a:txBody>
                    <a:bodyPr/>
                    <a:lstStyle/>
                    <a:p>
                      <a:pPr marL="0" marR="0" lvl="0" indent="0" algn="ctr" rtl="0">
                        <a:lnSpc>
                          <a:spcPct val="107000"/>
                        </a:lnSpc>
                        <a:spcBef>
                          <a:spcPts val="0"/>
                        </a:spcBef>
                        <a:spcAft>
                          <a:spcPts val="0"/>
                        </a:spcAft>
                        <a:buNone/>
                      </a:pPr>
                      <a:r>
                        <a:rPr lang="it-IT" sz="1100" b="1" u="none" strike="noStrike" cap="none"/>
                        <a:t>GS</a:t>
                      </a:r>
                      <a:endParaRPr sz="1100" b="1" u="none" strike="noStrike" cap="none">
                        <a:latin typeface="Calibri"/>
                        <a:ea typeface="Calibri"/>
                        <a:cs typeface="Calibri"/>
                        <a:sym typeface="Calibri"/>
                      </a:endParaRPr>
                    </a:p>
                  </a:txBody>
                  <a:tcPr marL="68575" marR="68575" marT="0" marB="0">
                    <a:solidFill>
                      <a:schemeClr val="accent6"/>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3</a:t>
                      </a:r>
                      <a:endParaRPr sz="1100" b="1" u="none" strike="noStrike" cap="none">
                        <a:latin typeface="Calibri"/>
                        <a:ea typeface="Calibri"/>
                        <a:cs typeface="Calibri"/>
                        <a:sym typeface="Calibri"/>
                      </a:endParaRPr>
                    </a:p>
                  </a:txBody>
                  <a:tcPr marL="68575" marR="68575" marT="0" marB="0">
                    <a:solidFill>
                      <a:schemeClr val="accent4"/>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2</a:t>
                      </a:r>
                      <a:endParaRPr sz="1100" b="1" u="none" strike="noStrike" cap="none">
                        <a:latin typeface="Calibri"/>
                        <a:ea typeface="Calibri"/>
                        <a:cs typeface="Calibri"/>
                        <a:sym typeface="Calibri"/>
                      </a:endParaRPr>
                    </a:p>
                  </a:txBody>
                  <a:tcPr marL="68575" marR="68575" marT="0" marB="0">
                    <a:solidFill>
                      <a:srgbClr val="FF0000"/>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3</a:t>
                      </a:r>
                      <a:endParaRPr sz="1100" b="1" u="none" strike="noStrike" cap="none">
                        <a:latin typeface="Calibri"/>
                        <a:ea typeface="Calibri"/>
                        <a:cs typeface="Calibri"/>
                        <a:sym typeface="Calibri"/>
                      </a:endParaRPr>
                    </a:p>
                  </a:txBody>
                  <a:tcPr marL="68575" marR="68575" marT="0" marB="0">
                    <a:solidFill>
                      <a:schemeClr val="accent4"/>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2</a:t>
                      </a:r>
                      <a:endParaRPr sz="1100" b="1" u="none" strike="noStrike" cap="none">
                        <a:latin typeface="Calibri"/>
                        <a:ea typeface="Calibri"/>
                        <a:cs typeface="Calibri"/>
                        <a:sym typeface="Calibri"/>
                      </a:endParaRPr>
                    </a:p>
                  </a:txBody>
                  <a:tcPr marL="68575" marR="68575" marT="0" marB="0">
                    <a:solidFill>
                      <a:srgbClr val="FF0000"/>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3</a:t>
                      </a:r>
                      <a:endParaRPr sz="1100" b="1" u="none" strike="noStrike" cap="none">
                        <a:latin typeface="Calibri"/>
                        <a:ea typeface="Calibri"/>
                        <a:cs typeface="Calibri"/>
                        <a:sym typeface="Calibri"/>
                      </a:endParaRPr>
                    </a:p>
                  </a:txBody>
                  <a:tcPr marL="68575" marR="68575" marT="0" marB="0">
                    <a:solidFill>
                      <a:schemeClr val="accent4"/>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extLst>
                  <a:ext uri="{0D108BD9-81ED-4DB2-BD59-A6C34878D82A}">
                    <a16:rowId xmlns:a16="http://schemas.microsoft.com/office/drawing/2014/main" val="10004"/>
                  </a:ext>
                </a:extLst>
              </a:tr>
              <a:tr h="420225">
                <a:tc>
                  <a:txBody>
                    <a:bodyPr/>
                    <a:lstStyle/>
                    <a:p>
                      <a:pPr marL="0" marR="0" lvl="0" indent="0" algn="ctr" rtl="0">
                        <a:lnSpc>
                          <a:spcPct val="107000"/>
                        </a:lnSpc>
                        <a:spcBef>
                          <a:spcPts val="0"/>
                        </a:spcBef>
                        <a:spcAft>
                          <a:spcPts val="0"/>
                        </a:spcAft>
                        <a:buNone/>
                      </a:pPr>
                      <a:r>
                        <a:rPr lang="it-IT" sz="1100" b="1" u="none" strike="noStrike" cap="none"/>
                        <a:t>VD</a:t>
                      </a:r>
                      <a:endParaRPr sz="1100" b="1" u="none" strike="noStrike" cap="none">
                        <a:latin typeface="Calibri"/>
                        <a:ea typeface="Calibri"/>
                        <a:cs typeface="Calibri"/>
                        <a:sym typeface="Calibri"/>
                      </a:endParaRPr>
                    </a:p>
                  </a:txBody>
                  <a:tcPr marL="68575" marR="68575" marT="0" marB="0">
                    <a:solidFill>
                      <a:schemeClr val="accent6"/>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3</a:t>
                      </a:r>
                      <a:endParaRPr sz="1100" b="1" u="none" strike="noStrike" cap="none">
                        <a:latin typeface="Calibri"/>
                        <a:ea typeface="Calibri"/>
                        <a:cs typeface="Calibri"/>
                        <a:sym typeface="Calibri"/>
                      </a:endParaRPr>
                    </a:p>
                  </a:txBody>
                  <a:tcPr marL="68575" marR="68575" marT="0" marB="0">
                    <a:solidFill>
                      <a:schemeClr val="accent4"/>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2</a:t>
                      </a:r>
                      <a:endParaRPr sz="1100" b="1" u="none" strike="noStrike" cap="none">
                        <a:latin typeface="Calibri"/>
                        <a:ea typeface="Calibri"/>
                        <a:cs typeface="Calibri"/>
                        <a:sym typeface="Calibri"/>
                      </a:endParaRPr>
                    </a:p>
                  </a:txBody>
                  <a:tcPr marL="68575" marR="68575" marT="0" marB="0">
                    <a:solidFill>
                      <a:srgbClr val="FF0000"/>
                    </a:solidFill>
                  </a:tcPr>
                </a:tc>
                <a:tc>
                  <a:txBody>
                    <a:bodyPr/>
                    <a:lstStyle/>
                    <a:p>
                      <a:pPr marL="0" marR="0" lvl="0" indent="0" algn="ctr" rtl="0">
                        <a:lnSpc>
                          <a:spcPct val="107000"/>
                        </a:lnSpc>
                        <a:spcBef>
                          <a:spcPts val="0"/>
                        </a:spcBef>
                        <a:spcAft>
                          <a:spcPts val="0"/>
                        </a:spcAft>
                        <a:buNone/>
                      </a:pPr>
                      <a:r>
                        <a:rPr lang="it-IT" sz="1100" b="1" u="none" strike="noStrike" cap="none">
                          <a:solidFill>
                            <a:schemeClr val="dk1"/>
                          </a:solidFill>
                          <a:latin typeface="Calibri"/>
                          <a:ea typeface="Calibri"/>
                          <a:cs typeface="Calibri"/>
                          <a:sym typeface="Calibri"/>
                        </a:rPr>
                        <a:t>4</a:t>
                      </a:r>
                      <a:endParaRPr sz="1100" b="1" u="none" strike="noStrike" cap="none">
                        <a:solidFill>
                          <a:schemeClr val="dk1"/>
                        </a:solidFill>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3</a:t>
                      </a:r>
                      <a:endParaRPr sz="1100" b="1" u="none" strike="noStrike" cap="none">
                        <a:latin typeface="Calibri"/>
                        <a:ea typeface="Calibri"/>
                        <a:cs typeface="Calibri"/>
                        <a:sym typeface="Calibri"/>
                      </a:endParaRPr>
                    </a:p>
                  </a:txBody>
                  <a:tcPr marL="68575" marR="68575" marT="0" marB="0">
                    <a:solidFill>
                      <a:schemeClr val="accent4"/>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3</a:t>
                      </a:r>
                      <a:endParaRPr sz="1100" b="1" u="none" strike="noStrike" cap="none">
                        <a:latin typeface="Calibri"/>
                        <a:ea typeface="Calibri"/>
                        <a:cs typeface="Calibri"/>
                        <a:sym typeface="Calibri"/>
                      </a:endParaRPr>
                    </a:p>
                  </a:txBody>
                  <a:tcPr marL="68575" marR="68575" marT="0" marB="0">
                    <a:solidFill>
                      <a:schemeClr val="accent4"/>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3</a:t>
                      </a:r>
                      <a:endParaRPr sz="1100" b="1" u="none" strike="noStrike" cap="none">
                        <a:latin typeface="Calibri"/>
                        <a:ea typeface="Calibri"/>
                        <a:cs typeface="Calibri"/>
                        <a:sym typeface="Calibri"/>
                      </a:endParaRPr>
                    </a:p>
                  </a:txBody>
                  <a:tcPr marL="68575" marR="68575" marT="0" marB="0">
                    <a:solidFill>
                      <a:schemeClr val="accent4"/>
                    </a:solidFill>
                  </a:tcPr>
                </a:tc>
                <a:extLst>
                  <a:ext uri="{0D108BD9-81ED-4DB2-BD59-A6C34878D82A}">
                    <a16:rowId xmlns:a16="http://schemas.microsoft.com/office/drawing/2014/main" val="10005"/>
                  </a:ext>
                </a:extLst>
              </a:tr>
              <a:tr h="420225">
                <a:tc>
                  <a:txBody>
                    <a:bodyPr/>
                    <a:lstStyle/>
                    <a:p>
                      <a:pPr marL="0" marR="0" lvl="0" indent="0" algn="ctr" rtl="0">
                        <a:lnSpc>
                          <a:spcPct val="107000"/>
                        </a:lnSpc>
                        <a:spcBef>
                          <a:spcPts val="0"/>
                        </a:spcBef>
                        <a:spcAft>
                          <a:spcPts val="0"/>
                        </a:spcAft>
                        <a:buNone/>
                      </a:pPr>
                      <a:r>
                        <a:rPr lang="it-IT" sz="1100" b="1" u="none" strike="noStrike" cap="none"/>
                        <a:t>OA</a:t>
                      </a:r>
                      <a:endParaRPr sz="1100" b="1" u="none" strike="noStrike" cap="none">
                        <a:latin typeface="Calibri"/>
                        <a:ea typeface="Calibri"/>
                        <a:cs typeface="Calibri"/>
                        <a:sym typeface="Calibri"/>
                      </a:endParaRPr>
                    </a:p>
                  </a:txBody>
                  <a:tcPr marL="68575" marR="68575" marT="0" marB="0">
                    <a:solidFill>
                      <a:schemeClr val="accent6"/>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3</a:t>
                      </a:r>
                      <a:endParaRPr sz="1100" b="1" u="none" strike="noStrike" cap="none">
                        <a:latin typeface="Calibri"/>
                        <a:ea typeface="Calibri"/>
                        <a:cs typeface="Calibri"/>
                        <a:sym typeface="Calibri"/>
                      </a:endParaRPr>
                    </a:p>
                  </a:txBody>
                  <a:tcPr marL="68575" marR="68575" marT="0" marB="0">
                    <a:solidFill>
                      <a:schemeClr val="accent4"/>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2</a:t>
                      </a:r>
                      <a:endParaRPr sz="1100" b="1" u="none" strike="noStrike" cap="none">
                        <a:latin typeface="Calibri"/>
                        <a:ea typeface="Calibri"/>
                        <a:cs typeface="Calibri"/>
                        <a:sym typeface="Calibri"/>
                      </a:endParaRPr>
                    </a:p>
                  </a:txBody>
                  <a:tcPr marL="68575" marR="68575" marT="0" marB="0">
                    <a:solidFill>
                      <a:srgbClr val="FF0000"/>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3</a:t>
                      </a:r>
                      <a:endParaRPr sz="1100" b="1" u="none" strike="noStrike" cap="none">
                        <a:latin typeface="Calibri"/>
                        <a:ea typeface="Calibri"/>
                        <a:cs typeface="Calibri"/>
                        <a:sym typeface="Calibri"/>
                      </a:endParaRPr>
                    </a:p>
                  </a:txBody>
                  <a:tcPr marL="68575" marR="68575" marT="0" marB="0">
                    <a:solidFill>
                      <a:schemeClr val="accent4"/>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3</a:t>
                      </a:r>
                      <a:endParaRPr sz="1100" b="1" u="none" strike="noStrike" cap="none">
                        <a:latin typeface="Calibri"/>
                        <a:ea typeface="Calibri"/>
                        <a:cs typeface="Calibri"/>
                        <a:sym typeface="Calibri"/>
                      </a:endParaRPr>
                    </a:p>
                  </a:txBody>
                  <a:tcPr marL="68575" marR="68575" marT="0" marB="0">
                    <a:solidFill>
                      <a:schemeClr val="accent4"/>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extLst>
                  <a:ext uri="{0D108BD9-81ED-4DB2-BD59-A6C34878D82A}">
                    <a16:rowId xmlns:a16="http://schemas.microsoft.com/office/drawing/2014/main" val="10006"/>
                  </a:ext>
                </a:extLst>
              </a:tr>
              <a:tr h="420225">
                <a:tc>
                  <a:txBody>
                    <a:bodyPr/>
                    <a:lstStyle/>
                    <a:p>
                      <a:pPr marL="0" marR="0" lvl="0" indent="0" algn="ctr" rtl="0">
                        <a:lnSpc>
                          <a:spcPct val="107000"/>
                        </a:lnSpc>
                        <a:spcBef>
                          <a:spcPts val="0"/>
                        </a:spcBef>
                        <a:spcAft>
                          <a:spcPts val="0"/>
                        </a:spcAft>
                        <a:buNone/>
                      </a:pPr>
                      <a:r>
                        <a:rPr lang="it-IT" sz="1100" b="1" u="none" strike="noStrike" cap="none"/>
                        <a:t>PBS</a:t>
                      </a:r>
                      <a:endParaRPr sz="1100" b="1" u="none" strike="noStrike" cap="none">
                        <a:latin typeface="Calibri"/>
                        <a:ea typeface="Calibri"/>
                        <a:cs typeface="Calibri"/>
                        <a:sym typeface="Calibri"/>
                      </a:endParaRPr>
                    </a:p>
                  </a:txBody>
                  <a:tcPr marL="68575" marR="68575" marT="0" marB="0">
                    <a:solidFill>
                      <a:schemeClr val="accent6"/>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3</a:t>
                      </a:r>
                      <a:endParaRPr sz="1100" b="1" u="none" strike="noStrike" cap="none">
                        <a:latin typeface="Calibri"/>
                        <a:ea typeface="Calibri"/>
                        <a:cs typeface="Calibri"/>
                        <a:sym typeface="Calibri"/>
                      </a:endParaRPr>
                    </a:p>
                  </a:txBody>
                  <a:tcPr marL="68575" marR="68575" marT="0" marB="0">
                    <a:solidFill>
                      <a:schemeClr val="accent4"/>
                    </a:solidFill>
                  </a:tcPr>
                </a:tc>
                <a:tc>
                  <a:txBody>
                    <a:bodyPr/>
                    <a:lstStyle/>
                    <a:p>
                      <a:pPr marL="0" marR="0" lvl="0" indent="0" algn="ctr" rtl="0">
                        <a:lnSpc>
                          <a:spcPct val="107000"/>
                        </a:lnSpc>
                        <a:spcBef>
                          <a:spcPts val="0"/>
                        </a:spcBef>
                        <a:spcAft>
                          <a:spcPts val="0"/>
                        </a:spcAft>
                        <a:buNone/>
                      </a:pPr>
                      <a:r>
                        <a:rPr lang="it-IT" sz="1100" b="1" u="none" strike="noStrike" cap="none"/>
                        <a:t> </a:t>
                      </a:r>
                      <a:endParaRPr sz="1100" b="1" u="none" strike="noStrike" cap="none">
                        <a:latin typeface="Calibri"/>
                        <a:ea typeface="Calibri"/>
                        <a:cs typeface="Calibri"/>
                        <a:sym typeface="Calibri"/>
                      </a:endParaRPr>
                    </a:p>
                  </a:txBody>
                  <a:tcPr marL="68575" marR="68575" marT="0" marB="0"/>
                </a:tc>
                <a:tc>
                  <a:txBody>
                    <a:bodyPr/>
                    <a:lstStyle/>
                    <a:p>
                      <a:pPr marL="0" marR="0" lvl="0" indent="0" algn="ctr" rtl="0">
                        <a:lnSpc>
                          <a:spcPct val="107000"/>
                        </a:lnSpc>
                        <a:spcBef>
                          <a:spcPts val="0"/>
                        </a:spcBef>
                        <a:spcAft>
                          <a:spcPts val="0"/>
                        </a:spcAft>
                        <a:buNone/>
                      </a:pPr>
                      <a:r>
                        <a:rPr lang="it-IT" sz="1100" b="1" u="none" strike="noStrike" cap="none"/>
                        <a:t> </a:t>
                      </a:r>
                      <a:endParaRPr sz="1100" b="1" u="none" strike="noStrike" cap="none">
                        <a:latin typeface="Calibri"/>
                        <a:ea typeface="Calibri"/>
                        <a:cs typeface="Calibri"/>
                        <a:sym typeface="Calibri"/>
                      </a:endParaRPr>
                    </a:p>
                  </a:txBody>
                  <a:tcPr marL="68575" marR="68575" marT="0" marB="0"/>
                </a:tc>
                <a:tc>
                  <a:txBody>
                    <a:bodyPr/>
                    <a:lstStyle/>
                    <a:p>
                      <a:pPr marL="0" marR="0" lvl="0" indent="0" algn="ctr" rtl="0">
                        <a:lnSpc>
                          <a:spcPct val="107000"/>
                        </a:lnSpc>
                        <a:spcBef>
                          <a:spcPts val="0"/>
                        </a:spcBef>
                        <a:spcAft>
                          <a:spcPts val="0"/>
                        </a:spcAft>
                        <a:buNone/>
                      </a:pPr>
                      <a:r>
                        <a:rPr lang="it-IT" sz="1100" b="1" u="none" strike="noStrike" cap="none"/>
                        <a:t> </a:t>
                      </a:r>
                      <a:endParaRPr sz="1100" b="1" u="none" strike="noStrike" cap="none">
                        <a:latin typeface="Calibri"/>
                        <a:ea typeface="Calibri"/>
                        <a:cs typeface="Calibri"/>
                        <a:sym typeface="Calibri"/>
                      </a:endParaRPr>
                    </a:p>
                  </a:txBody>
                  <a:tcPr marL="68575" marR="68575" marT="0" marB="0"/>
                </a:tc>
                <a:tc>
                  <a:txBody>
                    <a:bodyPr/>
                    <a:lstStyle/>
                    <a:p>
                      <a:pPr marL="0" marR="0" lvl="0" indent="0" algn="ctr" rtl="0">
                        <a:lnSpc>
                          <a:spcPct val="107000"/>
                        </a:lnSpc>
                        <a:spcBef>
                          <a:spcPts val="0"/>
                        </a:spcBef>
                        <a:spcAft>
                          <a:spcPts val="0"/>
                        </a:spcAft>
                        <a:buNone/>
                      </a:pPr>
                      <a:r>
                        <a:rPr lang="it-IT" sz="1100" b="1" u="none" strike="noStrike" cap="none"/>
                        <a:t> </a:t>
                      </a:r>
                      <a:endParaRPr sz="1100" b="1" u="none" strike="noStrike" cap="none">
                        <a:latin typeface="Calibri"/>
                        <a:ea typeface="Calibri"/>
                        <a:cs typeface="Calibri"/>
                        <a:sym typeface="Calibri"/>
                      </a:endParaRPr>
                    </a:p>
                  </a:txBody>
                  <a:tcPr marL="68575" marR="68575" marT="0" marB="0"/>
                </a:tc>
                <a:tc>
                  <a:txBody>
                    <a:bodyPr/>
                    <a:lstStyle/>
                    <a:p>
                      <a:pPr marL="0" marR="0" lvl="0" indent="0" algn="ctr" rtl="0">
                        <a:lnSpc>
                          <a:spcPct val="107000"/>
                        </a:lnSpc>
                        <a:spcBef>
                          <a:spcPts val="0"/>
                        </a:spcBef>
                        <a:spcAft>
                          <a:spcPts val="0"/>
                        </a:spcAft>
                        <a:buNone/>
                      </a:pPr>
                      <a:r>
                        <a:rPr lang="it-IT" sz="1100" b="1" u="none" strike="noStrike" cap="none"/>
                        <a:t> </a:t>
                      </a:r>
                      <a:endParaRPr sz="1100" b="1" u="none" strike="noStrike" cap="none">
                        <a:latin typeface="Calibri"/>
                        <a:ea typeface="Calibri"/>
                        <a:cs typeface="Calibri"/>
                        <a:sym typeface="Calibri"/>
                      </a:endParaRPr>
                    </a:p>
                  </a:txBody>
                  <a:tcPr marL="68575" marR="68575" marT="0" marB="0"/>
                </a:tc>
                <a:extLst>
                  <a:ext uri="{0D108BD9-81ED-4DB2-BD59-A6C34878D82A}">
                    <a16:rowId xmlns:a16="http://schemas.microsoft.com/office/drawing/2014/main" val="10007"/>
                  </a:ext>
                </a:extLst>
              </a:tr>
              <a:tr h="439000">
                <a:tc>
                  <a:txBody>
                    <a:bodyPr/>
                    <a:lstStyle/>
                    <a:p>
                      <a:pPr marL="0" marR="0" lvl="0" indent="0" algn="ctr" rtl="0">
                        <a:lnSpc>
                          <a:spcPct val="107000"/>
                        </a:lnSpc>
                        <a:spcBef>
                          <a:spcPts val="0"/>
                        </a:spcBef>
                        <a:spcAft>
                          <a:spcPts val="0"/>
                        </a:spcAft>
                        <a:buNone/>
                      </a:pPr>
                      <a:r>
                        <a:rPr lang="it-IT" sz="1100" b="1" u="none" strike="noStrike" cap="none"/>
                        <a:t>MH</a:t>
                      </a:r>
                      <a:endParaRPr sz="1100" b="1" u="none" strike="noStrike" cap="none">
                        <a:latin typeface="Calibri"/>
                        <a:ea typeface="Calibri"/>
                        <a:cs typeface="Calibri"/>
                        <a:sym typeface="Calibri"/>
                      </a:endParaRPr>
                    </a:p>
                  </a:txBody>
                  <a:tcPr marL="68575" marR="68575" marT="0" marB="0">
                    <a:solidFill>
                      <a:schemeClr val="accent6"/>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3</a:t>
                      </a:r>
                      <a:endParaRPr sz="1100" b="1" u="none" strike="noStrike" cap="none">
                        <a:latin typeface="Calibri"/>
                        <a:ea typeface="Calibri"/>
                        <a:cs typeface="Calibri"/>
                        <a:sym typeface="Calibri"/>
                      </a:endParaRPr>
                    </a:p>
                  </a:txBody>
                  <a:tcPr marL="68575" marR="68575" marT="0" marB="0">
                    <a:solidFill>
                      <a:schemeClr val="accent4"/>
                    </a:solidFill>
                  </a:tcPr>
                </a:tc>
                <a:tc>
                  <a:txBody>
                    <a:bodyPr/>
                    <a:lstStyle/>
                    <a:p>
                      <a:pPr marL="0" marR="0" lvl="0" indent="0" algn="ctr" rtl="0">
                        <a:lnSpc>
                          <a:spcPct val="107000"/>
                        </a:lnSpc>
                        <a:spcBef>
                          <a:spcPts val="0"/>
                        </a:spcBef>
                        <a:spcAft>
                          <a:spcPts val="0"/>
                        </a:spcAft>
                        <a:buNone/>
                      </a:pPr>
                      <a:r>
                        <a:rPr lang="it-IT" sz="1100" b="1" u="none" strike="noStrike" cap="none"/>
                        <a:t>2</a:t>
                      </a:r>
                      <a:endParaRPr sz="1100" b="1" u="none" strike="noStrike" cap="none">
                        <a:latin typeface="Calibri"/>
                        <a:ea typeface="Calibri"/>
                        <a:cs typeface="Calibri"/>
                        <a:sym typeface="Calibri"/>
                      </a:endParaRPr>
                    </a:p>
                  </a:txBody>
                  <a:tcPr marL="68575" marR="68575" marT="0" marB="0">
                    <a:solidFill>
                      <a:srgbClr val="FF0000"/>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3</a:t>
                      </a:r>
                      <a:endParaRPr sz="1100" b="1" u="none" strike="noStrike" cap="none">
                        <a:latin typeface="Calibri"/>
                        <a:ea typeface="Calibri"/>
                        <a:cs typeface="Calibri"/>
                        <a:sym typeface="Calibri"/>
                      </a:endParaRPr>
                    </a:p>
                  </a:txBody>
                  <a:tcPr marL="68575" marR="68575" marT="0" marB="0">
                    <a:solidFill>
                      <a:schemeClr val="accent4"/>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3</a:t>
                      </a:r>
                      <a:endParaRPr sz="1100" b="1" u="none" strike="noStrike" cap="none">
                        <a:latin typeface="Calibri"/>
                        <a:ea typeface="Calibri"/>
                        <a:cs typeface="Calibri"/>
                        <a:sym typeface="Calibri"/>
                      </a:endParaRPr>
                    </a:p>
                  </a:txBody>
                  <a:tcPr marL="68575" marR="68575" marT="0" marB="0">
                    <a:solidFill>
                      <a:schemeClr val="accent4"/>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3</a:t>
                      </a:r>
                      <a:endParaRPr sz="1100" b="1" u="none" strike="noStrike" cap="none">
                        <a:latin typeface="Calibri"/>
                        <a:ea typeface="Calibri"/>
                        <a:cs typeface="Calibri"/>
                        <a:sym typeface="Calibri"/>
                      </a:endParaRPr>
                    </a:p>
                  </a:txBody>
                  <a:tcPr marL="68575" marR="68575" marT="0" marB="0">
                    <a:solidFill>
                      <a:schemeClr val="accent4"/>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3</a:t>
                      </a:r>
                      <a:endParaRPr sz="1100" b="1" u="none" strike="noStrike" cap="none">
                        <a:latin typeface="Calibri"/>
                        <a:ea typeface="Calibri"/>
                        <a:cs typeface="Calibri"/>
                        <a:sym typeface="Calibri"/>
                      </a:endParaRPr>
                    </a:p>
                  </a:txBody>
                  <a:tcPr marL="68575" marR="68575" marT="0" marB="0">
                    <a:solidFill>
                      <a:schemeClr val="accent4"/>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3</a:t>
                      </a:r>
                      <a:endParaRPr sz="1100" b="1" u="none" strike="noStrike" cap="none">
                        <a:latin typeface="Calibri"/>
                        <a:ea typeface="Calibri"/>
                        <a:cs typeface="Calibri"/>
                        <a:sym typeface="Calibri"/>
                      </a:endParaRPr>
                    </a:p>
                  </a:txBody>
                  <a:tcPr marL="68575" marR="68575" marT="0" marB="0">
                    <a:solidFill>
                      <a:schemeClr val="accent4"/>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extLst>
                  <a:ext uri="{0D108BD9-81ED-4DB2-BD59-A6C34878D82A}">
                    <a16:rowId xmlns:a16="http://schemas.microsoft.com/office/drawing/2014/main" val="10008"/>
                  </a:ext>
                </a:extLst>
              </a:tr>
              <a:tr h="420225">
                <a:tc>
                  <a:txBody>
                    <a:bodyPr/>
                    <a:lstStyle/>
                    <a:p>
                      <a:pPr marL="0" marR="0" lvl="0" indent="0" algn="ctr" rtl="0">
                        <a:lnSpc>
                          <a:spcPct val="107000"/>
                        </a:lnSpc>
                        <a:spcBef>
                          <a:spcPts val="0"/>
                        </a:spcBef>
                        <a:spcAft>
                          <a:spcPts val="0"/>
                        </a:spcAft>
                        <a:buNone/>
                      </a:pPr>
                      <a:r>
                        <a:rPr lang="it-IT" sz="1100" b="1" u="none" strike="noStrike" cap="none"/>
                        <a:t>MG</a:t>
                      </a:r>
                      <a:endParaRPr sz="1100" b="1" u="none" strike="noStrike" cap="none">
                        <a:latin typeface="Calibri"/>
                        <a:ea typeface="Calibri"/>
                        <a:cs typeface="Calibri"/>
                        <a:sym typeface="Calibri"/>
                      </a:endParaRPr>
                    </a:p>
                  </a:txBody>
                  <a:tcPr marL="68575" marR="68575" marT="0" marB="0">
                    <a:solidFill>
                      <a:schemeClr val="accent6"/>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2</a:t>
                      </a:r>
                      <a:endParaRPr sz="1100" b="1" u="none" strike="noStrike" cap="none">
                        <a:latin typeface="Calibri"/>
                        <a:ea typeface="Calibri"/>
                        <a:cs typeface="Calibri"/>
                        <a:sym typeface="Calibri"/>
                      </a:endParaRPr>
                    </a:p>
                  </a:txBody>
                  <a:tcPr marL="68575" marR="68575" marT="0" marB="0">
                    <a:solidFill>
                      <a:srgbClr val="FF0000"/>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3</a:t>
                      </a:r>
                      <a:endParaRPr sz="1100" b="1" u="none" strike="noStrike" cap="none">
                        <a:latin typeface="Calibri"/>
                        <a:ea typeface="Calibri"/>
                        <a:cs typeface="Calibri"/>
                        <a:sym typeface="Calibri"/>
                      </a:endParaRPr>
                    </a:p>
                  </a:txBody>
                  <a:tcPr marL="68575" marR="68575" marT="0" marB="0">
                    <a:solidFill>
                      <a:schemeClr val="accent4"/>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3</a:t>
                      </a:r>
                      <a:endParaRPr sz="1100" b="1" u="none" strike="noStrike" cap="none">
                        <a:latin typeface="Calibri"/>
                        <a:ea typeface="Calibri"/>
                        <a:cs typeface="Calibri"/>
                        <a:sym typeface="Calibri"/>
                      </a:endParaRPr>
                    </a:p>
                  </a:txBody>
                  <a:tcPr marL="68575" marR="68575" marT="0" marB="0">
                    <a:solidFill>
                      <a:schemeClr val="accent4"/>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4</a:t>
                      </a:r>
                      <a:endParaRPr sz="1100" b="1" u="none" strike="noStrike" cap="none">
                        <a:latin typeface="Calibri"/>
                        <a:ea typeface="Calibri"/>
                        <a:cs typeface="Calibri"/>
                        <a:sym typeface="Calibri"/>
                      </a:endParaRPr>
                    </a:p>
                  </a:txBody>
                  <a:tcPr marL="68575" marR="68575" marT="0" marB="0">
                    <a:solidFill>
                      <a:schemeClr val="accent1"/>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3</a:t>
                      </a:r>
                      <a:endParaRPr sz="1100" b="1" u="none" strike="noStrike" cap="none">
                        <a:latin typeface="Calibri"/>
                        <a:ea typeface="Calibri"/>
                        <a:cs typeface="Calibri"/>
                        <a:sym typeface="Calibri"/>
                      </a:endParaRPr>
                    </a:p>
                  </a:txBody>
                  <a:tcPr marL="68575" marR="68575" marT="0" marB="0">
                    <a:solidFill>
                      <a:schemeClr val="accent4"/>
                    </a:solidFill>
                  </a:tcPr>
                </a:tc>
                <a:tc>
                  <a:txBody>
                    <a:bodyPr/>
                    <a:lstStyle/>
                    <a:p>
                      <a:pPr marL="0" marR="0" lvl="0" indent="0" algn="ctr" rtl="0">
                        <a:lnSpc>
                          <a:spcPct val="107000"/>
                        </a:lnSpc>
                        <a:spcBef>
                          <a:spcPts val="0"/>
                        </a:spcBef>
                        <a:spcAft>
                          <a:spcPts val="0"/>
                        </a:spcAft>
                        <a:buNone/>
                      </a:pPr>
                      <a:r>
                        <a:rPr lang="it-IT" sz="1100" b="1" u="none" strike="noStrike" cap="none">
                          <a:latin typeface="Calibri"/>
                          <a:ea typeface="Calibri"/>
                          <a:cs typeface="Calibri"/>
                          <a:sym typeface="Calibri"/>
                        </a:rPr>
                        <a:t>5</a:t>
                      </a:r>
                      <a:endParaRPr sz="1100" b="1" u="none" strike="noStrike" cap="none">
                        <a:latin typeface="Calibri"/>
                        <a:ea typeface="Calibri"/>
                        <a:cs typeface="Calibri"/>
                        <a:sym typeface="Calibri"/>
                      </a:endParaRPr>
                    </a:p>
                  </a:txBody>
                  <a:tcPr marL="68575" marR="68575" marT="0" marB="0">
                    <a:solidFill>
                      <a:schemeClr val="accent1"/>
                    </a:solidFill>
                  </a:tcPr>
                </a:tc>
                <a:extLst>
                  <a:ext uri="{0D108BD9-81ED-4DB2-BD59-A6C34878D82A}">
                    <a16:rowId xmlns:a16="http://schemas.microsoft.com/office/drawing/2014/main" val="10009"/>
                  </a:ext>
                </a:extLst>
              </a:tr>
            </a:tbl>
          </a:graphicData>
        </a:graphic>
      </p:graphicFrame>
      <p:sp>
        <p:nvSpPr>
          <p:cNvPr id="276" name="Google Shape;276;p18"/>
          <p:cNvSpPr/>
          <p:nvPr/>
        </p:nvSpPr>
        <p:spPr>
          <a:xfrm>
            <a:off x="2487612" y="1690688"/>
            <a:ext cx="13884337" cy="680533"/>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77" name="Google Shape;277;p18"/>
          <p:cNvSpPr txBox="1"/>
          <p:nvPr/>
        </p:nvSpPr>
        <p:spPr>
          <a:xfrm>
            <a:off x="847725" y="0"/>
            <a:ext cx="10515600" cy="1325563"/>
          </a:xfrm>
          <a:prstGeom prst="rect">
            <a:avLst/>
          </a:prstGeom>
          <a:noFill/>
          <a:ln>
            <a:no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dk1"/>
              </a:buClr>
              <a:buSzPts val="4400"/>
              <a:buFont typeface="Calibri"/>
              <a:buNone/>
            </a:pPr>
            <a:r>
              <a:rPr lang="it-IT" sz="4400" b="1">
                <a:solidFill>
                  <a:schemeClr val="dk1"/>
                </a:solidFill>
                <a:latin typeface="Calibri"/>
                <a:ea typeface="Calibri"/>
                <a:cs typeface="Calibri"/>
                <a:sym typeface="Calibri"/>
              </a:rPr>
              <a:t>RISULTATI</a:t>
            </a:r>
            <a:endParaRPr/>
          </a:p>
        </p:txBody>
      </p:sp>
      <p:cxnSp>
        <p:nvCxnSpPr>
          <p:cNvPr id="278" name="Google Shape;278;p18"/>
          <p:cNvCxnSpPr/>
          <p:nvPr/>
        </p:nvCxnSpPr>
        <p:spPr>
          <a:xfrm flipH="1">
            <a:off x="6370655" y="954593"/>
            <a:ext cx="10048" cy="5617029"/>
          </a:xfrm>
          <a:prstGeom prst="straightConnector1">
            <a:avLst/>
          </a:prstGeom>
          <a:noFill/>
          <a:ln w="31750" cap="flat" cmpd="sng">
            <a:solidFill>
              <a:srgbClr val="7030A0"/>
            </a:solidFill>
            <a:prstDash val="solid"/>
            <a:miter lim="800000"/>
            <a:headEnd type="none" w="sm" len="sm"/>
            <a:tailEnd type="none" w="sm" len="sm"/>
          </a:ln>
        </p:spPr>
      </p:cxn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graphicFrame>
        <p:nvGraphicFramePr>
          <p:cNvPr id="284" name="Google Shape;284;p19"/>
          <p:cNvGraphicFramePr/>
          <p:nvPr/>
        </p:nvGraphicFramePr>
        <p:xfrm>
          <a:off x="295698" y="3856990"/>
          <a:ext cx="3223483" cy="24760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85" name="Google Shape;285;p19"/>
          <p:cNvGraphicFramePr/>
          <p:nvPr/>
        </p:nvGraphicFramePr>
        <p:xfrm>
          <a:off x="3525198" y="3869668"/>
          <a:ext cx="3285035" cy="2476541"/>
        </p:xfrm>
        <a:graphic>
          <a:graphicData uri="http://schemas.openxmlformats.org/drawingml/2006/chart">
            <c:chart xmlns:c="http://schemas.openxmlformats.org/drawingml/2006/chart" xmlns:r="http://schemas.openxmlformats.org/officeDocument/2006/relationships" r:id="rId4"/>
          </a:graphicData>
        </a:graphic>
      </p:graphicFrame>
      <p:pic>
        <p:nvPicPr>
          <p:cNvPr id="286" name="Google Shape;286;p19"/>
          <p:cNvPicPr preferRelativeResize="0"/>
          <p:nvPr/>
        </p:nvPicPr>
        <p:blipFill rotWithShape="1">
          <a:blip r:embed="rId5">
            <a:alphaModFix/>
          </a:blip>
          <a:srcRect/>
          <a:stretch/>
        </p:blipFill>
        <p:spPr>
          <a:xfrm>
            <a:off x="7616736" y="4676116"/>
            <a:ext cx="4362450" cy="1124183"/>
          </a:xfrm>
          <a:prstGeom prst="rect">
            <a:avLst/>
          </a:prstGeom>
          <a:noFill/>
          <a:ln>
            <a:noFill/>
          </a:ln>
        </p:spPr>
      </p:pic>
      <p:pic>
        <p:nvPicPr>
          <p:cNvPr id="287" name="Google Shape;287;p19"/>
          <p:cNvPicPr preferRelativeResize="0"/>
          <p:nvPr/>
        </p:nvPicPr>
        <p:blipFill rotWithShape="1">
          <a:blip r:embed="rId6">
            <a:alphaModFix/>
          </a:blip>
          <a:srcRect/>
          <a:stretch/>
        </p:blipFill>
        <p:spPr>
          <a:xfrm>
            <a:off x="8879088" y="56999"/>
            <a:ext cx="2825589" cy="3202822"/>
          </a:xfrm>
          <a:prstGeom prst="rect">
            <a:avLst/>
          </a:prstGeom>
          <a:noFill/>
          <a:ln w="9525" cap="flat" cmpd="sng">
            <a:solidFill>
              <a:srgbClr val="FF0000"/>
            </a:solidFill>
            <a:prstDash val="solid"/>
            <a:round/>
            <a:headEnd type="none" w="sm" len="sm"/>
            <a:tailEnd type="none" w="sm" len="sm"/>
          </a:ln>
        </p:spPr>
      </p:pic>
      <p:grpSp>
        <p:nvGrpSpPr>
          <p:cNvPr id="288" name="Google Shape;288;p19"/>
          <p:cNvGrpSpPr/>
          <p:nvPr/>
        </p:nvGrpSpPr>
        <p:grpSpPr>
          <a:xfrm>
            <a:off x="230394" y="352997"/>
            <a:ext cx="4055109" cy="2878457"/>
            <a:chOff x="-28590" y="-1"/>
            <a:chExt cx="5334627" cy="3838308"/>
          </a:xfrm>
        </p:grpSpPr>
        <p:pic>
          <p:nvPicPr>
            <p:cNvPr id="289" name="Google Shape;289;p19"/>
            <p:cNvPicPr preferRelativeResize="0"/>
            <p:nvPr/>
          </p:nvPicPr>
          <p:blipFill rotWithShape="1">
            <a:blip r:embed="rId7">
              <a:alphaModFix/>
            </a:blip>
            <a:srcRect/>
            <a:stretch/>
          </p:blipFill>
          <p:spPr>
            <a:xfrm>
              <a:off x="3835239" y="1432777"/>
              <a:ext cx="1373358" cy="495119"/>
            </a:xfrm>
            <a:prstGeom prst="rect">
              <a:avLst/>
            </a:prstGeom>
            <a:noFill/>
            <a:ln>
              <a:noFill/>
            </a:ln>
          </p:spPr>
        </p:pic>
        <p:sp>
          <p:nvSpPr>
            <p:cNvPr id="290" name="Google Shape;290;p19"/>
            <p:cNvSpPr/>
            <p:nvPr/>
          </p:nvSpPr>
          <p:spPr>
            <a:xfrm>
              <a:off x="2013024" y="499867"/>
              <a:ext cx="1374521" cy="495119"/>
            </a:xfrm>
            <a:prstGeom prst="rect">
              <a:avLst/>
            </a:prstGeom>
            <a:no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pic>
          <p:nvPicPr>
            <p:cNvPr id="291" name="Google Shape;291;p19"/>
            <p:cNvPicPr preferRelativeResize="0"/>
            <p:nvPr/>
          </p:nvPicPr>
          <p:blipFill rotWithShape="1">
            <a:blip r:embed="rId8">
              <a:alphaModFix/>
            </a:blip>
            <a:srcRect/>
            <a:stretch/>
          </p:blipFill>
          <p:spPr>
            <a:xfrm>
              <a:off x="57319" y="1474479"/>
              <a:ext cx="1374521" cy="449597"/>
            </a:xfrm>
            <a:prstGeom prst="rect">
              <a:avLst/>
            </a:prstGeom>
            <a:noFill/>
            <a:ln>
              <a:noFill/>
            </a:ln>
          </p:spPr>
        </p:pic>
        <p:pic>
          <p:nvPicPr>
            <p:cNvPr id="292" name="Google Shape;292;p19"/>
            <p:cNvPicPr preferRelativeResize="0"/>
            <p:nvPr/>
          </p:nvPicPr>
          <p:blipFill rotWithShape="1">
            <a:blip r:embed="rId8">
              <a:alphaModFix/>
            </a:blip>
            <a:srcRect/>
            <a:stretch/>
          </p:blipFill>
          <p:spPr>
            <a:xfrm>
              <a:off x="2000638" y="1452831"/>
              <a:ext cx="1374521" cy="495119"/>
            </a:xfrm>
            <a:prstGeom prst="rect">
              <a:avLst/>
            </a:prstGeom>
            <a:noFill/>
            <a:ln>
              <a:noFill/>
            </a:ln>
          </p:spPr>
        </p:pic>
        <p:pic>
          <p:nvPicPr>
            <p:cNvPr id="293" name="Google Shape;293;p19"/>
            <p:cNvPicPr preferRelativeResize="0"/>
            <p:nvPr/>
          </p:nvPicPr>
          <p:blipFill rotWithShape="1">
            <a:blip r:embed="rId8">
              <a:alphaModFix/>
            </a:blip>
            <a:srcRect/>
            <a:stretch/>
          </p:blipFill>
          <p:spPr>
            <a:xfrm>
              <a:off x="26397" y="2377031"/>
              <a:ext cx="1374521" cy="495119"/>
            </a:xfrm>
            <a:prstGeom prst="rect">
              <a:avLst/>
            </a:prstGeom>
            <a:noFill/>
            <a:ln>
              <a:noFill/>
            </a:ln>
          </p:spPr>
        </p:pic>
        <p:pic>
          <p:nvPicPr>
            <p:cNvPr id="294" name="Google Shape;294;p19"/>
            <p:cNvPicPr preferRelativeResize="0"/>
            <p:nvPr/>
          </p:nvPicPr>
          <p:blipFill rotWithShape="1">
            <a:blip r:embed="rId8">
              <a:alphaModFix/>
            </a:blip>
            <a:srcRect/>
            <a:stretch/>
          </p:blipFill>
          <p:spPr>
            <a:xfrm>
              <a:off x="2013025" y="2351700"/>
              <a:ext cx="1374521" cy="495119"/>
            </a:xfrm>
            <a:prstGeom prst="rect">
              <a:avLst/>
            </a:prstGeom>
            <a:noFill/>
            <a:ln>
              <a:noFill/>
            </a:ln>
          </p:spPr>
        </p:pic>
        <p:pic>
          <p:nvPicPr>
            <p:cNvPr id="295" name="Google Shape;295;p19"/>
            <p:cNvPicPr preferRelativeResize="0"/>
            <p:nvPr/>
          </p:nvPicPr>
          <p:blipFill rotWithShape="1">
            <a:blip r:embed="rId8">
              <a:alphaModFix/>
            </a:blip>
            <a:srcRect/>
            <a:stretch/>
          </p:blipFill>
          <p:spPr>
            <a:xfrm>
              <a:off x="3835239" y="2347414"/>
              <a:ext cx="1374521" cy="495119"/>
            </a:xfrm>
            <a:prstGeom prst="rect">
              <a:avLst/>
            </a:prstGeom>
            <a:noFill/>
            <a:ln>
              <a:noFill/>
            </a:ln>
          </p:spPr>
        </p:pic>
        <p:pic>
          <p:nvPicPr>
            <p:cNvPr id="296" name="Google Shape;296;p19"/>
            <p:cNvPicPr preferRelativeResize="0"/>
            <p:nvPr/>
          </p:nvPicPr>
          <p:blipFill rotWithShape="1">
            <a:blip r:embed="rId8">
              <a:alphaModFix/>
            </a:blip>
            <a:srcRect/>
            <a:stretch/>
          </p:blipFill>
          <p:spPr>
            <a:xfrm>
              <a:off x="2006831" y="3252283"/>
              <a:ext cx="1374521" cy="495119"/>
            </a:xfrm>
            <a:prstGeom prst="rect">
              <a:avLst/>
            </a:prstGeom>
            <a:noFill/>
            <a:ln>
              <a:noFill/>
            </a:ln>
          </p:spPr>
        </p:pic>
        <p:pic>
          <p:nvPicPr>
            <p:cNvPr id="297" name="Google Shape;297;p19"/>
            <p:cNvPicPr preferRelativeResize="0"/>
            <p:nvPr/>
          </p:nvPicPr>
          <p:blipFill rotWithShape="1">
            <a:blip r:embed="rId8">
              <a:alphaModFix/>
            </a:blip>
            <a:srcRect/>
            <a:stretch/>
          </p:blipFill>
          <p:spPr>
            <a:xfrm>
              <a:off x="3815326" y="3262052"/>
              <a:ext cx="1374521" cy="495119"/>
            </a:xfrm>
            <a:prstGeom prst="rect">
              <a:avLst/>
            </a:prstGeom>
            <a:noFill/>
            <a:ln>
              <a:noFill/>
            </a:ln>
          </p:spPr>
        </p:pic>
        <p:pic>
          <p:nvPicPr>
            <p:cNvPr id="298" name="Google Shape;298;p19"/>
            <p:cNvPicPr preferRelativeResize="0"/>
            <p:nvPr/>
          </p:nvPicPr>
          <p:blipFill rotWithShape="1">
            <a:blip r:embed="rId8">
              <a:alphaModFix/>
            </a:blip>
            <a:srcRect/>
            <a:stretch/>
          </p:blipFill>
          <p:spPr>
            <a:xfrm>
              <a:off x="26397" y="3286108"/>
              <a:ext cx="1374521" cy="495119"/>
            </a:xfrm>
            <a:prstGeom prst="rect">
              <a:avLst/>
            </a:prstGeom>
            <a:noFill/>
            <a:ln>
              <a:noFill/>
            </a:ln>
          </p:spPr>
        </p:pic>
        <p:cxnSp>
          <p:nvCxnSpPr>
            <p:cNvPr id="299" name="Google Shape;299;p19"/>
            <p:cNvCxnSpPr/>
            <p:nvPr/>
          </p:nvCxnSpPr>
          <p:spPr>
            <a:xfrm>
              <a:off x="2687899" y="1082843"/>
              <a:ext cx="0" cy="369988"/>
            </a:xfrm>
            <a:prstGeom prst="straightConnector1">
              <a:avLst/>
            </a:prstGeom>
            <a:noFill/>
            <a:ln w="9525" cap="flat" cmpd="sng">
              <a:solidFill>
                <a:schemeClr val="accent1"/>
              </a:solidFill>
              <a:prstDash val="solid"/>
              <a:miter lim="800000"/>
              <a:headEnd type="none" w="sm" len="sm"/>
              <a:tailEnd type="triangle" w="med" len="med"/>
            </a:ln>
          </p:spPr>
        </p:cxnSp>
        <p:pic>
          <p:nvPicPr>
            <p:cNvPr id="300" name="Google Shape;300;p19"/>
            <p:cNvPicPr preferRelativeResize="0"/>
            <p:nvPr/>
          </p:nvPicPr>
          <p:blipFill rotWithShape="1">
            <a:blip r:embed="rId9">
              <a:alphaModFix/>
            </a:blip>
            <a:srcRect/>
            <a:stretch/>
          </p:blipFill>
          <p:spPr>
            <a:xfrm>
              <a:off x="2634842" y="2017956"/>
              <a:ext cx="129115" cy="391777"/>
            </a:xfrm>
            <a:prstGeom prst="rect">
              <a:avLst/>
            </a:prstGeom>
            <a:noFill/>
            <a:ln>
              <a:noFill/>
            </a:ln>
          </p:spPr>
        </p:pic>
        <p:pic>
          <p:nvPicPr>
            <p:cNvPr id="301" name="Google Shape;301;p19"/>
            <p:cNvPicPr preferRelativeResize="0"/>
            <p:nvPr/>
          </p:nvPicPr>
          <p:blipFill rotWithShape="1">
            <a:blip r:embed="rId9">
              <a:alphaModFix/>
            </a:blip>
            <a:srcRect/>
            <a:stretch/>
          </p:blipFill>
          <p:spPr>
            <a:xfrm>
              <a:off x="4409034" y="2872150"/>
              <a:ext cx="129115" cy="391777"/>
            </a:xfrm>
            <a:prstGeom prst="rect">
              <a:avLst/>
            </a:prstGeom>
            <a:noFill/>
            <a:ln>
              <a:noFill/>
            </a:ln>
          </p:spPr>
        </p:pic>
        <p:pic>
          <p:nvPicPr>
            <p:cNvPr id="302" name="Google Shape;302;p19"/>
            <p:cNvPicPr preferRelativeResize="0"/>
            <p:nvPr/>
          </p:nvPicPr>
          <p:blipFill rotWithShape="1">
            <a:blip r:embed="rId9">
              <a:alphaModFix/>
            </a:blip>
            <a:srcRect/>
            <a:stretch/>
          </p:blipFill>
          <p:spPr>
            <a:xfrm>
              <a:off x="4393384" y="1988886"/>
              <a:ext cx="129115" cy="391777"/>
            </a:xfrm>
            <a:prstGeom prst="rect">
              <a:avLst/>
            </a:prstGeom>
            <a:noFill/>
            <a:ln>
              <a:noFill/>
            </a:ln>
          </p:spPr>
        </p:pic>
        <p:pic>
          <p:nvPicPr>
            <p:cNvPr id="303" name="Google Shape;303;p19"/>
            <p:cNvPicPr preferRelativeResize="0"/>
            <p:nvPr/>
          </p:nvPicPr>
          <p:blipFill rotWithShape="1">
            <a:blip r:embed="rId9">
              <a:alphaModFix/>
            </a:blip>
            <a:srcRect/>
            <a:stretch/>
          </p:blipFill>
          <p:spPr>
            <a:xfrm>
              <a:off x="2623341" y="2892602"/>
              <a:ext cx="129115" cy="391777"/>
            </a:xfrm>
            <a:prstGeom prst="rect">
              <a:avLst/>
            </a:prstGeom>
            <a:noFill/>
            <a:ln>
              <a:noFill/>
            </a:ln>
          </p:spPr>
        </p:pic>
        <p:pic>
          <p:nvPicPr>
            <p:cNvPr id="304" name="Google Shape;304;p19"/>
            <p:cNvPicPr preferRelativeResize="0"/>
            <p:nvPr/>
          </p:nvPicPr>
          <p:blipFill rotWithShape="1">
            <a:blip r:embed="rId9">
              <a:alphaModFix/>
            </a:blip>
            <a:srcRect/>
            <a:stretch/>
          </p:blipFill>
          <p:spPr>
            <a:xfrm>
              <a:off x="631881" y="2043957"/>
              <a:ext cx="129115" cy="391777"/>
            </a:xfrm>
            <a:prstGeom prst="rect">
              <a:avLst/>
            </a:prstGeom>
            <a:noFill/>
            <a:ln>
              <a:noFill/>
            </a:ln>
          </p:spPr>
        </p:pic>
        <p:pic>
          <p:nvPicPr>
            <p:cNvPr id="305" name="Google Shape;305;p19"/>
            <p:cNvPicPr preferRelativeResize="0"/>
            <p:nvPr/>
          </p:nvPicPr>
          <p:blipFill rotWithShape="1">
            <a:blip r:embed="rId9">
              <a:alphaModFix/>
            </a:blip>
            <a:srcRect/>
            <a:stretch/>
          </p:blipFill>
          <p:spPr>
            <a:xfrm>
              <a:off x="631881" y="2944543"/>
              <a:ext cx="129115" cy="391777"/>
            </a:xfrm>
            <a:prstGeom prst="rect">
              <a:avLst/>
            </a:prstGeom>
            <a:noFill/>
            <a:ln>
              <a:noFill/>
            </a:ln>
          </p:spPr>
        </p:pic>
        <p:cxnSp>
          <p:nvCxnSpPr>
            <p:cNvPr id="306" name="Google Shape;306;p19"/>
            <p:cNvCxnSpPr/>
            <p:nvPr/>
          </p:nvCxnSpPr>
          <p:spPr>
            <a:xfrm>
              <a:off x="3375160" y="1700391"/>
              <a:ext cx="435282" cy="11911"/>
            </a:xfrm>
            <a:prstGeom prst="straightConnector1">
              <a:avLst/>
            </a:prstGeom>
            <a:noFill/>
            <a:ln w="9525" cap="flat" cmpd="sng">
              <a:solidFill>
                <a:schemeClr val="accent1"/>
              </a:solidFill>
              <a:prstDash val="solid"/>
              <a:miter lim="800000"/>
              <a:headEnd type="none" w="sm" len="sm"/>
              <a:tailEnd type="triangle" w="med" len="med"/>
            </a:ln>
          </p:spPr>
        </p:cxnSp>
        <p:cxnSp>
          <p:nvCxnSpPr>
            <p:cNvPr id="307" name="Google Shape;307;p19"/>
            <p:cNvCxnSpPr/>
            <p:nvPr/>
          </p:nvCxnSpPr>
          <p:spPr>
            <a:xfrm rot="10800000">
              <a:off x="1504538" y="1691413"/>
              <a:ext cx="380428" cy="8184"/>
            </a:xfrm>
            <a:prstGeom prst="straightConnector1">
              <a:avLst/>
            </a:prstGeom>
            <a:noFill/>
            <a:ln w="9525" cap="flat" cmpd="sng">
              <a:solidFill>
                <a:schemeClr val="accent1"/>
              </a:solidFill>
              <a:prstDash val="solid"/>
              <a:miter lim="800000"/>
              <a:headEnd type="none" w="sm" len="sm"/>
              <a:tailEnd type="triangle" w="med" len="med"/>
            </a:ln>
          </p:spPr>
        </p:cxnSp>
        <p:sp>
          <p:nvSpPr>
            <p:cNvPr id="308" name="Google Shape;308;p19"/>
            <p:cNvSpPr txBox="1"/>
            <p:nvPr/>
          </p:nvSpPr>
          <p:spPr>
            <a:xfrm>
              <a:off x="1643990" y="-1"/>
              <a:ext cx="2396085" cy="35599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it-IT" sz="1200">
                  <a:solidFill>
                    <a:srgbClr val="000000"/>
                  </a:solidFill>
                  <a:latin typeface="Calibri"/>
                  <a:ea typeface="Calibri"/>
                  <a:cs typeface="Calibri"/>
                  <a:sym typeface="Calibri"/>
                </a:rPr>
                <a:t>STATO MENTALE ATTUALE</a:t>
              </a:r>
              <a:endParaRPr sz="1200">
                <a:solidFill>
                  <a:schemeClr val="dk1"/>
                </a:solidFill>
                <a:latin typeface="Times New Roman"/>
                <a:ea typeface="Times New Roman"/>
                <a:cs typeface="Times New Roman"/>
                <a:sym typeface="Times New Roman"/>
              </a:endParaRPr>
            </a:p>
            <a:p>
              <a:pPr marL="0" marR="0" lvl="0" indent="0" algn="l" rtl="0">
                <a:lnSpc>
                  <a:spcPct val="107000"/>
                </a:lnSpc>
                <a:spcBef>
                  <a:spcPts val="0"/>
                </a:spcBef>
                <a:spcAft>
                  <a:spcPts val="0"/>
                </a:spcAft>
                <a:buNone/>
              </a:pPr>
              <a:r>
                <a:rPr lang="it-IT" sz="1100">
                  <a:solidFill>
                    <a:schemeClr val="dk1"/>
                  </a:solidFill>
                  <a:latin typeface="Calibri"/>
                  <a:ea typeface="Calibri"/>
                  <a:cs typeface="Calibri"/>
                  <a:sym typeface="Calibri"/>
                </a:rPr>
                <a:t> </a:t>
              </a:r>
              <a:endParaRPr/>
            </a:p>
          </p:txBody>
        </p:sp>
        <p:sp>
          <p:nvSpPr>
            <p:cNvPr id="309" name="Google Shape;309;p19"/>
            <p:cNvSpPr txBox="1"/>
            <p:nvPr/>
          </p:nvSpPr>
          <p:spPr>
            <a:xfrm>
              <a:off x="1960290" y="587234"/>
              <a:ext cx="1303802" cy="286578"/>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it-IT" sz="1000">
                  <a:solidFill>
                    <a:srgbClr val="FF0000"/>
                  </a:solidFill>
                  <a:latin typeface="Calibri"/>
                  <a:ea typeface="Calibri"/>
                  <a:cs typeface="Calibri"/>
                  <a:sym typeface="Calibri"/>
                </a:rPr>
                <a:t>ENERGIA</a:t>
              </a:r>
              <a:endParaRPr sz="1200">
                <a:solidFill>
                  <a:schemeClr val="dk1"/>
                </a:solidFill>
                <a:latin typeface="Times New Roman"/>
                <a:ea typeface="Times New Roman"/>
                <a:cs typeface="Times New Roman"/>
                <a:sym typeface="Times New Roman"/>
              </a:endParaRPr>
            </a:p>
          </p:txBody>
        </p:sp>
        <p:sp>
          <p:nvSpPr>
            <p:cNvPr id="310" name="Google Shape;310;p19"/>
            <p:cNvSpPr txBox="1"/>
            <p:nvPr/>
          </p:nvSpPr>
          <p:spPr>
            <a:xfrm>
              <a:off x="159194" y="1578056"/>
              <a:ext cx="1272650" cy="28262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it-IT" sz="700">
                  <a:solidFill>
                    <a:srgbClr val="000000"/>
                  </a:solidFill>
                  <a:latin typeface="Calibri"/>
                  <a:ea typeface="Calibri"/>
                  <a:cs typeface="Calibri"/>
                  <a:sym typeface="Calibri"/>
                </a:rPr>
                <a:t>EMOZIONI ECCESSIVE</a:t>
              </a:r>
              <a:endParaRPr sz="1200">
                <a:solidFill>
                  <a:schemeClr val="dk1"/>
                </a:solidFill>
                <a:latin typeface="Times New Roman"/>
                <a:ea typeface="Times New Roman"/>
                <a:cs typeface="Times New Roman"/>
                <a:sym typeface="Times New Roman"/>
              </a:endParaRPr>
            </a:p>
          </p:txBody>
        </p:sp>
        <p:sp>
          <p:nvSpPr>
            <p:cNvPr id="311" name="Google Shape;311;p19"/>
            <p:cNvSpPr txBox="1"/>
            <p:nvPr/>
          </p:nvSpPr>
          <p:spPr>
            <a:xfrm>
              <a:off x="195453" y="2417705"/>
              <a:ext cx="1126173" cy="52650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it-IT" sz="900">
                  <a:solidFill>
                    <a:srgbClr val="000000"/>
                  </a:solidFill>
                  <a:latin typeface="Calibri"/>
                  <a:ea typeface="Calibri"/>
                  <a:cs typeface="Calibri"/>
                  <a:sym typeface="Calibri"/>
                </a:rPr>
                <a:t>PERSONALITA’</a:t>
              </a:r>
              <a:endParaRPr sz="1200">
                <a:solidFill>
                  <a:schemeClr val="dk1"/>
                </a:solidFill>
                <a:latin typeface="Times New Roman"/>
                <a:ea typeface="Times New Roman"/>
                <a:cs typeface="Times New Roman"/>
                <a:sym typeface="Times New Roman"/>
              </a:endParaRPr>
            </a:p>
          </p:txBody>
        </p:sp>
        <p:sp>
          <p:nvSpPr>
            <p:cNvPr id="312" name="Google Shape;312;p19"/>
            <p:cNvSpPr txBox="1"/>
            <p:nvPr/>
          </p:nvSpPr>
          <p:spPr>
            <a:xfrm>
              <a:off x="370147" y="3441869"/>
              <a:ext cx="997052" cy="314883"/>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it-IT" sz="900">
                  <a:solidFill>
                    <a:srgbClr val="000000"/>
                  </a:solidFill>
                  <a:latin typeface="Calibri"/>
                  <a:ea typeface="Calibri"/>
                  <a:cs typeface="Calibri"/>
                  <a:sym typeface="Calibri"/>
                </a:rPr>
                <a:t>STUFARSI</a:t>
              </a:r>
              <a:endParaRPr sz="1200">
                <a:solidFill>
                  <a:schemeClr val="dk1"/>
                </a:solidFill>
                <a:latin typeface="Times New Roman"/>
                <a:ea typeface="Times New Roman"/>
                <a:cs typeface="Times New Roman"/>
                <a:sym typeface="Times New Roman"/>
              </a:endParaRPr>
            </a:p>
          </p:txBody>
        </p:sp>
        <p:sp>
          <p:nvSpPr>
            <p:cNvPr id="313" name="Google Shape;313;p19"/>
            <p:cNvSpPr txBox="1"/>
            <p:nvPr/>
          </p:nvSpPr>
          <p:spPr>
            <a:xfrm>
              <a:off x="2046748" y="1508076"/>
              <a:ext cx="1292751" cy="415607"/>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it-IT" sz="800">
                  <a:solidFill>
                    <a:srgbClr val="000000"/>
                  </a:solidFill>
                  <a:latin typeface="Calibri"/>
                  <a:ea typeface="Calibri"/>
                  <a:cs typeface="Calibri"/>
                  <a:sym typeface="Calibri"/>
                </a:rPr>
                <a:t>MOVIMENTI UTILI</a:t>
              </a:r>
              <a:endParaRPr sz="1200">
                <a:solidFill>
                  <a:schemeClr val="dk1"/>
                </a:solidFill>
                <a:latin typeface="Times New Roman"/>
                <a:ea typeface="Times New Roman"/>
                <a:cs typeface="Times New Roman"/>
                <a:sym typeface="Times New Roman"/>
              </a:endParaRPr>
            </a:p>
          </p:txBody>
        </p:sp>
        <p:sp>
          <p:nvSpPr>
            <p:cNvPr id="314" name="Google Shape;314;p19"/>
            <p:cNvSpPr txBox="1"/>
            <p:nvPr/>
          </p:nvSpPr>
          <p:spPr>
            <a:xfrm>
              <a:off x="2146628" y="2419050"/>
              <a:ext cx="1055370" cy="370205"/>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it-IT" sz="1000">
                  <a:solidFill>
                    <a:srgbClr val="000000"/>
                  </a:solidFill>
                  <a:latin typeface="Calibri"/>
                  <a:ea typeface="Calibri"/>
                  <a:cs typeface="Calibri"/>
                  <a:sym typeface="Calibri"/>
                </a:rPr>
                <a:t>CAOS</a:t>
              </a:r>
              <a:endParaRPr sz="1200">
                <a:solidFill>
                  <a:schemeClr val="dk1"/>
                </a:solidFill>
                <a:latin typeface="Times New Roman"/>
                <a:ea typeface="Times New Roman"/>
                <a:cs typeface="Times New Roman"/>
                <a:sym typeface="Times New Roman"/>
              </a:endParaRPr>
            </a:p>
          </p:txBody>
        </p:sp>
        <p:sp>
          <p:nvSpPr>
            <p:cNvPr id="315" name="Google Shape;315;p19"/>
            <p:cNvSpPr txBox="1"/>
            <p:nvPr/>
          </p:nvSpPr>
          <p:spPr>
            <a:xfrm>
              <a:off x="1977842" y="3356522"/>
              <a:ext cx="1436997" cy="315765"/>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it-IT" sz="700">
                  <a:solidFill>
                    <a:srgbClr val="000000"/>
                  </a:solidFill>
                  <a:latin typeface="Calibri"/>
                  <a:ea typeface="Calibri"/>
                  <a:cs typeface="Calibri"/>
                  <a:sym typeface="Calibri"/>
                </a:rPr>
                <a:t>CORRENTE DI VENTO</a:t>
              </a:r>
              <a:endParaRPr sz="1200">
                <a:solidFill>
                  <a:schemeClr val="dk1"/>
                </a:solidFill>
                <a:latin typeface="Times New Roman"/>
                <a:ea typeface="Times New Roman"/>
                <a:cs typeface="Times New Roman"/>
                <a:sym typeface="Times New Roman"/>
              </a:endParaRPr>
            </a:p>
          </p:txBody>
        </p:sp>
        <p:sp>
          <p:nvSpPr>
            <p:cNvPr id="316" name="Google Shape;316;p19"/>
            <p:cNvSpPr txBox="1"/>
            <p:nvPr/>
          </p:nvSpPr>
          <p:spPr>
            <a:xfrm>
              <a:off x="3902160" y="1490579"/>
              <a:ext cx="1403877" cy="43662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it-IT" sz="800">
                  <a:solidFill>
                    <a:srgbClr val="000000"/>
                  </a:solidFill>
                  <a:latin typeface="Calibri"/>
                  <a:ea typeface="Calibri"/>
                  <a:cs typeface="Calibri"/>
                  <a:sym typeface="Calibri"/>
                </a:rPr>
                <a:t>SISTEMA </a:t>
              </a:r>
              <a:endParaRPr sz="1200">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it-IT" sz="800">
                  <a:solidFill>
                    <a:srgbClr val="000000"/>
                  </a:solidFill>
                  <a:latin typeface="Calibri"/>
                  <a:ea typeface="Calibri"/>
                  <a:cs typeface="Calibri"/>
                  <a:sym typeface="Calibri"/>
                </a:rPr>
                <a:t>COMPLICATO</a:t>
              </a:r>
              <a:endParaRPr sz="1200">
                <a:solidFill>
                  <a:schemeClr val="dk1"/>
                </a:solidFill>
                <a:latin typeface="Times New Roman"/>
                <a:ea typeface="Times New Roman"/>
                <a:cs typeface="Times New Roman"/>
                <a:sym typeface="Times New Roman"/>
              </a:endParaRPr>
            </a:p>
          </p:txBody>
        </p:sp>
        <p:sp>
          <p:nvSpPr>
            <p:cNvPr id="317" name="Google Shape;317;p19"/>
            <p:cNvSpPr txBox="1"/>
            <p:nvPr/>
          </p:nvSpPr>
          <p:spPr>
            <a:xfrm>
              <a:off x="3979113" y="2463537"/>
              <a:ext cx="1157482" cy="26793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it-IT" sz="800">
                  <a:solidFill>
                    <a:srgbClr val="000000"/>
                  </a:solidFill>
                  <a:latin typeface="Calibri"/>
                  <a:ea typeface="Calibri"/>
                  <a:cs typeface="Calibri"/>
                  <a:sym typeface="Calibri"/>
                </a:rPr>
                <a:t>RISORSE UMANE</a:t>
              </a:r>
              <a:endParaRPr sz="1200">
                <a:solidFill>
                  <a:schemeClr val="dk1"/>
                </a:solidFill>
                <a:latin typeface="Times New Roman"/>
                <a:ea typeface="Times New Roman"/>
                <a:cs typeface="Times New Roman"/>
                <a:sym typeface="Times New Roman"/>
              </a:endParaRPr>
            </a:p>
          </p:txBody>
        </p:sp>
        <p:sp>
          <p:nvSpPr>
            <p:cNvPr id="318" name="Google Shape;318;p19"/>
            <p:cNvSpPr txBox="1"/>
            <p:nvPr/>
          </p:nvSpPr>
          <p:spPr>
            <a:xfrm>
              <a:off x="3814999" y="3291681"/>
              <a:ext cx="1275813" cy="455303"/>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it-IT" sz="900">
                  <a:solidFill>
                    <a:srgbClr val="000000"/>
                  </a:solidFill>
                  <a:latin typeface="Calibri"/>
                  <a:ea typeface="Calibri"/>
                  <a:cs typeface="Calibri"/>
                  <a:sym typeface="Calibri"/>
                </a:rPr>
                <a:t>STUPIDO</a:t>
              </a:r>
              <a:endParaRPr sz="1200">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it-IT" sz="900">
                  <a:solidFill>
                    <a:schemeClr val="dk1"/>
                  </a:solidFill>
                  <a:latin typeface="Times New Roman"/>
                  <a:ea typeface="Times New Roman"/>
                  <a:cs typeface="Times New Roman"/>
                  <a:sym typeface="Times New Roman"/>
                </a:rPr>
                <a:t> </a:t>
              </a:r>
              <a:endParaRPr sz="1200">
                <a:solidFill>
                  <a:schemeClr val="dk1"/>
                </a:solidFill>
                <a:latin typeface="Times New Roman"/>
                <a:ea typeface="Times New Roman"/>
                <a:cs typeface="Times New Roman"/>
                <a:sym typeface="Times New Roman"/>
              </a:endParaRPr>
            </a:p>
          </p:txBody>
        </p:sp>
        <p:sp>
          <p:nvSpPr>
            <p:cNvPr id="319" name="Google Shape;319;p19"/>
            <p:cNvSpPr txBox="1"/>
            <p:nvPr/>
          </p:nvSpPr>
          <p:spPr>
            <a:xfrm>
              <a:off x="1916701" y="724469"/>
              <a:ext cx="250390" cy="33236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it-IT" sz="1000">
                  <a:solidFill>
                    <a:srgbClr val="000000"/>
                  </a:solidFill>
                  <a:latin typeface="Calibri"/>
                  <a:ea typeface="Calibri"/>
                  <a:cs typeface="Calibri"/>
                  <a:sym typeface="Calibri"/>
                </a:rPr>
                <a:t>1</a:t>
              </a:r>
              <a:endParaRPr sz="1200">
                <a:solidFill>
                  <a:schemeClr val="dk1"/>
                </a:solidFill>
                <a:latin typeface="Times New Roman"/>
                <a:ea typeface="Times New Roman"/>
                <a:cs typeface="Times New Roman"/>
                <a:sym typeface="Times New Roman"/>
              </a:endParaRPr>
            </a:p>
          </p:txBody>
        </p:sp>
        <p:sp>
          <p:nvSpPr>
            <p:cNvPr id="320" name="Google Shape;320;p19"/>
            <p:cNvSpPr txBox="1"/>
            <p:nvPr/>
          </p:nvSpPr>
          <p:spPr>
            <a:xfrm>
              <a:off x="1914846" y="1620874"/>
              <a:ext cx="250390" cy="302417"/>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it-IT" sz="1000">
                  <a:solidFill>
                    <a:srgbClr val="000000"/>
                  </a:solidFill>
                  <a:latin typeface="Calibri"/>
                  <a:ea typeface="Calibri"/>
                  <a:cs typeface="Calibri"/>
                  <a:sym typeface="Calibri"/>
                </a:rPr>
                <a:t>6</a:t>
              </a:r>
              <a:endParaRPr sz="1200">
                <a:solidFill>
                  <a:schemeClr val="dk1"/>
                </a:solidFill>
                <a:latin typeface="Times New Roman"/>
                <a:ea typeface="Times New Roman"/>
                <a:cs typeface="Times New Roman"/>
                <a:sym typeface="Times New Roman"/>
              </a:endParaRPr>
            </a:p>
          </p:txBody>
        </p:sp>
        <p:sp>
          <p:nvSpPr>
            <p:cNvPr id="321" name="Google Shape;321;p19"/>
            <p:cNvSpPr txBox="1"/>
            <p:nvPr/>
          </p:nvSpPr>
          <p:spPr>
            <a:xfrm>
              <a:off x="1974407" y="2578299"/>
              <a:ext cx="250390" cy="292937"/>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it-IT" sz="1000">
                  <a:solidFill>
                    <a:srgbClr val="000000"/>
                  </a:solidFill>
                  <a:latin typeface="Calibri"/>
                  <a:ea typeface="Calibri"/>
                  <a:cs typeface="Calibri"/>
                  <a:sym typeface="Calibri"/>
                </a:rPr>
                <a:t>2</a:t>
              </a:r>
              <a:endParaRPr sz="1200">
                <a:solidFill>
                  <a:schemeClr val="dk1"/>
                </a:solidFill>
                <a:latin typeface="Times New Roman"/>
                <a:ea typeface="Times New Roman"/>
                <a:cs typeface="Times New Roman"/>
                <a:sym typeface="Times New Roman"/>
              </a:endParaRPr>
            </a:p>
          </p:txBody>
        </p:sp>
        <p:sp>
          <p:nvSpPr>
            <p:cNvPr id="322" name="Google Shape;322;p19"/>
            <p:cNvSpPr txBox="1"/>
            <p:nvPr/>
          </p:nvSpPr>
          <p:spPr>
            <a:xfrm>
              <a:off x="1950110" y="3481790"/>
              <a:ext cx="250390" cy="293994"/>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it-IT" sz="1000">
                  <a:solidFill>
                    <a:srgbClr val="000000"/>
                  </a:solidFill>
                  <a:latin typeface="Calibri"/>
                  <a:ea typeface="Calibri"/>
                  <a:cs typeface="Calibri"/>
                  <a:sym typeface="Calibri"/>
                </a:rPr>
                <a:t>7</a:t>
              </a:r>
              <a:endParaRPr sz="1200">
                <a:solidFill>
                  <a:schemeClr val="dk1"/>
                </a:solidFill>
                <a:latin typeface="Times New Roman"/>
                <a:ea typeface="Times New Roman"/>
                <a:cs typeface="Times New Roman"/>
                <a:sym typeface="Times New Roman"/>
              </a:endParaRPr>
            </a:p>
          </p:txBody>
        </p:sp>
        <p:sp>
          <p:nvSpPr>
            <p:cNvPr id="323" name="Google Shape;323;p19"/>
            <p:cNvSpPr txBox="1"/>
            <p:nvPr/>
          </p:nvSpPr>
          <p:spPr>
            <a:xfrm>
              <a:off x="3815136" y="1668482"/>
              <a:ext cx="250390" cy="31999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it-IT" sz="1000">
                  <a:solidFill>
                    <a:srgbClr val="000000"/>
                  </a:solidFill>
                  <a:latin typeface="Calibri"/>
                  <a:ea typeface="Calibri"/>
                  <a:cs typeface="Calibri"/>
                  <a:sym typeface="Calibri"/>
                </a:rPr>
                <a:t>5</a:t>
              </a:r>
              <a:endParaRPr sz="1200">
                <a:solidFill>
                  <a:schemeClr val="dk1"/>
                </a:solidFill>
                <a:latin typeface="Times New Roman"/>
                <a:ea typeface="Times New Roman"/>
                <a:cs typeface="Times New Roman"/>
                <a:sym typeface="Times New Roman"/>
              </a:endParaRPr>
            </a:p>
          </p:txBody>
        </p:sp>
        <p:sp>
          <p:nvSpPr>
            <p:cNvPr id="324" name="Google Shape;324;p19"/>
            <p:cNvSpPr txBox="1"/>
            <p:nvPr/>
          </p:nvSpPr>
          <p:spPr>
            <a:xfrm>
              <a:off x="0" y="2587077"/>
              <a:ext cx="250390" cy="35680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it-IT" sz="1000">
                  <a:solidFill>
                    <a:srgbClr val="000000"/>
                  </a:solidFill>
                  <a:latin typeface="Calibri"/>
                  <a:ea typeface="Calibri"/>
                  <a:cs typeface="Calibri"/>
                  <a:sym typeface="Calibri"/>
                </a:rPr>
                <a:t>9</a:t>
              </a:r>
              <a:endParaRPr sz="1200">
                <a:solidFill>
                  <a:schemeClr val="dk1"/>
                </a:solidFill>
                <a:latin typeface="Times New Roman"/>
                <a:ea typeface="Times New Roman"/>
                <a:cs typeface="Times New Roman"/>
                <a:sym typeface="Times New Roman"/>
              </a:endParaRPr>
            </a:p>
          </p:txBody>
        </p:sp>
        <p:sp>
          <p:nvSpPr>
            <p:cNvPr id="325" name="Google Shape;325;p19"/>
            <p:cNvSpPr txBox="1"/>
            <p:nvPr/>
          </p:nvSpPr>
          <p:spPr>
            <a:xfrm>
              <a:off x="3807890" y="2578835"/>
              <a:ext cx="232012" cy="313177"/>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it-IT" sz="1000">
                  <a:solidFill>
                    <a:srgbClr val="000000"/>
                  </a:solidFill>
                  <a:latin typeface="Calibri"/>
                  <a:ea typeface="Calibri"/>
                  <a:cs typeface="Calibri"/>
                  <a:sym typeface="Calibri"/>
                </a:rPr>
                <a:t>4</a:t>
              </a:r>
              <a:endParaRPr sz="1200">
                <a:solidFill>
                  <a:schemeClr val="dk1"/>
                </a:solidFill>
                <a:latin typeface="Times New Roman"/>
                <a:ea typeface="Times New Roman"/>
                <a:cs typeface="Times New Roman"/>
                <a:sym typeface="Times New Roman"/>
              </a:endParaRPr>
            </a:p>
          </p:txBody>
        </p:sp>
        <p:sp>
          <p:nvSpPr>
            <p:cNvPr id="326" name="Google Shape;326;p19"/>
            <p:cNvSpPr txBox="1"/>
            <p:nvPr/>
          </p:nvSpPr>
          <p:spPr>
            <a:xfrm>
              <a:off x="13383" y="1627128"/>
              <a:ext cx="250390" cy="29577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it-IT" sz="1000">
                  <a:solidFill>
                    <a:srgbClr val="000000"/>
                  </a:solidFill>
                  <a:latin typeface="Calibri"/>
                  <a:ea typeface="Calibri"/>
                  <a:cs typeface="Calibri"/>
                  <a:sym typeface="Calibri"/>
                </a:rPr>
                <a:t>8</a:t>
              </a:r>
              <a:endParaRPr sz="1200">
                <a:solidFill>
                  <a:schemeClr val="dk1"/>
                </a:solidFill>
                <a:latin typeface="Times New Roman"/>
                <a:ea typeface="Times New Roman"/>
                <a:cs typeface="Times New Roman"/>
                <a:sym typeface="Times New Roman"/>
              </a:endParaRPr>
            </a:p>
          </p:txBody>
        </p:sp>
        <p:sp>
          <p:nvSpPr>
            <p:cNvPr id="327" name="Google Shape;327;p19"/>
            <p:cNvSpPr txBox="1"/>
            <p:nvPr/>
          </p:nvSpPr>
          <p:spPr>
            <a:xfrm>
              <a:off x="3815323" y="3508896"/>
              <a:ext cx="316111" cy="32941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it-IT" sz="1000">
                  <a:solidFill>
                    <a:srgbClr val="000000"/>
                  </a:solidFill>
                  <a:latin typeface="Calibri"/>
                  <a:ea typeface="Calibri"/>
                  <a:cs typeface="Calibri"/>
                  <a:sym typeface="Calibri"/>
                </a:rPr>
                <a:t>30</a:t>
              </a:r>
              <a:endParaRPr sz="1200">
                <a:solidFill>
                  <a:schemeClr val="dk1"/>
                </a:solidFill>
                <a:latin typeface="Times New Roman"/>
                <a:ea typeface="Times New Roman"/>
                <a:cs typeface="Times New Roman"/>
                <a:sym typeface="Times New Roman"/>
              </a:endParaRPr>
            </a:p>
          </p:txBody>
        </p:sp>
        <p:sp>
          <p:nvSpPr>
            <p:cNvPr id="328" name="Google Shape;328;p19"/>
            <p:cNvSpPr txBox="1"/>
            <p:nvPr/>
          </p:nvSpPr>
          <p:spPr>
            <a:xfrm>
              <a:off x="-28590" y="3522601"/>
              <a:ext cx="398694" cy="31553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it-IT" sz="800">
                  <a:solidFill>
                    <a:srgbClr val="000000"/>
                  </a:solidFill>
                  <a:latin typeface="Calibri"/>
                  <a:ea typeface="Calibri"/>
                  <a:cs typeface="Calibri"/>
                  <a:sym typeface="Calibri"/>
                </a:rPr>
                <a:t>100</a:t>
              </a:r>
              <a:endParaRPr sz="1200">
                <a:solidFill>
                  <a:schemeClr val="dk1"/>
                </a:solidFill>
                <a:latin typeface="Times New Roman"/>
                <a:ea typeface="Times New Roman"/>
                <a:cs typeface="Times New Roman"/>
                <a:sym typeface="Times New Roman"/>
              </a:endParaRPr>
            </a:p>
          </p:txBody>
        </p:sp>
      </p:grpSp>
      <p:sp>
        <p:nvSpPr>
          <p:cNvPr id="329" name="Google Shape;329;p19"/>
          <p:cNvSpPr/>
          <p:nvPr/>
        </p:nvSpPr>
        <p:spPr>
          <a:xfrm>
            <a:off x="4195883" y="-3505550"/>
            <a:ext cx="12192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330" name="Google Shape;330;p19"/>
          <p:cNvGrpSpPr/>
          <p:nvPr/>
        </p:nvGrpSpPr>
        <p:grpSpPr>
          <a:xfrm>
            <a:off x="4553841" y="427093"/>
            <a:ext cx="4038600" cy="2878455"/>
            <a:chOff x="-28590" y="-1"/>
            <a:chExt cx="5312908" cy="3838133"/>
          </a:xfrm>
        </p:grpSpPr>
        <p:pic>
          <p:nvPicPr>
            <p:cNvPr id="331" name="Google Shape;331;p19"/>
            <p:cNvPicPr preferRelativeResize="0"/>
            <p:nvPr/>
          </p:nvPicPr>
          <p:blipFill rotWithShape="1">
            <a:blip r:embed="rId7">
              <a:alphaModFix/>
            </a:blip>
            <a:srcRect/>
            <a:stretch/>
          </p:blipFill>
          <p:spPr>
            <a:xfrm>
              <a:off x="3835239" y="1432777"/>
              <a:ext cx="1373358" cy="495119"/>
            </a:xfrm>
            <a:prstGeom prst="rect">
              <a:avLst/>
            </a:prstGeom>
            <a:noFill/>
            <a:ln>
              <a:noFill/>
            </a:ln>
          </p:spPr>
        </p:pic>
        <p:sp>
          <p:nvSpPr>
            <p:cNvPr id="332" name="Google Shape;332;p19"/>
            <p:cNvSpPr/>
            <p:nvPr/>
          </p:nvSpPr>
          <p:spPr>
            <a:xfrm>
              <a:off x="2013024" y="499867"/>
              <a:ext cx="1374521" cy="495119"/>
            </a:xfrm>
            <a:prstGeom prst="rect">
              <a:avLst/>
            </a:prstGeom>
            <a:no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33" name="Google Shape;333;p19"/>
            <p:cNvPicPr preferRelativeResize="0"/>
            <p:nvPr/>
          </p:nvPicPr>
          <p:blipFill rotWithShape="1">
            <a:blip r:embed="rId8">
              <a:alphaModFix/>
            </a:blip>
            <a:srcRect/>
            <a:stretch/>
          </p:blipFill>
          <p:spPr>
            <a:xfrm>
              <a:off x="57319" y="1474479"/>
              <a:ext cx="1374521" cy="449597"/>
            </a:xfrm>
            <a:prstGeom prst="rect">
              <a:avLst/>
            </a:prstGeom>
            <a:noFill/>
            <a:ln>
              <a:noFill/>
            </a:ln>
          </p:spPr>
        </p:pic>
        <p:pic>
          <p:nvPicPr>
            <p:cNvPr id="334" name="Google Shape;334;p19"/>
            <p:cNvPicPr preferRelativeResize="0"/>
            <p:nvPr/>
          </p:nvPicPr>
          <p:blipFill rotWithShape="1">
            <a:blip r:embed="rId8">
              <a:alphaModFix/>
            </a:blip>
            <a:srcRect/>
            <a:stretch/>
          </p:blipFill>
          <p:spPr>
            <a:xfrm>
              <a:off x="2000638" y="1452831"/>
              <a:ext cx="1374521" cy="495119"/>
            </a:xfrm>
            <a:prstGeom prst="rect">
              <a:avLst/>
            </a:prstGeom>
            <a:noFill/>
            <a:ln>
              <a:noFill/>
            </a:ln>
          </p:spPr>
        </p:pic>
        <p:pic>
          <p:nvPicPr>
            <p:cNvPr id="335" name="Google Shape;335;p19"/>
            <p:cNvPicPr preferRelativeResize="0"/>
            <p:nvPr/>
          </p:nvPicPr>
          <p:blipFill rotWithShape="1">
            <a:blip r:embed="rId8">
              <a:alphaModFix/>
            </a:blip>
            <a:srcRect/>
            <a:stretch/>
          </p:blipFill>
          <p:spPr>
            <a:xfrm>
              <a:off x="26397" y="2377031"/>
              <a:ext cx="1374521" cy="495119"/>
            </a:xfrm>
            <a:prstGeom prst="rect">
              <a:avLst/>
            </a:prstGeom>
            <a:noFill/>
            <a:ln>
              <a:noFill/>
            </a:ln>
          </p:spPr>
        </p:pic>
        <p:pic>
          <p:nvPicPr>
            <p:cNvPr id="336" name="Google Shape;336;p19"/>
            <p:cNvPicPr preferRelativeResize="0"/>
            <p:nvPr/>
          </p:nvPicPr>
          <p:blipFill rotWithShape="1">
            <a:blip r:embed="rId8">
              <a:alphaModFix/>
            </a:blip>
            <a:srcRect/>
            <a:stretch/>
          </p:blipFill>
          <p:spPr>
            <a:xfrm>
              <a:off x="2013025" y="2351700"/>
              <a:ext cx="1374521" cy="495119"/>
            </a:xfrm>
            <a:prstGeom prst="rect">
              <a:avLst/>
            </a:prstGeom>
            <a:noFill/>
            <a:ln>
              <a:noFill/>
            </a:ln>
          </p:spPr>
        </p:pic>
        <p:pic>
          <p:nvPicPr>
            <p:cNvPr id="337" name="Google Shape;337;p19"/>
            <p:cNvPicPr preferRelativeResize="0"/>
            <p:nvPr/>
          </p:nvPicPr>
          <p:blipFill rotWithShape="1">
            <a:blip r:embed="rId8">
              <a:alphaModFix/>
            </a:blip>
            <a:srcRect/>
            <a:stretch/>
          </p:blipFill>
          <p:spPr>
            <a:xfrm>
              <a:off x="3835239" y="2347414"/>
              <a:ext cx="1374521" cy="495119"/>
            </a:xfrm>
            <a:prstGeom prst="rect">
              <a:avLst/>
            </a:prstGeom>
            <a:noFill/>
            <a:ln>
              <a:noFill/>
            </a:ln>
          </p:spPr>
        </p:pic>
        <p:pic>
          <p:nvPicPr>
            <p:cNvPr id="338" name="Google Shape;338;p19"/>
            <p:cNvPicPr preferRelativeResize="0"/>
            <p:nvPr/>
          </p:nvPicPr>
          <p:blipFill rotWithShape="1">
            <a:blip r:embed="rId8">
              <a:alphaModFix/>
            </a:blip>
            <a:srcRect/>
            <a:stretch/>
          </p:blipFill>
          <p:spPr>
            <a:xfrm>
              <a:off x="2006831" y="3252283"/>
              <a:ext cx="1374521" cy="495119"/>
            </a:xfrm>
            <a:prstGeom prst="rect">
              <a:avLst/>
            </a:prstGeom>
            <a:noFill/>
            <a:ln>
              <a:noFill/>
            </a:ln>
          </p:spPr>
        </p:pic>
        <p:pic>
          <p:nvPicPr>
            <p:cNvPr id="339" name="Google Shape;339;p19"/>
            <p:cNvPicPr preferRelativeResize="0"/>
            <p:nvPr/>
          </p:nvPicPr>
          <p:blipFill rotWithShape="1">
            <a:blip r:embed="rId8">
              <a:alphaModFix/>
            </a:blip>
            <a:srcRect/>
            <a:stretch/>
          </p:blipFill>
          <p:spPr>
            <a:xfrm>
              <a:off x="3815326" y="3262052"/>
              <a:ext cx="1374521" cy="495119"/>
            </a:xfrm>
            <a:prstGeom prst="rect">
              <a:avLst/>
            </a:prstGeom>
            <a:noFill/>
            <a:ln>
              <a:noFill/>
            </a:ln>
          </p:spPr>
        </p:pic>
        <p:pic>
          <p:nvPicPr>
            <p:cNvPr id="340" name="Google Shape;340;p19"/>
            <p:cNvPicPr preferRelativeResize="0"/>
            <p:nvPr/>
          </p:nvPicPr>
          <p:blipFill rotWithShape="1">
            <a:blip r:embed="rId8">
              <a:alphaModFix/>
            </a:blip>
            <a:srcRect/>
            <a:stretch/>
          </p:blipFill>
          <p:spPr>
            <a:xfrm>
              <a:off x="26397" y="3286108"/>
              <a:ext cx="1374521" cy="495119"/>
            </a:xfrm>
            <a:prstGeom prst="rect">
              <a:avLst/>
            </a:prstGeom>
            <a:noFill/>
            <a:ln>
              <a:noFill/>
            </a:ln>
          </p:spPr>
        </p:pic>
        <p:cxnSp>
          <p:nvCxnSpPr>
            <p:cNvPr id="341" name="Google Shape;341;p19"/>
            <p:cNvCxnSpPr/>
            <p:nvPr/>
          </p:nvCxnSpPr>
          <p:spPr>
            <a:xfrm>
              <a:off x="2687899" y="1082843"/>
              <a:ext cx="0" cy="369988"/>
            </a:xfrm>
            <a:prstGeom prst="straightConnector1">
              <a:avLst/>
            </a:prstGeom>
            <a:noFill/>
            <a:ln w="9525" cap="flat" cmpd="sng">
              <a:solidFill>
                <a:srgbClr val="4472C4"/>
              </a:solidFill>
              <a:prstDash val="solid"/>
              <a:miter lim="800000"/>
              <a:headEnd type="none" w="sm" len="sm"/>
              <a:tailEnd type="triangle" w="med" len="med"/>
            </a:ln>
          </p:spPr>
        </p:cxnSp>
        <p:pic>
          <p:nvPicPr>
            <p:cNvPr id="342" name="Google Shape;342;p19"/>
            <p:cNvPicPr preferRelativeResize="0"/>
            <p:nvPr/>
          </p:nvPicPr>
          <p:blipFill rotWithShape="1">
            <a:blip r:embed="rId9">
              <a:alphaModFix/>
            </a:blip>
            <a:srcRect/>
            <a:stretch/>
          </p:blipFill>
          <p:spPr>
            <a:xfrm>
              <a:off x="2634842" y="2017956"/>
              <a:ext cx="129115" cy="391777"/>
            </a:xfrm>
            <a:prstGeom prst="rect">
              <a:avLst/>
            </a:prstGeom>
            <a:noFill/>
            <a:ln>
              <a:noFill/>
            </a:ln>
          </p:spPr>
        </p:pic>
        <p:pic>
          <p:nvPicPr>
            <p:cNvPr id="343" name="Google Shape;343;p19"/>
            <p:cNvPicPr preferRelativeResize="0"/>
            <p:nvPr/>
          </p:nvPicPr>
          <p:blipFill rotWithShape="1">
            <a:blip r:embed="rId9">
              <a:alphaModFix/>
            </a:blip>
            <a:srcRect/>
            <a:stretch/>
          </p:blipFill>
          <p:spPr>
            <a:xfrm>
              <a:off x="4409034" y="2872150"/>
              <a:ext cx="129115" cy="391777"/>
            </a:xfrm>
            <a:prstGeom prst="rect">
              <a:avLst/>
            </a:prstGeom>
            <a:noFill/>
            <a:ln>
              <a:noFill/>
            </a:ln>
          </p:spPr>
        </p:pic>
        <p:pic>
          <p:nvPicPr>
            <p:cNvPr id="344" name="Google Shape;344;p19"/>
            <p:cNvPicPr preferRelativeResize="0"/>
            <p:nvPr/>
          </p:nvPicPr>
          <p:blipFill rotWithShape="1">
            <a:blip r:embed="rId9">
              <a:alphaModFix/>
            </a:blip>
            <a:srcRect/>
            <a:stretch/>
          </p:blipFill>
          <p:spPr>
            <a:xfrm>
              <a:off x="4393384" y="1988886"/>
              <a:ext cx="129115" cy="391777"/>
            </a:xfrm>
            <a:prstGeom prst="rect">
              <a:avLst/>
            </a:prstGeom>
            <a:noFill/>
            <a:ln>
              <a:noFill/>
            </a:ln>
          </p:spPr>
        </p:pic>
        <p:pic>
          <p:nvPicPr>
            <p:cNvPr id="345" name="Google Shape;345;p19"/>
            <p:cNvPicPr preferRelativeResize="0"/>
            <p:nvPr/>
          </p:nvPicPr>
          <p:blipFill rotWithShape="1">
            <a:blip r:embed="rId9">
              <a:alphaModFix/>
            </a:blip>
            <a:srcRect/>
            <a:stretch/>
          </p:blipFill>
          <p:spPr>
            <a:xfrm>
              <a:off x="2623341" y="2892602"/>
              <a:ext cx="129115" cy="391777"/>
            </a:xfrm>
            <a:prstGeom prst="rect">
              <a:avLst/>
            </a:prstGeom>
            <a:noFill/>
            <a:ln>
              <a:noFill/>
            </a:ln>
          </p:spPr>
        </p:pic>
        <p:pic>
          <p:nvPicPr>
            <p:cNvPr id="346" name="Google Shape;346;p19"/>
            <p:cNvPicPr preferRelativeResize="0"/>
            <p:nvPr/>
          </p:nvPicPr>
          <p:blipFill rotWithShape="1">
            <a:blip r:embed="rId9">
              <a:alphaModFix/>
            </a:blip>
            <a:srcRect/>
            <a:stretch/>
          </p:blipFill>
          <p:spPr>
            <a:xfrm>
              <a:off x="631881" y="2043957"/>
              <a:ext cx="129115" cy="391777"/>
            </a:xfrm>
            <a:prstGeom prst="rect">
              <a:avLst/>
            </a:prstGeom>
            <a:noFill/>
            <a:ln>
              <a:noFill/>
            </a:ln>
          </p:spPr>
        </p:pic>
        <p:pic>
          <p:nvPicPr>
            <p:cNvPr id="347" name="Google Shape;347;p19"/>
            <p:cNvPicPr preferRelativeResize="0"/>
            <p:nvPr/>
          </p:nvPicPr>
          <p:blipFill rotWithShape="1">
            <a:blip r:embed="rId9">
              <a:alphaModFix/>
            </a:blip>
            <a:srcRect/>
            <a:stretch/>
          </p:blipFill>
          <p:spPr>
            <a:xfrm>
              <a:off x="631881" y="2944543"/>
              <a:ext cx="129115" cy="391777"/>
            </a:xfrm>
            <a:prstGeom prst="rect">
              <a:avLst/>
            </a:prstGeom>
            <a:noFill/>
            <a:ln>
              <a:noFill/>
            </a:ln>
          </p:spPr>
        </p:pic>
        <p:cxnSp>
          <p:nvCxnSpPr>
            <p:cNvPr id="348" name="Google Shape;348;p19"/>
            <p:cNvCxnSpPr/>
            <p:nvPr/>
          </p:nvCxnSpPr>
          <p:spPr>
            <a:xfrm>
              <a:off x="3375160" y="1700391"/>
              <a:ext cx="435282" cy="11911"/>
            </a:xfrm>
            <a:prstGeom prst="straightConnector1">
              <a:avLst/>
            </a:prstGeom>
            <a:noFill/>
            <a:ln w="9525" cap="flat" cmpd="sng">
              <a:solidFill>
                <a:srgbClr val="4472C4"/>
              </a:solidFill>
              <a:prstDash val="solid"/>
              <a:miter lim="800000"/>
              <a:headEnd type="none" w="sm" len="sm"/>
              <a:tailEnd type="triangle" w="med" len="med"/>
            </a:ln>
          </p:spPr>
        </p:cxnSp>
        <p:cxnSp>
          <p:nvCxnSpPr>
            <p:cNvPr id="349" name="Google Shape;349;p19"/>
            <p:cNvCxnSpPr/>
            <p:nvPr/>
          </p:nvCxnSpPr>
          <p:spPr>
            <a:xfrm rot="10800000">
              <a:off x="1504538" y="1691413"/>
              <a:ext cx="380428" cy="8184"/>
            </a:xfrm>
            <a:prstGeom prst="straightConnector1">
              <a:avLst/>
            </a:prstGeom>
            <a:noFill/>
            <a:ln w="9525" cap="flat" cmpd="sng">
              <a:solidFill>
                <a:srgbClr val="4472C4"/>
              </a:solidFill>
              <a:prstDash val="solid"/>
              <a:miter lim="800000"/>
              <a:headEnd type="none" w="sm" len="sm"/>
              <a:tailEnd type="triangle" w="med" len="med"/>
            </a:ln>
          </p:spPr>
        </p:cxnSp>
        <p:sp>
          <p:nvSpPr>
            <p:cNvPr id="350" name="Google Shape;350;p19"/>
            <p:cNvSpPr txBox="1"/>
            <p:nvPr/>
          </p:nvSpPr>
          <p:spPr>
            <a:xfrm>
              <a:off x="1444497" y="-1"/>
              <a:ext cx="2664528" cy="35599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it-IT" sz="1200">
                  <a:solidFill>
                    <a:srgbClr val="000000"/>
                  </a:solidFill>
                  <a:latin typeface="Calibri"/>
                  <a:ea typeface="Calibri"/>
                  <a:cs typeface="Calibri"/>
                  <a:sym typeface="Calibri"/>
                </a:rPr>
                <a:t>STATO MENTALE DESIDERATO</a:t>
              </a:r>
              <a:endParaRPr sz="1200">
                <a:solidFill>
                  <a:schemeClr val="dk1"/>
                </a:solidFill>
                <a:latin typeface="Times New Roman"/>
                <a:ea typeface="Times New Roman"/>
                <a:cs typeface="Times New Roman"/>
                <a:sym typeface="Times New Roman"/>
              </a:endParaRPr>
            </a:p>
            <a:p>
              <a:pPr marL="0" marR="0" lvl="0" indent="0" algn="l" rtl="0">
                <a:lnSpc>
                  <a:spcPct val="107000"/>
                </a:lnSpc>
                <a:spcBef>
                  <a:spcPts val="0"/>
                </a:spcBef>
                <a:spcAft>
                  <a:spcPts val="0"/>
                </a:spcAft>
                <a:buNone/>
              </a:pPr>
              <a:r>
                <a:rPr lang="it-IT" sz="1100">
                  <a:solidFill>
                    <a:schemeClr val="dk1"/>
                  </a:solidFill>
                  <a:latin typeface="Calibri"/>
                  <a:ea typeface="Calibri"/>
                  <a:cs typeface="Calibri"/>
                  <a:sym typeface="Calibri"/>
                </a:rPr>
                <a:t> </a:t>
              </a:r>
              <a:endParaRPr/>
            </a:p>
          </p:txBody>
        </p:sp>
        <p:sp>
          <p:nvSpPr>
            <p:cNvPr id="351" name="Google Shape;351;p19"/>
            <p:cNvSpPr txBox="1"/>
            <p:nvPr/>
          </p:nvSpPr>
          <p:spPr>
            <a:xfrm>
              <a:off x="1960290" y="587234"/>
              <a:ext cx="1303802" cy="286578"/>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it-IT" sz="1000">
                  <a:solidFill>
                    <a:schemeClr val="dk1"/>
                  </a:solidFill>
                  <a:latin typeface="Calibri"/>
                  <a:ea typeface="Calibri"/>
                  <a:cs typeface="Calibri"/>
                  <a:sym typeface="Calibri"/>
                </a:rPr>
                <a:t>ABILITA’</a:t>
              </a:r>
              <a:endParaRPr sz="1200">
                <a:solidFill>
                  <a:schemeClr val="dk1"/>
                </a:solidFill>
                <a:latin typeface="Times New Roman"/>
                <a:ea typeface="Times New Roman"/>
                <a:cs typeface="Times New Roman"/>
                <a:sym typeface="Times New Roman"/>
              </a:endParaRPr>
            </a:p>
          </p:txBody>
        </p:sp>
        <p:sp>
          <p:nvSpPr>
            <p:cNvPr id="352" name="Google Shape;352;p19"/>
            <p:cNvSpPr txBox="1"/>
            <p:nvPr/>
          </p:nvSpPr>
          <p:spPr>
            <a:xfrm>
              <a:off x="159194" y="1578056"/>
              <a:ext cx="1272650" cy="28262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it-IT" sz="900">
                  <a:solidFill>
                    <a:srgbClr val="000000"/>
                  </a:solidFill>
                  <a:latin typeface="Calibri"/>
                  <a:ea typeface="Calibri"/>
                  <a:cs typeface="Calibri"/>
                  <a:sym typeface="Calibri"/>
                </a:rPr>
                <a:t>TRANQUILLITA</a:t>
              </a:r>
              <a:endParaRPr sz="1200">
                <a:solidFill>
                  <a:schemeClr val="dk1"/>
                </a:solidFill>
                <a:latin typeface="Times New Roman"/>
                <a:ea typeface="Times New Roman"/>
                <a:cs typeface="Times New Roman"/>
                <a:sym typeface="Times New Roman"/>
              </a:endParaRPr>
            </a:p>
          </p:txBody>
        </p:sp>
        <p:sp>
          <p:nvSpPr>
            <p:cNvPr id="353" name="Google Shape;353;p19"/>
            <p:cNvSpPr txBox="1"/>
            <p:nvPr/>
          </p:nvSpPr>
          <p:spPr>
            <a:xfrm>
              <a:off x="195453" y="2417705"/>
              <a:ext cx="1126173" cy="52650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it-IT" sz="900">
                  <a:solidFill>
                    <a:srgbClr val="000000"/>
                  </a:solidFill>
                  <a:latin typeface="Calibri"/>
                  <a:ea typeface="Calibri"/>
                  <a:cs typeface="Calibri"/>
                  <a:sym typeface="Calibri"/>
                </a:rPr>
                <a:t>VACANZA</a:t>
              </a:r>
              <a:endParaRPr sz="1200">
                <a:solidFill>
                  <a:schemeClr val="dk1"/>
                </a:solidFill>
                <a:latin typeface="Times New Roman"/>
                <a:ea typeface="Times New Roman"/>
                <a:cs typeface="Times New Roman"/>
                <a:sym typeface="Times New Roman"/>
              </a:endParaRPr>
            </a:p>
          </p:txBody>
        </p:sp>
        <p:sp>
          <p:nvSpPr>
            <p:cNvPr id="354" name="Google Shape;354;p19"/>
            <p:cNvSpPr txBox="1"/>
            <p:nvPr/>
          </p:nvSpPr>
          <p:spPr>
            <a:xfrm>
              <a:off x="324577" y="3420182"/>
              <a:ext cx="997052" cy="314883"/>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it-IT" sz="900">
                  <a:solidFill>
                    <a:srgbClr val="000000"/>
                  </a:solidFill>
                  <a:latin typeface="Calibri"/>
                  <a:ea typeface="Calibri"/>
                  <a:cs typeface="Calibri"/>
                  <a:sym typeface="Calibri"/>
                </a:rPr>
                <a:t>HOBBIES</a:t>
              </a:r>
              <a:endParaRPr sz="1200">
                <a:solidFill>
                  <a:schemeClr val="dk1"/>
                </a:solidFill>
                <a:latin typeface="Times New Roman"/>
                <a:ea typeface="Times New Roman"/>
                <a:cs typeface="Times New Roman"/>
                <a:sym typeface="Times New Roman"/>
              </a:endParaRPr>
            </a:p>
          </p:txBody>
        </p:sp>
        <p:sp>
          <p:nvSpPr>
            <p:cNvPr id="355" name="Google Shape;355;p19"/>
            <p:cNvSpPr txBox="1"/>
            <p:nvPr/>
          </p:nvSpPr>
          <p:spPr>
            <a:xfrm>
              <a:off x="2046748" y="1563803"/>
              <a:ext cx="1292750" cy="415607"/>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it-IT" sz="1000">
                  <a:solidFill>
                    <a:srgbClr val="000000"/>
                  </a:solidFill>
                  <a:latin typeface="Calibri"/>
                  <a:ea typeface="Calibri"/>
                  <a:cs typeface="Calibri"/>
                  <a:sym typeface="Calibri"/>
                </a:rPr>
                <a:t>SEMPLICITA’</a:t>
              </a:r>
              <a:endParaRPr sz="1200">
                <a:solidFill>
                  <a:schemeClr val="dk1"/>
                </a:solidFill>
                <a:latin typeface="Times New Roman"/>
                <a:ea typeface="Times New Roman"/>
                <a:cs typeface="Times New Roman"/>
                <a:sym typeface="Times New Roman"/>
              </a:endParaRPr>
            </a:p>
          </p:txBody>
        </p:sp>
        <p:sp>
          <p:nvSpPr>
            <p:cNvPr id="356" name="Google Shape;356;p19"/>
            <p:cNvSpPr txBox="1"/>
            <p:nvPr/>
          </p:nvSpPr>
          <p:spPr>
            <a:xfrm>
              <a:off x="2146396" y="2418547"/>
              <a:ext cx="1240785" cy="525055"/>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it-IT" sz="800">
                  <a:solidFill>
                    <a:srgbClr val="000000"/>
                  </a:solidFill>
                  <a:latin typeface="Calibri"/>
                  <a:ea typeface="Calibri"/>
                  <a:cs typeface="Calibri"/>
                  <a:sym typeface="Calibri"/>
                </a:rPr>
                <a:t>NON</a:t>
              </a:r>
              <a:endParaRPr sz="1200">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it-IT" sz="800">
                  <a:solidFill>
                    <a:srgbClr val="000000"/>
                  </a:solidFill>
                  <a:latin typeface="Calibri"/>
                  <a:ea typeface="Calibri"/>
                  <a:cs typeface="Calibri"/>
                  <a:sym typeface="Calibri"/>
                </a:rPr>
                <a:t>TRAUMATISMO</a:t>
              </a:r>
              <a:endParaRPr sz="1200">
                <a:solidFill>
                  <a:schemeClr val="dk1"/>
                </a:solidFill>
                <a:latin typeface="Times New Roman"/>
                <a:ea typeface="Times New Roman"/>
                <a:cs typeface="Times New Roman"/>
                <a:sym typeface="Times New Roman"/>
              </a:endParaRPr>
            </a:p>
          </p:txBody>
        </p:sp>
        <p:sp>
          <p:nvSpPr>
            <p:cNvPr id="357" name="Google Shape;357;p19"/>
            <p:cNvSpPr txBox="1"/>
            <p:nvPr/>
          </p:nvSpPr>
          <p:spPr>
            <a:xfrm>
              <a:off x="1977842" y="3356522"/>
              <a:ext cx="1436997" cy="315765"/>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it-IT" sz="1000">
                  <a:solidFill>
                    <a:srgbClr val="000000"/>
                  </a:solidFill>
                  <a:latin typeface="Calibri"/>
                  <a:ea typeface="Calibri"/>
                  <a:cs typeface="Calibri"/>
                  <a:sym typeface="Calibri"/>
                </a:rPr>
                <a:t>GIOIA</a:t>
              </a:r>
              <a:endParaRPr sz="1200">
                <a:solidFill>
                  <a:schemeClr val="dk1"/>
                </a:solidFill>
                <a:latin typeface="Times New Roman"/>
                <a:ea typeface="Times New Roman"/>
                <a:cs typeface="Times New Roman"/>
                <a:sym typeface="Times New Roman"/>
              </a:endParaRPr>
            </a:p>
          </p:txBody>
        </p:sp>
        <p:sp>
          <p:nvSpPr>
            <p:cNvPr id="358" name="Google Shape;358;p19"/>
            <p:cNvSpPr txBox="1"/>
            <p:nvPr/>
          </p:nvSpPr>
          <p:spPr>
            <a:xfrm>
              <a:off x="3799065" y="1525408"/>
              <a:ext cx="1403877" cy="43662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it-IT" sz="1000">
                  <a:solidFill>
                    <a:srgbClr val="000000"/>
                  </a:solidFill>
                  <a:latin typeface="Calibri"/>
                  <a:ea typeface="Calibri"/>
                  <a:cs typeface="Calibri"/>
                  <a:sym typeface="Calibri"/>
                </a:rPr>
                <a:t>FACILITA’</a:t>
              </a:r>
              <a:endParaRPr sz="1200">
                <a:solidFill>
                  <a:schemeClr val="dk1"/>
                </a:solidFill>
                <a:latin typeface="Times New Roman"/>
                <a:ea typeface="Times New Roman"/>
                <a:cs typeface="Times New Roman"/>
                <a:sym typeface="Times New Roman"/>
              </a:endParaRPr>
            </a:p>
          </p:txBody>
        </p:sp>
        <p:sp>
          <p:nvSpPr>
            <p:cNvPr id="359" name="Google Shape;359;p19"/>
            <p:cNvSpPr txBox="1"/>
            <p:nvPr/>
          </p:nvSpPr>
          <p:spPr>
            <a:xfrm>
              <a:off x="4013207" y="2463025"/>
              <a:ext cx="1271111" cy="383204"/>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it-IT" sz="1000">
                  <a:solidFill>
                    <a:srgbClr val="000000"/>
                  </a:solidFill>
                  <a:latin typeface="Calibri"/>
                  <a:ea typeface="Calibri"/>
                  <a:cs typeface="Calibri"/>
                  <a:sym typeface="Calibri"/>
                </a:rPr>
                <a:t>ENERGIA</a:t>
              </a:r>
              <a:endParaRPr sz="1200">
                <a:solidFill>
                  <a:schemeClr val="dk1"/>
                </a:solidFill>
                <a:latin typeface="Times New Roman"/>
                <a:ea typeface="Times New Roman"/>
                <a:cs typeface="Times New Roman"/>
                <a:sym typeface="Times New Roman"/>
              </a:endParaRPr>
            </a:p>
          </p:txBody>
        </p:sp>
        <p:sp>
          <p:nvSpPr>
            <p:cNvPr id="360" name="Google Shape;360;p19"/>
            <p:cNvSpPr txBox="1"/>
            <p:nvPr/>
          </p:nvSpPr>
          <p:spPr>
            <a:xfrm>
              <a:off x="3814999" y="3291681"/>
              <a:ext cx="1275813" cy="455303"/>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it-IT" sz="900">
                  <a:solidFill>
                    <a:srgbClr val="000000"/>
                  </a:solidFill>
                  <a:latin typeface="Calibri"/>
                  <a:ea typeface="Calibri"/>
                  <a:cs typeface="Calibri"/>
                  <a:sym typeface="Calibri"/>
                </a:rPr>
                <a:t>SORRISO</a:t>
              </a:r>
              <a:endParaRPr sz="1200">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it-IT" sz="900">
                  <a:solidFill>
                    <a:schemeClr val="dk1"/>
                  </a:solidFill>
                  <a:latin typeface="Times New Roman"/>
                  <a:ea typeface="Times New Roman"/>
                  <a:cs typeface="Times New Roman"/>
                  <a:sym typeface="Times New Roman"/>
                </a:rPr>
                <a:t> </a:t>
              </a:r>
              <a:endParaRPr sz="1200">
                <a:solidFill>
                  <a:schemeClr val="dk1"/>
                </a:solidFill>
                <a:latin typeface="Times New Roman"/>
                <a:ea typeface="Times New Roman"/>
                <a:cs typeface="Times New Roman"/>
                <a:sym typeface="Times New Roman"/>
              </a:endParaRPr>
            </a:p>
          </p:txBody>
        </p:sp>
        <p:sp>
          <p:nvSpPr>
            <p:cNvPr id="361" name="Google Shape;361;p19"/>
            <p:cNvSpPr txBox="1"/>
            <p:nvPr/>
          </p:nvSpPr>
          <p:spPr>
            <a:xfrm>
              <a:off x="1916701" y="724469"/>
              <a:ext cx="250390" cy="33236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it-IT" sz="1000">
                  <a:solidFill>
                    <a:srgbClr val="000000"/>
                  </a:solidFill>
                  <a:latin typeface="Calibri"/>
                  <a:ea typeface="Calibri"/>
                  <a:cs typeface="Calibri"/>
                  <a:sym typeface="Calibri"/>
                </a:rPr>
                <a:t>1</a:t>
              </a:r>
              <a:endParaRPr sz="1200">
                <a:solidFill>
                  <a:schemeClr val="dk1"/>
                </a:solidFill>
                <a:latin typeface="Times New Roman"/>
                <a:ea typeface="Times New Roman"/>
                <a:cs typeface="Times New Roman"/>
                <a:sym typeface="Times New Roman"/>
              </a:endParaRPr>
            </a:p>
          </p:txBody>
        </p:sp>
        <p:sp>
          <p:nvSpPr>
            <p:cNvPr id="362" name="Google Shape;362;p19"/>
            <p:cNvSpPr txBox="1"/>
            <p:nvPr/>
          </p:nvSpPr>
          <p:spPr>
            <a:xfrm>
              <a:off x="1914846" y="1620874"/>
              <a:ext cx="250390" cy="302417"/>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it-IT" sz="1000">
                  <a:solidFill>
                    <a:srgbClr val="000000"/>
                  </a:solidFill>
                  <a:latin typeface="Calibri"/>
                  <a:ea typeface="Calibri"/>
                  <a:cs typeface="Calibri"/>
                  <a:sym typeface="Calibri"/>
                </a:rPr>
                <a:t>1</a:t>
              </a:r>
              <a:endParaRPr sz="1200">
                <a:solidFill>
                  <a:schemeClr val="dk1"/>
                </a:solidFill>
                <a:latin typeface="Times New Roman"/>
                <a:ea typeface="Times New Roman"/>
                <a:cs typeface="Times New Roman"/>
                <a:sym typeface="Times New Roman"/>
              </a:endParaRPr>
            </a:p>
          </p:txBody>
        </p:sp>
        <p:sp>
          <p:nvSpPr>
            <p:cNvPr id="363" name="Google Shape;363;p19"/>
            <p:cNvSpPr txBox="1"/>
            <p:nvPr/>
          </p:nvSpPr>
          <p:spPr>
            <a:xfrm>
              <a:off x="1974407" y="2578299"/>
              <a:ext cx="250390" cy="292937"/>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it-IT" sz="1000">
                  <a:solidFill>
                    <a:srgbClr val="000000"/>
                  </a:solidFill>
                  <a:latin typeface="Calibri"/>
                  <a:ea typeface="Calibri"/>
                  <a:cs typeface="Calibri"/>
                  <a:sym typeface="Calibri"/>
                </a:rPr>
                <a:t>7</a:t>
              </a:r>
              <a:endParaRPr sz="1200">
                <a:solidFill>
                  <a:schemeClr val="dk1"/>
                </a:solidFill>
                <a:latin typeface="Times New Roman"/>
                <a:ea typeface="Times New Roman"/>
                <a:cs typeface="Times New Roman"/>
                <a:sym typeface="Times New Roman"/>
              </a:endParaRPr>
            </a:p>
          </p:txBody>
        </p:sp>
        <p:sp>
          <p:nvSpPr>
            <p:cNvPr id="364" name="Google Shape;364;p19"/>
            <p:cNvSpPr txBox="1"/>
            <p:nvPr/>
          </p:nvSpPr>
          <p:spPr>
            <a:xfrm>
              <a:off x="1960134" y="3441154"/>
              <a:ext cx="250390" cy="293994"/>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it-IT" sz="1000">
                  <a:solidFill>
                    <a:srgbClr val="000000"/>
                  </a:solidFill>
                  <a:latin typeface="Calibri"/>
                  <a:ea typeface="Calibri"/>
                  <a:cs typeface="Calibri"/>
                  <a:sym typeface="Calibri"/>
                </a:rPr>
                <a:t>5</a:t>
              </a:r>
              <a:endParaRPr sz="1200">
                <a:solidFill>
                  <a:schemeClr val="dk1"/>
                </a:solidFill>
                <a:latin typeface="Times New Roman"/>
                <a:ea typeface="Times New Roman"/>
                <a:cs typeface="Times New Roman"/>
                <a:sym typeface="Times New Roman"/>
              </a:endParaRPr>
            </a:p>
          </p:txBody>
        </p:sp>
        <p:sp>
          <p:nvSpPr>
            <p:cNvPr id="365" name="Google Shape;365;p19"/>
            <p:cNvSpPr txBox="1"/>
            <p:nvPr/>
          </p:nvSpPr>
          <p:spPr>
            <a:xfrm>
              <a:off x="3815136" y="1668482"/>
              <a:ext cx="250390" cy="31999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it-IT" sz="1000">
                  <a:solidFill>
                    <a:srgbClr val="000000"/>
                  </a:solidFill>
                  <a:latin typeface="Calibri"/>
                  <a:ea typeface="Calibri"/>
                  <a:cs typeface="Calibri"/>
                  <a:sym typeface="Calibri"/>
                </a:rPr>
                <a:t>4</a:t>
              </a:r>
              <a:endParaRPr sz="1200">
                <a:solidFill>
                  <a:schemeClr val="dk1"/>
                </a:solidFill>
                <a:latin typeface="Times New Roman"/>
                <a:ea typeface="Times New Roman"/>
                <a:cs typeface="Times New Roman"/>
                <a:sym typeface="Times New Roman"/>
              </a:endParaRPr>
            </a:p>
          </p:txBody>
        </p:sp>
        <p:sp>
          <p:nvSpPr>
            <p:cNvPr id="366" name="Google Shape;366;p19"/>
            <p:cNvSpPr txBox="1"/>
            <p:nvPr/>
          </p:nvSpPr>
          <p:spPr>
            <a:xfrm>
              <a:off x="-7" y="2586003"/>
              <a:ext cx="473153" cy="395477"/>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it-IT" sz="900">
                  <a:solidFill>
                    <a:srgbClr val="000000"/>
                  </a:solidFill>
                  <a:latin typeface="Calibri"/>
                  <a:ea typeface="Calibri"/>
                  <a:cs typeface="Calibri"/>
                  <a:sym typeface="Calibri"/>
                </a:rPr>
                <a:t>10</a:t>
              </a:r>
              <a:endParaRPr sz="1200">
                <a:solidFill>
                  <a:schemeClr val="dk1"/>
                </a:solidFill>
                <a:latin typeface="Times New Roman"/>
                <a:ea typeface="Times New Roman"/>
                <a:cs typeface="Times New Roman"/>
                <a:sym typeface="Times New Roman"/>
              </a:endParaRPr>
            </a:p>
          </p:txBody>
        </p:sp>
        <p:sp>
          <p:nvSpPr>
            <p:cNvPr id="367" name="Google Shape;367;p19"/>
            <p:cNvSpPr txBox="1"/>
            <p:nvPr/>
          </p:nvSpPr>
          <p:spPr>
            <a:xfrm>
              <a:off x="3807890" y="2578835"/>
              <a:ext cx="232012" cy="313177"/>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it-IT" sz="1000">
                  <a:solidFill>
                    <a:srgbClr val="000000"/>
                  </a:solidFill>
                  <a:latin typeface="Calibri"/>
                  <a:ea typeface="Calibri"/>
                  <a:cs typeface="Calibri"/>
                  <a:sym typeface="Calibri"/>
                </a:rPr>
                <a:t>6</a:t>
              </a:r>
              <a:endParaRPr sz="1200">
                <a:solidFill>
                  <a:schemeClr val="dk1"/>
                </a:solidFill>
                <a:latin typeface="Times New Roman"/>
                <a:ea typeface="Times New Roman"/>
                <a:cs typeface="Times New Roman"/>
                <a:sym typeface="Times New Roman"/>
              </a:endParaRPr>
            </a:p>
          </p:txBody>
        </p:sp>
        <p:sp>
          <p:nvSpPr>
            <p:cNvPr id="368" name="Google Shape;368;p19"/>
            <p:cNvSpPr txBox="1"/>
            <p:nvPr/>
          </p:nvSpPr>
          <p:spPr>
            <a:xfrm>
              <a:off x="13383" y="1627128"/>
              <a:ext cx="250390" cy="29577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it-IT" sz="1000">
                  <a:solidFill>
                    <a:srgbClr val="000000"/>
                  </a:solidFill>
                  <a:latin typeface="Calibri"/>
                  <a:ea typeface="Calibri"/>
                  <a:cs typeface="Calibri"/>
                  <a:sym typeface="Calibri"/>
                </a:rPr>
                <a:t>3</a:t>
              </a:r>
              <a:endParaRPr sz="1200">
                <a:solidFill>
                  <a:schemeClr val="dk1"/>
                </a:solidFill>
                <a:latin typeface="Times New Roman"/>
                <a:ea typeface="Times New Roman"/>
                <a:cs typeface="Times New Roman"/>
                <a:sym typeface="Times New Roman"/>
              </a:endParaRPr>
            </a:p>
          </p:txBody>
        </p:sp>
        <p:sp>
          <p:nvSpPr>
            <p:cNvPr id="369" name="Google Shape;369;p19"/>
            <p:cNvSpPr txBox="1"/>
            <p:nvPr/>
          </p:nvSpPr>
          <p:spPr>
            <a:xfrm>
              <a:off x="3801577" y="3494964"/>
              <a:ext cx="316111" cy="32941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it-IT" sz="1000">
                  <a:solidFill>
                    <a:srgbClr val="000000"/>
                  </a:solidFill>
                  <a:latin typeface="Calibri"/>
                  <a:ea typeface="Calibri"/>
                  <a:cs typeface="Calibri"/>
                  <a:sym typeface="Calibri"/>
                </a:rPr>
                <a:t>80</a:t>
              </a:r>
              <a:endParaRPr sz="1200">
                <a:solidFill>
                  <a:schemeClr val="dk1"/>
                </a:solidFill>
                <a:latin typeface="Times New Roman"/>
                <a:ea typeface="Times New Roman"/>
                <a:cs typeface="Times New Roman"/>
                <a:sym typeface="Times New Roman"/>
              </a:endParaRPr>
            </a:p>
          </p:txBody>
        </p:sp>
        <p:sp>
          <p:nvSpPr>
            <p:cNvPr id="370" name="Google Shape;370;p19"/>
            <p:cNvSpPr txBox="1"/>
            <p:nvPr/>
          </p:nvSpPr>
          <p:spPr>
            <a:xfrm>
              <a:off x="-28590" y="3522601"/>
              <a:ext cx="398694" cy="31553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it-IT" sz="800">
                  <a:solidFill>
                    <a:srgbClr val="000000"/>
                  </a:solidFill>
                  <a:latin typeface="Calibri"/>
                  <a:ea typeface="Calibri"/>
                  <a:cs typeface="Calibri"/>
                  <a:sym typeface="Calibri"/>
                </a:rPr>
                <a:t>9</a:t>
              </a:r>
              <a:endParaRPr sz="1200">
                <a:solidFill>
                  <a:schemeClr val="dk1"/>
                </a:solidFill>
                <a:latin typeface="Times New Roman"/>
                <a:ea typeface="Times New Roman"/>
                <a:cs typeface="Times New Roman"/>
                <a:sym typeface="Times New Roman"/>
              </a:endParaRPr>
            </a:p>
          </p:txBody>
        </p:sp>
      </p:grpSp>
      <p:sp>
        <p:nvSpPr>
          <p:cNvPr id="371" name="Google Shape;371;p19"/>
          <p:cNvSpPr/>
          <p:nvPr/>
        </p:nvSpPr>
        <p:spPr>
          <a:xfrm>
            <a:off x="4195883" y="-3048350"/>
            <a:ext cx="12192000" cy="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72" name="Google Shape;372;p19"/>
          <p:cNvSpPr txBox="1"/>
          <p:nvPr/>
        </p:nvSpPr>
        <p:spPr>
          <a:xfrm>
            <a:off x="400700" y="344188"/>
            <a:ext cx="47647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1800" b="1">
                <a:solidFill>
                  <a:schemeClr val="dk1"/>
                </a:solidFill>
                <a:latin typeface="Calibri"/>
                <a:ea typeface="Calibri"/>
                <a:cs typeface="Calibri"/>
                <a:sym typeface="Calibri"/>
              </a:rPr>
              <a:t>OA</a:t>
            </a:r>
            <a:endParaRPr/>
          </a:p>
        </p:txBody>
      </p:sp>
      <p:sp>
        <p:nvSpPr>
          <p:cNvPr id="373" name="Google Shape;373;p19"/>
          <p:cNvSpPr/>
          <p:nvPr/>
        </p:nvSpPr>
        <p:spPr>
          <a:xfrm>
            <a:off x="7533564" y="4244453"/>
            <a:ext cx="3903259" cy="2006222"/>
          </a:xfrm>
          <a:prstGeom prst="ellipse">
            <a:avLst/>
          </a:prstGeom>
          <a:noFill/>
          <a:ln w="25400" cap="flat" cmpd="sng">
            <a:solidFill>
              <a:srgbClr val="FF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78"/>
        <p:cNvGrpSpPr/>
        <p:nvPr/>
      </p:nvGrpSpPr>
      <p:grpSpPr>
        <a:xfrm>
          <a:off x="0" y="0"/>
          <a:ext cx="0" cy="0"/>
          <a:chOff x="0" y="0"/>
          <a:chExt cx="0" cy="0"/>
        </a:xfrm>
      </p:grpSpPr>
      <p:pic>
        <p:nvPicPr>
          <p:cNvPr id="379" name="Google Shape;379;p20" descr="Immagine che contiene testo, cerchio, diagramma, schermata&#10;&#10;Descrizione generata automaticamente"/>
          <p:cNvPicPr preferRelativeResize="0"/>
          <p:nvPr/>
        </p:nvPicPr>
        <p:blipFill rotWithShape="1">
          <a:blip r:embed="rId3">
            <a:alphaModFix/>
          </a:blip>
          <a:srcRect/>
          <a:stretch/>
        </p:blipFill>
        <p:spPr>
          <a:xfrm>
            <a:off x="20" y="10"/>
            <a:ext cx="12191979" cy="6857988"/>
          </a:xfrm>
          <a:prstGeom prst="rect">
            <a:avLst/>
          </a:prstGeom>
          <a:noFill/>
          <a:ln>
            <a:noFill/>
          </a:ln>
          <a:effectLst>
            <a:outerShdw blurRad="596900" dist="330200" dir="8820000" sx="87000" sy="87000" algn="ctr" rotWithShape="0">
              <a:srgbClr val="000000">
                <a:alpha val="28627"/>
              </a:srgbClr>
            </a:outerShdw>
          </a:effectLst>
        </p:spPr>
      </p:pic>
      <p:sp>
        <p:nvSpPr>
          <p:cNvPr id="380" name="Google Shape;380;p20"/>
          <p:cNvSpPr txBox="1"/>
          <p:nvPr/>
        </p:nvSpPr>
        <p:spPr>
          <a:xfrm>
            <a:off x="9962867" y="887105"/>
            <a:ext cx="526106"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1800" b="1">
                <a:solidFill>
                  <a:schemeClr val="dk1"/>
                </a:solidFill>
                <a:latin typeface="Calibri"/>
                <a:ea typeface="Calibri"/>
                <a:cs typeface="Calibri"/>
                <a:sym typeface="Calibri"/>
              </a:rPr>
              <a:t>AM</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85"/>
        <p:cNvGrpSpPr/>
        <p:nvPr/>
      </p:nvGrpSpPr>
      <p:grpSpPr>
        <a:xfrm>
          <a:off x="0" y="0"/>
          <a:ext cx="0" cy="0"/>
          <a:chOff x="0" y="0"/>
          <a:chExt cx="0" cy="0"/>
        </a:xfrm>
      </p:grpSpPr>
      <p:graphicFrame>
        <p:nvGraphicFramePr>
          <p:cNvPr id="386" name="Google Shape;386;p21"/>
          <p:cNvGraphicFramePr/>
          <p:nvPr/>
        </p:nvGraphicFramePr>
        <p:xfrm>
          <a:off x="190500" y="124090"/>
          <a:ext cx="2905638" cy="219978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87" name="Google Shape;387;p21"/>
          <p:cNvGraphicFramePr/>
          <p:nvPr/>
        </p:nvGraphicFramePr>
        <p:xfrm>
          <a:off x="3096138" y="124090"/>
          <a:ext cx="2866512" cy="2199780"/>
        </p:xfrm>
        <a:graphic>
          <a:graphicData uri="http://schemas.openxmlformats.org/drawingml/2006/chart">
            <c:chart xmlns:c="http://schemas.openxmlformats.org/drawingml/2006/chart" xmlns:r="http://schemas.openxmlformats.org/officeDocument/2006/relationships" r:id="rId4"/>
          </a:graphicData>
        </a:graphic>
      </p:graphicFrame>
      <p:sp>
        <p:nvSpPr>
          <p:cNvPr id="388" name="Google Shape;388;p21"/>
          <p:cNvSpPr txBox="1"/>
          <p:nvPr/>
        </p:nvSpPr>
        <p:spPr>
          <a:xfrm>
            <a:off x="8745416" y="821006"/>
            <a:ext cx="344658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1800" b="1">
                <a:solidFill>
                  <a:schemeClr val="dk1"/>
                </a:solidFill>
                <a:latin typeface="Calibri"/>
                <a:ea typeface="Calibri"/>
                <a:cs typeface="Calibri"/>
                <a:sym typeface="Calibri"/>
              </a:rPr>
              <a:t>VD</a:t>
            </a:r>
            <a:endParaRPr/>
          </a:p>
        </p:txBody>
      </p:sp>
      <p:pic>
        <p:nvPicPr>
          <p:cNvPr id="389" name="Google Shape;389;p21"/>
          <p:cNvPicPr preferRelativeResize="0"/>
          <p:nvPr/>
        </p:nvPicPr>
        <p:blipFill rotWithShape="1">
          <a:blip r:embed="rId5">
            <a:alphaModFix/>
          </a:blip>
          <a:srcRect/>
          <a:stretch/>
        </p:blipFill>
        <p:spPr>
          <a:xfrm>
            <a:off x="6539865" y="-27596"/>
            <a:ext cx="1985010" cy="2093833"/>
          </a:xfrm>
          <a:prstGeom prst="rect">
            <a:avLst/>
          </a:prstGeom>
          <a:noFill/>
          <a:ln>
            <a:noFill/>
          </a:ln>
        </p:spPr>
      </p:pic>
      <p:sp>
        <p:nvSpPr>
          <p:cNvPr id="390" name="Google Shape;390;p21"/>
          <p:cNvSpPr txBox="1"/>
          <p:nvPr/>
        </p:nvSpPr>
        <p:spPr>
          <a:xfrm>
            <a:off x="4637483" y="3332194"/>
            <a:ext cx="344658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1800" b="1">
                <a:solidFill>
                  <a:schemeClr val="dk1"/>
                </a:solidFill>
                <a:latin typeface="Calibri"/>
                <a:ea typeface="Calibri"/>
                <a:cs typeface="Calibri"/>
                <a:sym typeface="Calibri"/>
              </a:rPr>
              <a:t>MG</a:t>
            </a:r>
            <a:endParaRPr/>
          </a:p>
        </p:txBody>
      </p:sp>
      <p:graphicFrame>
        <p:nvGraphicFramePr>
          <p:cNvPr id="391" name="Google Shape;391;p21"/>
          <p:cNvGraphicFramePr/>
          <p:nvPr/>
        </p:nvGraphicFramePr>
        <p:xfrm>
          <a:off x="9038944" y="2359598"/>
          <a:ext cx="3019425" cy="2286318"/>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92" name="Google Shape;392;p21"/>
          <p:cNvGraphicFramePr/>
          <p:nvPr/>
        </p:nvGraphicFramePr>
        <p:xfrm>
          <a:off x="5829655" y="2359598"/>
          <a:ext cx="3209290" cy="2286318"/>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93" name="Google Shape;393;p21"/>
          <p:cNvGraphicFramePr/>
          <p:nvPr/>
        </p:nvGraphicFramePr>
        <p:xfrm>
          <a:off x="0" y="4638852"/>
          <a:ext cx="3118949" cy="2103141"/>
        </p:xfrm>
        <a:graphic>
          <a:graphicData uri="http://schemas.openxmlformats.org/drawingml/2006/chart">
            <c:chart xmlns:c="http://schemas.openxmlformats.org/drawingml/2006/chart" xmlns:r="http://schemas.openxmlformats.org/officeDocument/2006/relationships" r:id="rId8"/>
          </a:graphicData>
        </a:graphic>
      </p:graphicFrame>
      <p:pic>
        <p:nvPicPr>
          <p:cNvPr id="394" name="Google Shape;394;p21"/>
          <p:cNvPicPr preferRelativeResize="0"/>
          <p:nvPr/>
        </p:nvPicPr>
        <p:blipFill rotWithShape="1">
          <a:blip r:embed="rId9">
            <a:alphaModFix/>
          </a:blip>
          <a:srcRect/>
          <a:stretch/>
        </p:blipFill>
        <p:spPr>
          <a:xfrm>
            <a:off x="3137998" y="4613276"/>
            <a:ext cx="2935255" cy="2244723"/>
          </a:xfrm>
          <a:prstGeom prst="rect">
            <a:avLst/>
          </a:prstGeom>
          <a:noFill/>
          <a:ln>
            <a:noFill/>
          </a:ln>
        </p:spPr>
      </p:pic>
      <p:pic>
        <p:nvPicPr>
          <p:cNvPr id="395" name="Google Shape;395;p21"/>
          <p:cNvPicPr preferRelativeResize="0"/>
          <p:nvPr/>
        </p:nvPicPr>
        <p:blipFill rotWithShape="1">
          <a:blip r:embed="rId10">
            <a:alphaModFix/>
          </a:blip>
          <a:srcRect/>
          <a:stretch/>
        </p:blipFill>
        <p:spPr>
          <a:xfrm>
            <a:off x="5883006" y="4694829"/>
            <a:ext cx="2100934" cy="2094931"/>
          </a:xfrm>
          <a:prstGeom prst="rect">
            <a:avLst/>
          </a:prstGeom>
          <a:noFill/>
          <a:ln>
            <a:noFill/>
          </a:ln>
        </p:spPr>
      </p:pic>
      <p:sp>
        <p:nvSpPr>
          <p:cNvPr id="396" name="Google Shape;396;p21"/>
          <p:cNvSpPr txBox="1"/>
          <p:nvPr/>
        </p:nvSpPr>
        <p:spPr>
          <a:xfrm>
            <a:off x="8284740" y="5591781"/>
            <a:ext cx="5325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1800" b="1">
                <a:solidFill>
                  <a:schemeClr val="dk1"/>
                </a:solidFill>
                <a:latin typeface="Calibri"/>
                <a:ea typeface="Calibri"/>
                <a:cs typeface="Calibri"/>
                <a:sym typeface="Calibri"/>
              </a:rPr>
              <a:t>MH</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01"/>
        <p:cNvGrpSpPr/>
        <p:nvPr/>
      </p:nvGrpSpPr>
      <p:grpSpPr>
        <a:xfrm>
          <a:off x="0" y="0"/>
          <a:ext cx="0" cy="0"/>
          <a:chOff x="0" y="0"/>
          <a:chExt cx="0" cy="0"/>
        </a:xfrm>
      </p:grpSpPr>
      <p:graphicFrame>
        <p:nvGraphicFramePr>
          <p:cNvPr id="402" name="Google Shape;402;p22"/>
          <p:cNvGraphicFramePr/>
          <p:nvPr/>
        </p:nvGraphicFramePr>
        <p:xfrm>
          <a:off x="1144991" y="1845267"/>
          <a:ext cx="3140406" cy="2631199"/>
        </p:xfrm>
        <a:graphic>
          <a:graphicData uri="http://schemas.openxmlformats.org/drawingml/2006/chart">
            <c:chart xmlns:c="http://schemas.openxmlformats.org/drawingml/2006/chart" xmlns:r="http://schemas.openxmlformats.org/officeDocument/2006/relationships" r:id="rId3"/>
          </a:graphicData>
        </a:graphic>
      </p:graphicFrame>
      <p:sp>
        <p:nvSpPr>
          <p:cNvPr id="403" name="Google Shape;403;p22"/>
          <p:cNvSpPr txBox="1"/>
          <p:nvPr/>
        </p:nvSpPr>
        <p:spPr>
          <a:xfrm>
            <a:off x="926962" y="5020846"/>
            <a:ext cx="3446584"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it-IT" sz="1800" b="1">
                <a:solidFill>
                  <a:schemeClr val="dk1"/>
                </a:solidFill>
                <a:latin typeface="Calibri"/>
                <a:ea typeface="Calibri"/>
                <a:cs typeface="Calibri"/>
                <a:sym typeface="Calibri"/>
              </a:rPr>
              <a:t>PBS</a:t>
            </a:r>
            <a:endParaRPr/>
          </a:p>
        </p:txBody>
      </p:sp>
      <p:pic>
        <p:nvPicPr>
          <p:cNvPr id="404" name="Google Shape;404;p22" descr="FALLIMENTO DI UNA STARTUP: COME GESTIRLO - Cristina Crupi"/>
          <p:cNvPicPr preferRelativeResize="0"/>
          <p:nvPr/>
        </p:nvPicPr>
        <p:blipFill rotWithShape="1">
          <a:blip r:embed="rId4">
            <a:alphaModFix/>
          </a:blip>
          <a:srcRect/>
          <a:stretch/>
        </p:blipFill>
        <p:spPr>
          <a:xfrm>
            <a:off x="4844955" y="1078460"/>
            <a:ext cx="6981449" cy="4853277"/>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09"/>
        <p:cNvGrpSpPr/>
        <p:nvPr/>
      </p:nvGrpSpPr>
      <p:grpSpPr>
        <a:xfrm>
          <a:off x="0" y="0"/>
          <a:ext cx="0" cy="0"/>
          <a:chOff x="0" y="0"/>
          <a:chExt cx="0" cy="0"/>
        </a:xfrm>
      </p:grpSpPr>
      <p:pic>
        <p:nvPicPr>
          <p:cNvPr id="410" name="Google Shape;410;p23"/>
          <p:cNvPicPr preferRelativeResize="0"/>
          <p:nvPr/>
        </p:nvPicPr>
        <p:blipFill rotWithShape="1">
          <a:blip r:embed="rId3">
            <a:alphaModFix/>
          </a:blip>
          <a:srcRect/>
          <a:stretch/>
        </p:blipFill>
        <p:spPr>
          <a:xfrm>
            <a:off x="3303155" y="806663"/>
            <a:ext cx="5403523" cy="5247696"/>
          </a:xfrm>
          <a:prstGeom prst="rect">
            <a:avLst/>
          </a:prstGeom>
          <a:noFill/>
          <a:ln>
            <a:noFill/>
          </a:ln>
        </p:spPr>
      </p:pic>
      <p:sp>
        <p:nvSpPr>
          <p:cNvPr id="411" name="Google Shape;411;p23"/>
          <p:cNvSpPr txBox="1"/>
          <p:nvPr/>
        </p:nvSpPr>
        <p:spPr>
          <a:xfrm>
            <a:off x="4305016" y="0"/>
            <a:ext cx="3741473"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4800" b="1">
                <a:solidFill>
                  <a:schemeClr val="dk1"/>
                </a:solidFill>
                <a:latin typeface="Calibri"/>
                <a:ea typeface="Calibri"/>
                <a:cs typeface="Calibri"/>
                <a:sym typeface="Calibri"/>
              </a:rPr>
              <a:t>CONCLUSIONI</a:t>
            </a:r>
            <a:endParaRPr/>
          </a:p>
        </p:txBody>
      </p:sp>
      <p:sp>
        <p:nvSpPr>
          <p:cNvPr id="412" name="Google Shape;412;p23" descr="https://euc-powerpoint.officeapps.live.com/pods/GetClipboardImage.ashx?Id=2335165e-c92b-4287-8741-d1709285c8b3&amp;DC=GEU4&amp;pkey=26f9bf97-3b33-4afb-8f30-ba45b4ac4d13&amp;wdwaccluster=GEU4"/>
          <p:cNvSpPr/>
          <p:nvPr/>
        </p:nvSpPr>
        <p:spPr>
          <a:xfrm>
            <a:off x="1522910" y="3635967"/>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13" name="Google Shape;413;p23" descr="Immagine che contiene vestiti, persona, Viso umano, uomo&#10;&#10;Descrizione generata automaticamente"/>
          <p:cNvSpPr/>
          <p:nvPr/>
        </p:nvSpPr>
        <p:spPr>
          <a:xfrm>
            <a:off x="2412290" y="5644462"/>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14" name="Google Shape;414;p23"/>
          <p:cNvSpPr txBox="1"/>
          <p:nvPr/>
        </p:nvSpPr>
        <p:spPr>
          <a:xfrm>
            <a:off x="996286" y="1017533"/>
            <a:ext cx="347213" cy="440120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2000" b="1">
                <a:solidFill>
                  <a:srgbClr val="FF0000"/>
                </a:solidFill>
                <a:latin typeface="Calibri"/>
                <a:ea typeface="Calibri"/>
                <a:cs typeface="Calibri"/>
                <a:sym typeface="Calibri"/>
              </a:rPr>
              <a:t>PARTECIPAZIONE</a:t>
            </a:r>
            <a:endParaRPr/>
          </a:p>
        </p:txBody>
      </p:sp>
      <p:sp>
        <p:nvSpPr>
          <p:cNvPr id="415" name="Google Shape;415;p23"/>
          <p:cNvSpPr txBox="1"/>
          <p:nvPr/>
        </p:nvSpPr>
        <p:spPr>
          <a:xfrm>
            <a:off x="1941303" y="365595"/>
            <a:ext cx="186759" cy="624786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2000" b="1">
                <a:solidFill>
                  <a:srgbClr val="FF0000"/>
                </a:solidFill>
                <a:latin typeface="Calibri"/>
                <a:ea typeface="Calibri"/>
                <a:cs typeface="Calibri"/>
                <a:sym typeface="Calibri"/>
              </a:rPr>
              <a:t>LAVORO</a:t>
            </a:r>
            <a:endParaRPr/>
          </a:p>
          <a:p>
            <a:pPr marL="0" marR="0" lvl="0" indent="0" algn="l" rtl="0">
              <a:spcBef>
                <a:spcPts val="0"/>
              </a:spcBef>
              <a:spcAft>
                <a:spcPts val="0"/>
              </a:spcAft>
              <a:buNone/>
            </a:pPr>
            <a:r>
              <a:rPr lang="it-IT" sz="2000" b="1">
                <a:solidFill>
                  <a:srgbClr val="FF0000"/>
                </a:solidFill>
                <a:latin typeface="Calibri"/>
                <a:ea typeface="Calibri"/>
                <a:cs typeface="Calibri"/>
                <a:sym typeface="Calibri"/>
              </a:rPr>
              <a:t> INTROSPETTIVO</a:t>
            </a:r>
            <a:endParaRPr/>
          </a:p>
        </p:txBody>
      </p:sp>
      <p:sp>
        <p:nvSpPr>
          <p:cNvPr id="416" name="Google Shape;416;p23"/>
          <p:cNvSpPr txBox="1"/>
          <p:nvPr/>
        </p:nvSpPr>
        <p:spPr>
          <a:xfrm>
            <a:off x="9744499" y="302359"/>
            <a:ext cx="300251" cy="65556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2000" b="1">
                <a:solidFill>
                  <a:srgbClr val="FF0000"/>
                </a:solidFill>
                <a:latin typeface="Calibri"/>
                <a:ea typeface="Calibri"/>
                <a:cs typeface="Calibri"/>
                <a:sym typeface="Calibri"/>
              </a:rPr>
              <a:t>ENERGIA</a:t>
            </a:r>
            <a:endParaRPr/>
          </a:p>
          <a:p>
            <a:pPr marL="0" marR="0" lvl="0" indent="0" algn="l" rtl="0">
              <a:spcBef>
                <a:spcPts val="0"/>
              </a:spcBef>
              <a:spcAft>
                <a:spcPts val="0"/>
              </a:spcAft>
              <a:buNone/>
            </a:pPr>
            <a:r>
              <a:rPr lang="it-IT" sz="2000" b="1">
                <a:solidFill>
                  <a:srgbClr val="FF0000"/>
                </a:solidFill>
                <a:latin typeface="Calibri"/>
                <a:ea typeface="Calibri"/>
                <a:cs typeface="Calibri"/>
                <a:sym typeface="Calibri"/>
              </a:rPr>
              <a:t> </a:t>
            </a:r>
            <a:r>
              <a:rPr lang="it-IT" sz="2000" b="1">
                <a:solidFill>
                  <a:schemeClr val="dk1"/>
                </a:solidFill>
                <a:latin typeface="Calibri"/>
                <a:ea typeface="Calibri"/>
                <a:cs typeface="Calibri"/>
                <a:sym typeface="Calibri"/>
              </a:rPr>
              <a:t>E</a:t>
            </a:r>
            <a:endParaRPr/>
          </a:p>
          <a:p>
            <a:pPr marL="0" marR="0" lvl="0" indent="0" algn="l" rtl="0">
              <a:spcBef>
                <a:spcPts val="0"/>
              </a:spcBef>
              <a:spcAft>
                <a:spcPts val="0"/>
              </a:spcAft>
              <a:buNone/>
            </a:pPr>
            <a:r>
              <a:rPr lang="it-IT" sz="2000" b="1">
                <a:solidFill>
                  <a:srgbClr val="FF0000"/>
                </a:solidFill>
                <a:latin typeface="Calibri"/>
                <a:ea typeface="Calibri"/>
                <a:cs typeface="Calibri"/>
                <a:sym typeface="Calibri"/>
              </a:rPr>
              <a:t> ATTIVAZIONE</a:t>
            </a:r>
            <a:endParaRPr/>
          </a:p>
        </p:txBody>
      </p:sp>
      <p:sp>
        <p:nvSpPr>
          <p:cNvPr id="417" name="Google Shape;417;p23"/>
          <p:cNvSpPr txBox="1"/>
          <p:nvPr/>
        </p:nvSpPr>
        <p:spPr>
          <a:xfrm>
            <a:off x="10620229" y="487305"/>
            <a:ext cx="300251" cy="59400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2000" b="1">
                <a:solidFill>
                  <a:schemeClr val="dk1"/>
                </a:solidFill>
                <a:latin typeface="Calibri"/>
                <a:ea typeface="Calibri"/>
                <a:cs typeface="Calibri"/>
                <a:sym typeface="Calibri"/>
              </a:rPr>
              <a:t>DAL</a:t>
            </a:r>
            <a:endParaRPr/>
          </a:p>
          <a:p>
            <a:pPr marL="0" marR="0" lvl="0" indent="0" algn="l" rtl="0">
              <a:spcBef>
                <a:spcPts val="0"/>
              </a:spcBef>
              <a:spcAft>
                <a:spcPts val="0"/>
              </a:spcAft>
              <a:buNone/>
            </a:pPr>
            <a:r>
              <a:rPr lang="it-IT" sz="2000" b="1">
                <a:solidFill>
                  <a:srgbClr val="FF0000"/>
                </a:solidFill>
                <a:latin typeface="Calibri"/>
                <a:ea typeface="Calibri"/>
                <a:cs typeface="Calibri"/>
                <a:sym typeface="Calibri"/>
              </a:rPr>
              <a:t> SINGOL</a:t>
            </a:r>
            <a:endParaRPr/>
          </a:p>
          <a:p>
            <a:pPr marL="0" marR="0" lvl="0" indent="0" algn="l" rtl="0">
              <a:spcBef>
                <a:spcPts val="0"/>
              </a:spcBef>
              <a:spcAft>
                <a:spcPts val="0"/>
              </a:spcAft>
              <a:buNone/>
            </a:pPr>
            <a:r>
              <a:rPr lang="it-IT" sz="2000" b="1">
                <a:solidFill>
                  <a:srgbClr val="FF0000"/>
                </a:solidFill>
                <a:latin typeface="Calibri"/>
                <a:ea typeface="Calibri"/>
                <a:cs typeface="Calibri"/>
                <a:sym typeface="Calibri"/>
              </a:rPr>
              <a:t>O</a:t>
            </a:r>
            <a:endParaRPr/>
          </a:p>
          <a:p>
            <a:pPr marL="0" marR="0" lvl="0" indent="0" algn="l" rtl="0">
              <a:spcBef>
                <a:spcPts val="0"/>
              </a:spcBef>
              <a:spcAft>
                <a:spcPts val="0"/>
              </a:spcAft>
              <a:buNone/>
            </a:pPr>
            <a:endParaRPr sz="2000" b="1">
              <a:solidFill>
                <a:srgbClr val="FF0000"/>
              </a:solidFill>
              <a:latin typeface="Calibri"/>
              <a:ea typeface="Calibri"/>
              <a:cs typeface="Calibri"/>
              <a:sym typeface="Calibri"/>
            </a:endParaRPr>
          </a:p>
          <a:p>
            <a:pPr marL="0" marR="0" lvl="0" indent="0" algn="l" rtl="0">
              <a:spcBef>
                <a:spcPts val="0"/>
              </a:spcBef>
              <a:spcAft>
                <a:spcPts val="0"/>
              </a:spcAft>
              <a:buNone/>
            </a:pPr>
            <a:r>
              <a:rPr lang="it-IT" sz="2000" b="1">
                <a:solidFill>
                  <a:schemeClr val="dk1"/>
                </a:solidFill>
                <a:latin typeface="Calibri"/>
                <a:ea typeface="Calibri"/>
                <a:cs typeface="Calibri"/>
                <a:sym typeface="Calibri"/>
              </a:rPr>
              <a:t>AL</a:t>
            </a:r>
            <a:endParaRPr/>
          </a:p>
          <a:p>
            <a:pPr marL="0" marR="0" lvl="0" indent="0" algn="l" rtl="0">
              <a:spcBef>
                <a:spcPts val="0"/>
              </a:spcBef>
              <a:spcAft>
                <a:spcPts val="0"/>
              </a:spcAft>
              <a:buNone/>
            </a:pPr>
            <a:r>
              <a:rPr lang="it-IT" sz="2000" b="1">
                <a:solidFill>
                  <a:srgbClr val="FF0000"/>
                </a:solidFill>
                <a:latin typeface="Calibri"/>
                <a:ea typeface="Calibri"/>
                <a:cs typeface="Calibri"/>
                <a:sym typeface="Calibri"/>
              </a:rPr>
              <a:t> </a:t>
            </a:r>
            <a:endParaRPr/>
          </a:p>
          <a:p>
            <a:pPr marL="0" marR="0" lvl="0" indent="0" algn="l" rtl="0">
              <a:spcBef>
                <a:spcPts val="0"/>
              </a:spcBef>
              <a:spcAft>
                <a:spcPts val="0"/>
              </a:spcAft>
              <a:buNone/>
            </a:pPr>
            <a:r>
              <a:rPr lang="it-IT" sz="2000" b="1">
                <a:solidFill>
                  <a:srgbClr val="FF0000"/>
                </a:solidFill>
                <a:latin typeface="Calibri"/>
                <a:ea typeface="Calibri"/>
                <a:cs typeface="Calibri"/>
                <a:sym typeface="Calibri"/>
              </a:rPr>
              <a:t>TEAM</a:t>
            </a:r>
            <a:endParaRPr/>
          </a:p>
        </p:txBody>
      </p:sp>
      <p:sp>
        <p:nvSpPr>
          <p:cNvPr id="418" name="Google Shape;418;p23"/>
          <p:cNvSpPr txBox="1"/>
          <p:nvPr/>
        </p:nvSpPr>
        <p:spPr>
          <a:xfrm>
            <a:off x="2438400" y="6150114"/>
            <a:ext cx="7499684"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4000" b="1" dirty="0">
                <a:solidFill>
                  <a:srgbClr val="FF0000"/>
                </a:solidFill>
                <a:latin typeface="Calibri"/>
                <a:ea typeface="Calibri"/>
                <a:cs typeface="Calibri"/>
                <a:sym typeface="Calibri"/>
              </a:rPr>
              <a:t>POTENZIARE I FATTORI DI SFERA</a:t>
            </a:r>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2995612" y="3346240"/>
            <a:ext cx="6157913" cy="2992647"/>
          </a:xfrm>
          <a:prstGeom prst="rect">
            <a:avLst/>
          </a:prstGeom>
        </p:spPr>
      </p:pic>
      <p:sp>
        <p:nvSpPr>
          <p:cNvPr id="3" name="Rettangolo 2"/>
          <p:cNvSpPr/>
          <p:nvPr/>
        </p:nvSpPr>
        <p:spPr>
          <a:xfrm>
            <a:off x="2085975" y="1370645"/>
            <a:ext cx="9086850" cy="1569660"/>
          </a:xfrm>
          <a:prstGeom prst="rect">
            <a:avLst/>
          </a:prstGeom>
        </p:spPr>
        <p:txBody>
          <a:bodyPr wrap="square">
            <a:spAutoFit/>
          </a:bodyPr>
          <a:lstStyle/>
          <a:p>
            <a:r>
              <a:rPr lang="it-IT" sz="3200" dirty="0">
                <a:latin typeface="Apple Chancery" panose="03020702040506060504" pitchFamily="66" charset="-79"/>
                <a:cs typeface="Apple Chancery" panose="03020702040506060504" pitchFamily="66" charset="-79"/>
              </a:rPr>
              <a:t>«E coloro che furono visti danzare vennero giudicati pazzi da quelli che non potevano sentire la musica.” </a:t>
            </a:r>
          </a:p>
          <a:p>
            <a:r>
              <a:rPr lang="it-IT" sz="3200" dirty="0">
                <a:latin typeface="Apple Chancery" panose="03020702040506060504" pitchFamily="66" charset="-79"/>
                <a:cs typeface="Apple Chancery" panose="03020702040506060504" pitchFamily="66" charset="-79"/>
              </a:rPr>
              <a:t>(Friedrich Nietzsche)</a:t>
            </a:r>
          </a:p>
        </p:txBody>
      </p:sp>
    </p:spTree>
    <p:extLst>
      <p:ext uri="{BB962C8B-B14F-4D97-AF65-F5344CB8AC3E}">
        <p14:creationId xmlns:p14="http://schemas.microsoft.com/office/powerpoint/2010/main" val="3780194897"/>
      </p:ext>
    </p:extLst>
  </p:cSld>
  <p:clrMapOvr>
    <a:masterClrMapping/>
  </p:clrMapOvr>
</p:sld>
</file>

<file path=ppt/theme/theme1.xml><?xml version="1.0" encoding="utf-8"?>
<a:theme xmlns:a="http://schemas.openxmlformats.org/drawingml/2006/main" name="Tema di Offic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188</TotalTime>
  <Words>3068</Words>
  <Application>Microsoft Macintosh PowerPoint</Application>
  <PresentationFormat>Widescreen</PresentationFormat>
  <Paragraphs>407</Paragraphs>
  <Slides>22</Slides>
  <Notes>21</Notes>
  <HiddenSlides>0</HiddenSlides>
  <MMClips>0</MMClips>
  <ScaleCrop>false</ScaleCrop>
  <HeadingPairs>
    <vt:vector size="6" baseType="variant">
      <vt:variant>
        <vt:lpstr>Caratteri utilizzati</vt:lpstr>
      </vt:variant>
      <vt:variant>
        <vt:i4>7</vt:i4>
      </vt:variant>
      <vt:variant>
        <vt:lpstr>Tema</vt:lpstr>
      </vt:variant>
      <vt:variant>
        <vt:i4>1</vt:i4>
      </vt:variant>
      <vt:variant>
        <vt:lpstr>Titoli diapositive</vt:lpstr>
      </vt:variant>
      <vt:variant>
        <vt:i4>22</vt:i4>
      </vt:variant>
    </vt:vector>
  </HeadingPairs>
  <TitlesOfParts>
    <vt:vector size="30" baseType="lpstr">
      <vt:lpstr>Calibri Light</vt:lpstr>
      <vt:lpstr>Apple Chancery</vt:lpstr>
      <vt:lpstr>Cambria</vt:lpstr>
      <vt:lpstr>Times New Roman</vt:lpstr>
      <vt:lpstr>Source Sans Pro</vt:lpstr>
      <vt:lpstr>Calibri</vt:lpstr>
      <vt:lpstr>Arial</vt:lpstr>
      <vt:lpstr>Tema di Office</vt:lpstr>
      <vt:lpstr>Presentazione standard di PowerPoint</vt:lpstr>
      <vt:lpstr>MODELLO S.F.E.R.A.</vt:lpstr>
      <vt:lpstr>Presentazione standard di PowerPoint</vt:lpstr>
      <vt:lpstr>IL CHIRURGO COME PERFORMER</vt:lpstr>
      <vt:lpstr>Presentazione standard di PowerPoint</vt:lpstr>
      <vt:lpstr>SINCRONIA</vt:lpstr>
      <vt:lpstr>PUNTI di FORZA</vt:lpstr>
      <vt:lpstr>ENERGIA</vt:lpstr>
      <vt:lpstr>RITMO</vt:lpstr>
      <vt:lpstr>ATTIVAZIONE</vt:lpstr>
      <vt:lpstr>Presentazione standard di PowerPoint</vt:lpstr>
      <vt:lpstr>Presentazione standard di PowerPoint</vt:lpstr>
      <vt:lpstr>Presentazione standard di PowerPoint</vt:lpstr>
      <vt:lpstr>Presentazione standard di PowerPoint</vt:lpstr>
      <vt:lpstr>Presentazione standard di PowerPoint</vt:lpstr>
      <vt:lpstr>RISULTATI</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User</dc:creator>
  <cp:lastModifiedBy>Microsoft Office User</cp:lastModifiedBy>
  <cp:revision>7</cp:revision>
  <dcterms:created xsi:type="dcterms:W3CDTF">2024-11-03T12:40:50Z</dcterms:created>
  <dcterms:modified xsi:type="dcterms:W3CDTF">2026-01-17T18:17:04Z</dcterms:modified>
</cp:coreProperties>
</file>