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494.xml" ContentType="application/vnd.openxmlformats-officedocument.presentationml.tags+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4228" r:id="rId2"/>
    <p:sldMasterId id="2147484202" r:id="rId3"/>
  </p:sldMasterIdLst>
  <p:notesMasterIdLst>
    <p:notesMasterId r:id="rId19"/>
  </p:notesMasterIdLst>
  <p:sldIdLst>
    <p:sldId id="256" r:id="rId4"/>
    <p:sldId id="270" r:id="rId5"/>
    <p:sldId id="388" r:id="rId6"/>
    <p:sldId id="391" r:id="rId7"/>
    <p:sldId id="393" r:id="rId8"/>
    <p:sldId id="394" r:id="rId9"/>
    <p:sldId id="395" r:id="rId10"/>
    <p:sldId id="396" r:id="rId11"/>
    <p:sldId id="397" r:id="rId12"/>
    <p:sldId id="398" r:id="rId13"/>
    <p:sldId id="399" r:id="rId14"/>
    <p:sldId id="401" r:id="rId15"/>
    <p:sldId id="402" r:id="rId16"/>
    <p:sldId id="400" r:id="rId17"/>
    <p:sldId id="405" r:id="rId18"/>
  </p:sldIdLst>
  <p:sldSz cx="18288000" cy="10287000"/>
  <p:notesSz cx="6858000" cy="9144000"/>
  <p:embeddedFontLst>
    <p:embeddedFont>
      <p:font typeface="Barlow Bold" pitchFamily="2" charset="77"/>
      <p:regular r:id="rId20"/>
      <p:bold r:id="rId21"/>
    </p:embeddedFont>
    <p:embeddedFont>
      <p:font typeface="Barlow Ultra-Bold" pitchFamily="2" charset="77"/>
      <p:regular r:id="rId22"/>
      <p:bold r:id="rId23"/>
    </p:embeddedFont>
    <p:embeddedFont>
      <p:font typeface="Lato" panose="020F0502020204030203" pitchFamily="34" charset="0"/>
      <p:regular r:id="rId24"/>
      <p:bold r:id="rId25"/>
      <p:italic r:id="rId26"/>
      <p:boldItalic r:id="rId27"/>
    </p:embeddedFont>
    <p:embeddedFont>
      <p:font typeface="Montserrat" pitchFamily="2" charset="77"/>
      <p:regular r:id="rId28"/>
      <p:bold r:id="rId29"/>
      <p:italic r:id="rId30"/>
      <p:boldItalic r:id="rId31"/>
    </p:embeddedFont>
    <p:embeddedFont>
      <p:font typeface="Segoe UI" panose="020B0502040204020203" pitchFamily="34" charset="0"/>
      <p:regular r:id="rId32"/>
      <p:bold r:id="rId33"/>
      <p:italic r:id="rId34"/>
      <p:boldItalic r:id="rId35"/>
    </p:embeddedFont>
    <p:embeddedFont>
      <p:font typeface="Trebuchet MS" panose="020B0703020202090204" pitchFamily="34" charset="0"/>
      <p:regular r:id="rId36"/>
      <p:bold r:id="rId37"/>
      <p: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303" autoAdjust="0"/>
    <p:restoredTop sz="94691" autoAdjust="0"/>
  </p:normalViewPr>
  <p:slideViewPr>
    <p:cSldViewPr>
      <p:cViewPr varScale="1">
        <p:scale>
          <a:sx n="68" d="100"/>
          <a:sy n="68" d="100"/>
        </p:scale>
        <p:origin x="792" y="2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7.fntdata"/><Relationship Id="rId39" Type="http://schemas.openxmlformats.org/officeDocument/2006/relationships/presProps" Target="presProps.xml"/><Relationship Id="rId21" Type="http://schemas.openxmlformats.org/officeDocument/2006/relationships/font" Target="fonts/font2.fntdata"/><Relationship Id="rId34" Type="http://schemas.openxmlformats.org/officeDocument/2006/relationships/font" Target="fonts/font15.fntdata"/><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font" Target="fonts/font1.fntdata"/><Relationship Id="rId29" Type="http://schemas.openxmlformats.org/officeDocument/2006/relationships/font" Target="fonts/font10.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font" Target="fonts/font18.fntdata"/><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font" Target="fonts/font17.fntdata"/><Relationship Id="rId10" Type="http://schemas.openxmlformats.org/officeDocument/2006/relationships/slide" Target="slides/slide7.xml"/><Relationship Id="rId19" Type="http://schemas.openxmlformats.org/officeDocument/2006/relationships/notesMaster" Target="notesMasters/notesMaster1.xml"/><Relationship Id="rId31" Type="http://schemas.openxmlformats.org/officeDocument/2006/relationships/font" Target="fonts/font12.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font" Target="fonts/font16.fntdata"/><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font" Target="fonts/font19.fntdata"/></Relationships>
</file>

<file path=ppt/diagrams/_rels/data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ata7.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_rels/drawing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7.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6BD14E-0A83-4A85-BF58-7213F51D36F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260FF60E-9201-4B61-973A-1CCD186F83FC}">
      <dgm:prSet custT="1"/>
      <dgm:spPr/>
      <dgm:t>
        <a:bodyPr/>
        <a:lstStyle/>
        <a:p>
          <a:pPr>
            <a:lnSpc>
              <a:spcPct val="100000"/>
            </a:lnSpc>
          </a:pPr>
          <a:r>
            <a:rPr lang="it-IT" sz="2800" b="1" i="0" dirty="0">
              <a:latin typeface="Arial" panose="020B0604020202020204" pitchFamily="34" charset="0"/>
              <a:cs typeface="Arial" panose="020B0604020202020204" pitchFamily="34" charset="0"/>
            </a:rPr>
            <a:t>Fragilità del Paziente Anziano</a:t>
          </a:r>
        </a:p>
        <a:p>
          <a:pPr>
            <a:lnSpc>
              <a:spcPct val="100000"/>
            </a:lnSpc>
            <a:buNone/>
          </a:pPr>
          <a:r>
            <a:rPr lang="it-IT" sz="2800" b="0" i="0" dirty="0">
              <a:latin typeface="Arial" panose="020B0604020202020204" pitchFamily="34" charset="0"/>
              <a:cs typeface="Arial" panose="020B0604020202020204" pitchFamily="34" charset="0"/>
            </a:rPr>
            <a:t>Nei pazienti </a:t>
          </a:r>
          <a:r>
            <a:rPr lang="it-IT" sz="2800" b="1" i="0" dirty="0">
              <a:latin typeface="Arial" panose="020B0604020202020204" pitchFamily="34" charset="0"/>
              <a:cs typeface="Arial" panose="020B0604020202020204" pitchFamily="34" charset="0"/>
            </a:rPr>
            <a:t>over 65</a:t>
          </a:r>
          <a:r>
            <a:rPr lang="it-IT" sz="2800" b="0" i="0" dirty="0">
              <a:latin typeface="Arial" panose="020B0604020202020204" pitchFamily="34" charset="0"/>
              <a:cs typeface="Arial" panose="020B0604020202020204" pitchFamily="34" charset="0"/>
            </a:rPr>
            <a:t>, la scarsa qualità tissutale e le comorbidità aumentano il rischio di recidiva</a:t>
          </a:r>
        </a:p>
      </dgm:t>
    </dgm:pt>
    <dgm:pt modelId="{579DDB3F-7D30-40AA-92E9-F3736E04C849}" type="parTrans" cxnId="{305A0AD2-30B7-45E2-A0C8-56E1B0242A9F}">
      <dgm:prSet/>
      <dgm:spPr/>
      <dgm:t>
        <a:bodyPr/>
        <a:lstStyle/>
        <a:p>
          <a:endParaRPr lang="en-US"/>
        </a:p>
      </dgm:t>
    </dgm:pt>
    <dgm:pt modelId="{CA32AADB-F480-444B-B86B-31761A5AD696}" type="sibTrans" cxnId="{305A0AD2-30B7-45E2-A0C8-56E1B0242A9F}">
      <dgm:prSet/>
      <dgm:spPr/>
      <dgm:t>
        <a:bodyPr/>
        <a:lstStyle/>
        <a:p>
          <a:endParaRPr lang="en-US"/>
        </a:p>
      </dgm:t>
    </dgm:pt>
    <dgm:pt modelId="{2656B17C-4809-47E2-BD16-6C7FADFFD043}">
      <dgm:prSet custT="1"/>
      <dgm:spPr/>
      <dgm:t>
        <a:bodyPr/>
        <a:lstStyle/>
        <a:p>
          <a:pPr algn="l">
            <a:lnSpc>
              <a:spcPct val="100000"/>
            </a:lnSpc>
          </a:pPr>
          <a:r>
            <a:rPr lang="it-IT" sz="2800" b="1" i="0" dirty="0">
              <a:latin typeface="Arial" panose="020B0604020202020204" pitchFamily="34" charset="0"/>
              <a:cs typeface="Arial" panose="020B0604020202020204" pitchFamily="34" charset="0"/>
            </a:rPr>
            <a:t>Limiti delle Mesh Sintetiche</a:t>
          </a:r>
        </a:p>
        <a:p>
          <a:pPr algn="l">
            <a:lnSpc>
              <a:spcPct val="100000"/>
            </a:lnSpc>
            <a:buNone/>
          </a:pPr>
          <a:r>
            <a:rPr lang="it-IT" sz="2800" b="0" i="0" dirty="0">
              <a:latin typeface="Arial" panose="020B0604020202020204" pitchFamily="34" charset="0"/>
              <a:cs typeface="Arial" panose="020B0604020202020204" pitchFamily="34" charset="0"/>
            </a:rPr>
            <a:t>-riducano efficacemente le recidive anatomiche, il loro utilizzo è limitato dal rischio documentato di complicanze a lungo termine come </a:t>
          </a:r>
          <a:r>
            <a:rPr lang="it-IT" sz="2800" b="1" i="0" dirty="0">
              <a:latin typeface="Arial" panose="020B0604020202020204" pitchFamily="34" charset="0"/>
              <a:cs typeface="Arial" panose="020B0604020202020204" pitchFamily="34" charset="0"/>
            </a:rPr>
            <a:t>erosione</a:t>
          </a:r>
          <a:r>
            <a:rPr lang="it-IT" sz="2800" b="0" i="0" dirty="0">
              <a:latin typeface="Arial" panose="020B0604020202020204" pitchFamily="34" charset="0"/>
              <a:cs typeface="Arial" panose="020B0604020202020204" pitchFamily="34" charset="0"/>
            </a:rPr>
            <a:t> e </a:t>
          </a:r>
          <a:r>
            <a:rPr lang="it-IT" sz="2800" b="1" i="0" dirty="0">
              <a:latin typeface="Arial" panose="020B0604020202020204" pitchFamily="34" charset="0"/>
              <a:cs typeface="Arial" panose="020B0604020202020204" pitchFamily="34" charset="0"/>
            </a:rPr>
            <a:t>stenosi</a:t>
          </a:r>
          <a:r>
            <a:rPr lang="it-IT" sz="2800" b="0" i="0" dirty="0">
              <a:latin typeface="Arial" panose="020B0604020202020204" pitchFamily="34" charset="0"/>
              <a:cs typeface="Arial" panose="020B0604020202020204" pitchFamily="34" charset="0"/>
            </a:rPr>
            <a:t>.</a:t>
          </a:r>
        </a:p>
        <a:p>
          <a:pPr algn="l">
            <a:lnSpc>
              <a:spcPct val="100000"/>
            </a:lnSpc>
            <a:buNone/>
          </a:pPr>
          <a:r>
            <a:rPr lang="it-IT" sz="2800" b="1" i="0" dirty="0">
              <a:latin typeface="Arial" panose="020B0604020202020204" pitchFamily="34" charset="0"/>
              <a:cs typeface="Arial" panose="020B0604020202020204" pitchFamily="34" charset="0"/>
            </a:rPr>
            <a:t>Vantaggio Biosintetico:</a:t>
          </a:r>
          <a:r>
            <a:rPr lang="it-IT" sz="2800" b="0" i="0" dirty="0">
              <a:latin typeface="Arial" panose="020B0604020202020204" pitchFamily="34" charset="0"/>
              <a:cs typeface="Arial" panose="020B0604020202020204" pitchFamily="34" charset="0"/>
            </a:rPr>
            <a:t>(es. </a:t>
          </a:r>
          <a:r>
            <a:rPr lang="it-IT" sz="2800" b="0" i="0" dirty="0" err="1">
              <a:latin typeface="Arial" panose="020B0604020202020204" pitchFamily="34" charset="0"/>
              <a:cs typeface="Arial" panose="020B0604020202020204" pitchFamily="34" charset="0"/>
            </a:rPr>
            <a:t>Phasix</a:t>
          </a:r>
          <a:r>
            <a:rPr lang="it-IT" sz="2800" b="0" i="0" dirty="0">
              <a:latin typeface="Arial" panose="020B0604020202020204" pitchFamily="34" charset="0"/>
              <a:cs typeface="Arial" panose="020B0604020202020204" pitchFamily="34" charset="0"/>
            </a:rPr>
            <a:t>™) </a:t>
          </a:r>
          <a:endParaRPr lang="it-IT" sz="2800" b="1" i="0" dirty="0">
            <a:latin typeface="Arial" panose="020B0604020202020204" pitchFamily="34" charset="0"/>
            <a:cs typeface="Arial" panose="020B0604020202020204" pitchFamily="34" charset="0"/>
          </a:endParaRPr>
        </a:p>
        <a:p>
          <a:pPr algn="l">
            <a:lnSpc>
              <a:spcPct val="100000"/>
            </a:lnSpc>
            <a:buNone/>
          </a:pPr>
          <a:r>
            <a:rPr lang="it-IT" sz="2800" b="0" i="0" dirty="0">
              <a:latin typeface="Arial" panose="020B0604020202020204" pitchFamily="34" charset="0"/>
              <a:cs typeface="Arial" panose="020B0604020202020204" pitchFamily="34" charset="0"/>
            </a:rPr>
            <a:t>-offrono </a:t>
          </a:r>
          <a:r>
            <a:rPr lang="it-IT" sz="2800" b="1" i="0" dirty="0">
              <a:latin typeface="Arial" panose="020B0604020202020204" pitchFamily="34" charset="0"/>
              <a:cs typeface="Arial" panose="020B0604020202020204" pitchFamily="34" charset="0"/>
            </a:rPr>
            <a:t>stabilità anatomica</a:t>
          </a:r>
          <a:r>
            <a:rPr lang="it-IT" sz="2800" b="0" i="0" dirty="0">
              <a:latin typeface="Arial" panose="020B0604020202020204" pitchFamily="34" charset="0"/>
              <a:cs typeface="Arial" panose="020B0604020202020204" pitchFamily="34" charset="0"/>
            </a:rPr>
            <a:t> temporanea per favorire la guarigione tissutale, riassorbendosi poi gradualmente per minimizzare i rischi tardivi..).</a:t>
          </a:r>
          <a:endParaRPr lang="en-US" sz="2800" dirty="0">
            <a:latin typeface="Arial" panose="020B0604020202020204" pitchFamily="34" charset="0"/>
            <a:cs typeface="Arial" panose="020B0604020202020204" pitchFamily="34" charset="0"/>
          </a:endParaRPr>
        </a:p>
      </dgm:t>
    </dgm:pt>
    <dgm:pt modelId="{DB134B35-F6FC-42DD-99A9-B6C80CCD09CC}" type="parTrans" cxnId="{C8A4ACAC-F666-4EA4-B296-8BEBA09811EF}">
      <dgm:prSet/>
      <dgm:spPr/>
      <dgm:t>
        <a:bodyPr/>
        <a:lstStyle/>
        <a:p>
          <a:endParaRPr lang="en-US"/>
        </a:p>
      </dgm:t>
    </dgm:pt>
    <dgm:pt modelId="{9AED8F9F-07EF-44EA-8E20-66EC7F148EC9}" type="sibTrans" cxnId="{C8A4ACAC-F666-4EA4-B296-8BEBA09811EF}">
      <dgm:prSet/>
      <dgm:spPr/>
      <dgm:t>
        <a:bodyPr/>
        <a:lstStyle/>
        <a:p>
          <a:endParaRPr lang="en-US"/>
        </a:p>
      </dgm:t>
    </dgm:pt>
    <dgm:pt modelId="{51CAB6DA-904E-E240-A142-9A72BEDA26CB}" type="pres">
      <dgm:prSet presAssocID="{476BD14E-0A83-4A85-BF58-7213F51D36F8}" presName="vert0" presStyleCnt="0">
        <dgm:presLayoutVars>
          <dgm:dir/>
          <dgm:animOne val="branch"/>
          <dgm:animLvl val="lvl"/>
        </dgm:presLayoutVars>
      </dgm:prSet>
      <dgm:spPr/>
    </dgm:pt>
    <dgm:pt modelId="{498130C4-FB09-5B48-9F97-4B18C28C9794}" type="pres">
      <dgm:prSet presAssocID="{260FF60E-9201-4B61-973A-1CCD186F83FC}" presName="thickLine" presStyleLbl="alignNode1" presStyleIdx="0" presStyleCnt="2"/>
      <dgm:spPr/>
    </dgm:pt>
    <dgm:pt modelId="{1187EC44-5534-DB48-98E4-8DC6DA793670}" type="pres">
      <dgm:prSet presAssocID="{260FF60E-9201-4B61-973A-1CCD186F83FC}" presName="horz1" presStyleCnt="0"/>
      <dgm:spPr/>
    </dgm:pt>
    <dgm:pt modelId="{F6263AA2-6279-9142-8791-23DBCC388937}" type="pres">
      <dgm:prSet presAssocID="{260FF60E-9201-4B61-973A-1CCD186F83FC}" presName="tx1" presStyleLbl="revTx" presStyleIdx="0" presStyleCnt="2"/>
      <dgm:spPr/>
    </dgm:pt>
    <dgm:pt modelId="{26D6437A-12E5-D24C-884B-D1DAD01E52CF}" type="pres">
      <dgm:prSet presAssocID="{260FF60E-9201-4B61-973A-1CCD186F83FC}" presName="vert1" presStyleCnt="0"/>
      <dgm:spPr/>
    </dgm:pt>
    <dgm:pt modelId="{9BE7F7E2-26AE-7E40-8ECE-13A02208EB29}" type="pres">
      <dgm:prSet presAssocID="{2656B17C-4809-47E2-BD16-6C7FADFFD043}" presName="thickLine" presStyleLbl="alignNode1" presStyleIdx="1" presStyleCnt="2" custLinFactNeighborX="-1407" custLinFactNeighborY="-42306"/>
      <dgm:spPr/>
    </dgm:pt>
    <dgm:pt modelId="{E68B8900-431D-7742-954D-5C259E5C1C70}" type="pres">
      <dgm:prSet presAssocID="{2656B17C-4809-47E2-BD16-6C7FADFFD043}" presName="horz1" presStyleCnt="0"/>
      <dgm:spPr/>
    </dgm:pt>
    <dgm:pt modelId="{589FD4C8-47F3-2C49-A082-7F75ECA55F8B}" type="pres">
      <dgm:prSet presAssocID="{2656B17C-4809-47E2-BD16-6C7FADFFD043}" presName="tx1" presStyleLbl="revTx" presStyleIdx="1" presStyleCnt="2" custLinFactNeighborX="-256" custLinFactNeighborY="-36840"/>
      <dgm:spPr/>
    </dgm:pt>
    <dgm:pt modelId="{5F2E6F38-66E3-B747-A429-CB39B9349BAA}" type="pres">
      <dgm:prSet presAssocID="{2656B17C-4809-47E2-BD16-6C7FADFFD043}" presName="vert1" presStyleCnt="0"/>
      <dgm:spPr/>
    </dgm:pt>
  </dgm:ptLst>
  <dgm:cxnLst>
    <dgm:cxn modelId="{EE50EA6C-C3FD-3C46-ACA7-B4C2BDCD0BA5}" type="presOf" srcId="{476BD14E-0A83-4A85-BF58-7213F51D36F8}" destId="{51CAB6DA-904E-E240-A142-9A72BEDA26CB}" srcOrd="0" destOrd="0" presId="urn:microsoft.com/office/officeart/2008/layout/LinedList"/>
    <dgm:cxn modelId="{21FA8297-97FD-4C48-8E51-E936D01E6A4D}" type="presOf" srcId="{260FF60E-9201-4B61-973A-1CCD186F83FC}" destId="{F6263AA2-6279-9142-8791-23DBCC388937}" srcOrd="0" destOrd="0" presId="urn:microsoft.com/office/officeart/2008/layout/LinedList"/>
    <dgm:cxn modelId="{C8A4ACAC-F666-4EA4-B296-8BEBA09811EF}" srcId="{476BD14E-0A83-4A85-BF58-7213F51D36F8}" destId="{2656B17C-4809-47E2-BD16-6C7FADFFD043}" srcOrd="1" destOrd="0" parTransId="{DB134B35-F6FC-42DD-99A9-B6C80CCD09CC}" sibTransId="{9AED8F9F-07EF-44EA-8E20-66EC7F148EC9}"/>
    <dgm:cxn modelId="{305A0AD2-30B7-45E2-A0C8-56E1B0242A9F}" srcId="{476BD14E-0A83-4A85-BF58-7213F51D36F8}" destId="{260FF60E-9201-4B61-973A-1CCD186F83FC}" srcOrd="0" destOrd="0" parTransId="{579DDB3F-7D30-40AA-92E9-F3736E04C849}" sibTransId="{CA32AADB-F480-444B-B86B-31761A5AD696}"/>
    <dgm:cxn modelId="{79BF2FF4-2892-D942-B2EE-FCC0EE396AC8}" type="presOf" srcId="{2656B17C-4809-47E2-BD16-6C7FADFFD043}" destId="{589FD4C8-47F3-2C49-A082-7F75ECA55F8B}" srcOrd="0" destOrd="0" presId="urn:microsoft.com/office/officeart/2008/layout/LinedList"/>
    <dgm:cxn modelId="{B3CD8DC4-57FE-5245-B334-274AC7C09F37}" type="presParOf" srcId="{51CAB6DA-904E-E240-A142-9A72BEDA26CB}" destId="{498130C4-FB09-5B48-9F97-4B18C28C9794}" srcOrd="0" destOrd="0" presId="urn:microsoft.com/office/officeart/2008/layout/LinedList"/>
    <dgm:cxn modelId="{71507F8E-084B-5D43-9C32-4CE6442B83EF}" type="presParOf" srcId="{51CAB6DA-904E-E240-A142-9A72BEDA26CB}" destId="{1187EC44-5534-DB48-98E4-8DC6DA793670}" srcOrd="1" destOrd="0" presId="urn:microsoft.com/office/officeart/2008/layout/LinedList"/>
    <dgm:cxn modelId="{E93AE221-A405-3540-A479-56AD65003815}" type="presParOf" srcId="{1187EC44-5534-DB48-98E4-8DC6DA793670}" destId="{F6263AA2-6279-9142-8791-23DBCC388937}" srcOrd="0" destOrd="0" presId="urn:microsoft.com/office/officeart/2008/layout/LinedList"/>
    <dgm:cxn modelId="{2EB6FFF1-E603-B144-9E62-69067B2EB3C6}" type="presParOf" srcId="{1187EC44-5534-DB48-98E4-8DC6DA793670}" destId="{26D6437A-12E5-D24C-884B-D1DAD01E52CF}" srcOrd="1" destOrd="0" presId="urn:microsoft.com/office/officeart/2008/layout/LinedList"/>
    <dgm:cxn modelId="{60ED1434-1441-FE4F-9649-D51152D084F6}" type="presParOf" srcId="{51CAB6DA-904E-E240-A142-9A72BEDA26CB}" destId="{9BE7F7E2-26AE-7E40-8ECE-13A02208EB29}" srcOrd="2" destOrd="0" presId="urn:microsoft.com/office/officeart/2008/layout/LinedList"/>
    <dgm:cxn modelId="{3C65FC51-75B9-3B45-A657-BFBA409E92BF}" type="presParOf" srcId="{51CAB6DA-904E-E240-A142-9A72BEDA26CB}" destId="{E68B8900-431D-7742-954D-5C259E5C1C70}" srcOrd="3" destOrd="0" presId="urn:microsoft.com/office/officeart/2008/layout/LinedList"/>
    <dgm:cxn modelId="{702F9567-ED8A-3B48-8CA1-FB1A60B763AA}" type="presParOf" srcId="{E68B8900-431D-7742-954D-5C259E5C1C70}" destId="{589FD4C8-47F3-2C49-A082-7F75ECA55F8B}" srcOrd="0" destOrd="0" presId="urn:microsoft.com/office/officeart/2008/layout/LinedList"/>
    <dgm:cxn modelId="{AC9620AB-EFC6-4D4B-BA59-009C0F067C14}" type="presParOf" srcId="{E68B8900-431D-7742-954D-5C259E5C1C70}" destId="{5F2E6F38-66E3-B747-A429-CB39B9349BAA}"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79F2A6-BED9-432E-8DB2-2581F05DCF2A}"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8116712D-1CEC-4F26-A812-6A0D66755895}">
      <dgm:prSet/>
      <dgm:spPr/>
      <dgm:t>
        <a:bodyPr/>
        <a:lstStyle/>
        <a:p>
          <a:r>
            <a:rPr lang="en-US"/>
            <a:t>Analizzare in modo approfondito i risultati clinici e funzionali della chirurgia di revisione per la malattia da reflusso gastroesofageo (GERD) utilizzando mesh biosintetica. </a:t>
          </a:r>
        </a:p>
      </dgm:t>
    </dgm:pt>
    <dgm:pt modelId="{AB4ECB5D-6240-40A8-AD56-A39758CC1144}" type="parTrans" cxnId="{69DF4853-2129-4E84-AD29-B020C38807BB}">
      <dgm:prSet/>
      <dgm:spPr/>
      <dgm:t>
        <a:bodyPr/>
        <a:lstStyle/>
        <a:p>
          <a:endParaRPr lang="en-US"/>
        </a:p>
      </dgm:t>
    </dgm:pt>
    <dgm:pt modelId="{9903F4D5-F861-4067-915D-4AA8133225A6}" type="sibTrans" cxnId="{69DF4853-2129-4E84-AD29-B020C38807BB}">
      <dgm:prSet/>
      <dgm:spPr/>
      <dgm:t>
        <a:bodyPr/>
        <a:lstStyle/>
        <a:p>
          <a:endParaRPr lang="en-US"/>
        </a:p>
      </dgm:t>
    </dgm:pt>
    <dgm:pt modelId="{6501A63B-0712-449F-BD4C-90AB34C2579C}">
      <dgm:prSet/>
      <dgm:spPr/>
      <dgm:t>
        <a:bodyPr/>
        <a:lstStyle/>
        <a:p>
          <a:r>
            <a:rPr lang="en-US"/>
            <a:t>Valutare attentamente i tassi di successo, le complicanze postoperatorie, le recidive e l'impatto sulla qualità di vita dei pazienti a medio termine. </a:t>
          </a:r>
        </a:p>
      </dgm:t>
    </dgm:pt>
    <dgm:pt modelId="{AB6F1460-3CA9-4CEF-BDC7-2F16051117EE}" type="parTrans" cxnId="{108418E0-AE7E-41F9-82C3-D8F7822F3A86}">
      <dgm:prSet/>
      <dgm:spPr/>
      <dgm:t>
        <a:bodyPr/>
        <a:lstStyle/>
        <a:p>
          <a:endParaRPr lang="en-US"/>
        </a:p>
      </dgm:t>
    </dgm:pt>
    <dgm:pt modelId="{589BCBAE-6ECD-4ACF-8956-612AFA9BE59E}" type="sibTrans" cxnId="{108418E0-AE7E-41F9-82C3-D8F7822F3A86}">
      <dgm:prSet/>
      <dgm:spPr/>
      <dgm:t>
        <a:bodyPr/>
        <a:lstStyle/>
        <a:p>
          <a:endParaRPr lang="en-US"/>
        </a:p>
      </dgm:t>
    </dgm:pt>
    <dgm:pt modelId="{AD0B8F8C-55BE-704C-9EDD-C71B176A26F6}" type="pres">
      <dgm:prSet presAssocID="{FE79F2A6-BED9-432E-8DB2-2581F05DCF2A}" presName="Name0" presStyleCnt="0">
        <dgm:presLayoutVars>
          <dgm:dir/>
          <dgm:animLvl val="lvl"/>
          <dgm:resizeHandles val="exact"/>
        </dgm:presLayoutVars>
      </dgm:prSet>
      <dgm:spPr/>
    </dgm:pt>
    <dgm:pt modelId="{9409E56A-B0F6-584D-BC85-9FCE460E2EB4}" type="pres">
      <dgm:prSet presAssocID="{6501A63B-0712-449F-BD4C-90AB34C2579C}" presName="boxAndChildren" presStyleCnt="0"/>
      <dgm:spPr/>
    </dgm:pt>
    <dgm:pt modelId="{8715BA73-7A7C-F145-8A33-E4C5F2003054}" type="pres">
      <dgm:prSet presAssocID="{6501A63B-0712-449F-BD4C-90AB34C2579C}" presName="parentTextBox" presStyleLbl="node1" presStyleIdx="0" presStyleCnt="2"/>
      <dgm:spPr/>
    </dgm:pt>
    <dgm:pt modelId="{E8004022-9E2C-4C43-8515-48D3500369EB}" type="pres">
      <dgm:prSet presAssocID="{9903F4D5-F861-4067-915D-4AA8133225A6}" presName="sp" presStyleCnt="0"/>
      <dgm:spPr/>
    </dgm:pt>
    <dgm:pt modelId="{7C896746-1D7B-B14E-BB32-144A07B1F261}" type="pres">
      <dgm:prSet presAssocID="{8116712D-1CEC-4F26-A812-6A0D66755895}" presName="arrowAndChildren" presStyleCnt="0"/>
      <dgm:spPr/>
    </dgm:pt>
    <dgm:pt modelId="{23B40BF5-CDA0-1D46-BE49-D1DB49CC66A7}" type="pres">
      <dgm:prSet presAssocID="{8116712D-1CEC-4F26-A812-6A0D66755895}" presName="parentTextArrow" presStyleLbl="node1" presStyleIdx="1" presStyleCnt="2"/>
      <dgm:spPr/>
    </dgm:pt>
  </dgm:ptLst>
  <dgm:cxnLst>
    <dgm:cxn modelId="{B6B5683F-3612-1C4E-B354-63ABBF03D082}" type="presOf" srcId="{6501A63B-0712-449F-BD4C-90AB34C2579C}" destId="{8715BA73-7A7C-F145-8A33-E4C5F2003054}" srcOrd="0" destOrd="0" presId="urn:microsoft.com/office/officeart/2005/8/layout/process4"/>
    <dgm:cxn modelId="{286BB14D-BB58-104A-84D6-61D84AF21BB5}" type="presOf" srcId="{8116712D-1CEC-4F26-A812-6A0D66755895}" destId="{23B40BF5-CDA0-1D46-BE49-D1DB49CC66A7}" srcOrd="0" destOrd="0" presId="urn:microsoft.com/office/officeart/2005/8/layout/process4"/>
    <dgm:cxn modelId="{69DF4853-2129-4E84-AD29-B020C38807BB}" srcId="{FE79F2A6-BED9-432E-8DB2-2581F05DCF2A}" destId="{8116712D-1CEC-4F26-A812-6A0D66755895}" srcOrd="0" destOrd="0" parTransId="{AB4ECB5D-6240-40A8-AD56-A39758CC1144}" sibTransId="{9903F4D5-F861-4067-915D-4AA8133225A6}"/>
    <dgm:cxn modelId="{937A37A3-4C4F-F348-ADB1-A3DEAAA2B3B5}" type="presOf" srcId="{FE79F2A6-BED9-432E-8DB2-2581F05DCF2A}" destId="{AD0B8F8C-55BE-704C-9EDD-C71B176A26F6}" srcOrd="0" destOrd="0" presId="urn:microsoft.com/office/officeart/2005/8/layout/process4"/>
    <dgm:cxn modelId="{108418E0-AE7E-41F9-82C3-D8F7822F3A86}" srcId="{FE79F2A6-BED9-432E-8DB2-2581F05DCF2A}" destId="{6501A63B-0712-449F-BD4C-90AB34C2579C}" srcOrd="1" destOrd="0" parTransId="{AB6F1460-3CA9-4CEF-BDC7-2F16051117EE}" sibTransId="{589BCBAE-6ECD-4ACF-8956-612AFA9BE59E}"/>
    <dgm:cxn modelId="{F312C8C5-F91F-294F-94C9-29E735BD9A32}" type="presParOf" srcId="{AD0B8F8C-55BE-704C-9EDD-C71B176A26F6}" destId="{9409E56A-B0F6-584D-BC85-9FCE460E2EB4}" srcOrd="0" destOrd="0" presId="urn:microsoft.com/office/officeart/2005/8/layout/process4"/>
    <dgm:cxn modelId="{07BD30CB-A702-9D40-AD65-DDB3AB55BD74}" type="presParOf" srcId="{9409E56A-B0F6-584D-BC85-9FCE460E2EB4}" destId="{8715BA73-7A7C-F145-8A33-E4C5F2003054}" srcOrd="0" destOrd="0" presId="urn:microsoft.com/office/officeart/2005/8/layout/process4"/>
    <dgm:cxn modelId="{69F58A9B-8AEA-7445-9898-5A8A68B9255D}" type="presParOf" srcId="{AD0B8F8C-55BE-704C-9EDD-C71B176A26F6}" destId="{E8004022-9E2C-4C43-8515-48D3500369EB}" srcOrd="1" destOrd="0" presId="urn:microsoft.com/office/officeart/2005/8/layout/process4"/>
    <dgm:cxn modelId="{1EF286A1-4FD0-ED4C-AF82-E3DCED168529}" type="presParOf" srcId="{AD0B8F8C-55BE-704C-9EDD-C71B176A26F6}" destId="{7C896746-1D7B-B14E-BB32-144A07B1F261}" srcOrd="2" destOrd="0" presId="urn:microsoft.com/office/officeart/2005/8/layout/process4"/>
    <dgm:cxn modelId="{2A31964C-11F5-DB4D-AA20-31CA87E923E1}" type="presParOf" srcId="{7C896746-1D7B-B14E-BB32-144A07B1F261}" destId="{23B40BF5-CDA0-1D46-BE49-D1DB49CC66A7}"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0184C1E-98A0-48A4-9CF4-4C893A5C2D2D}" type="doc">
      <dgm:prSet loTypeId="urn:microsoft.com/office/officeart/2008/layout/LinedList" loCatId="list" qsTypeId="urn:microsoft.com/office/officeart/2005/8/quickstyle/simple2" qsCatId="simple" csTypeId="urn:microsoft.com/office/officeart/2005/8/colors/accent5_2" csCatId="accent5" phldr="1"/>
      <dgm:spPr/>
      <dgm:t>
        <a:bodyPr/>
        <a:lstStyle/>
        <a:p>
          <a:endParaRPr lang="en-US"/>
        </a:p>
      </dgm:t>
    </dgm:pt>
    <dgm:pt modelId="{D7D27E15-9276-407F-90A1-2E532BAEA0AC}">
      <dgm:prSet/>
      <dgm:spPr/>
      <dgm:t>
        <a:bodyPr/>
        <a:lstStyle/>
        <a:p>
          <a:pPr>
            <a:lnSpc>
              <a:spcPct val="100000"/>
            </a:lnSpc>
          </a:pPr>
          <a:r>
            <a:rPr lang="it-IT" b="1" i="0" dirty="0"/>
            <a:t>Team &amp; </a:t>
          </a:r>
          <a:r>
            <a:rPr lang="it-IT" b="1" i="0"/>
            <a:t>Accesso:</a:t>
          </a:r>
          <a:r>
            <a:rPr lang="it-IT" b="0" i="0"/>
            <a:t>Approccio</a:t>
          </a:r>
          <a:r>
            <a:rPr lang="it-IT" b="0" i="0" dirty="0"/>
            <a:t> </a:t>
          </a:r>
          <a:r>
            <a:rPr lang="it-IT" b="1" i="0" dirty="0"/>
            <a:t>laparoscopico</a:t>
          </a:r>
          <a:r>
            <a:rPr lang="it-IT" b="0" i="0" dirty="0"/>
            <a:t> standardizzato eseguito dal medesimo team chirurgico dedicato</a:t>
          </a:r>
          <a:endParaRPr lang="en-US" dirty="0"/>
        </a:p>
      </dgm:t>
    </dgm:pt>
    <dgm:pt modelId="{690D752E-AEA3-458A-8214-145E30E7332B}" type="parTrans" cxnId="{812FBBB4-5F0E-4AF3-861D-C9032FEF881F}">
      <dgm:prSet/>
      <dgm:spPr/>
      <dgm:t>
        <a:bodyPr/>
        <a:lstStyle/>
        <a:p>
          <a:endParaRPr lang="en-US"/>
        </a:p>
      </dgm:t>
    </dgm:pt>
    <dgm:pt modelId="{E41821FF-83C6-447E-8470-0E84C7801210}" type="sibTrans" cxnId="{812FBBB4-5F0E-4AF3-861D-C9032FEF881F}">
      <dgm:prSet/>
      <dgm:spPr/>
      <dgm:t>
        <a:bodyPr/>
        <a:lstStyle/>
        <a:p>
          <a:endParaRPr lang="en-US"/>
        </a:p>
      </dgm:t>
    </dgm:pt>
    <dgm:pt modelId="{39E4BE1D-CBC5-4932-9666-8EAFF4A9CCE5}">
      <dgm:prSet/>
      <dgm:spPr/>
      <dgm:t>
        <a:bodyPr/>
        <a:lstStyle/>
        <a:p>
          <a:pPr>
            <a:lnSpc>
              <a:spcPct val="100000"/>
            </a:lnSpc>
          </a:pPr>
          <a:r>
            <a:rPr lang="it-IT" b="1" dirty="0"/>
            <a:t>Mobilizzazione:  </a:t>
          </a:r>
          <a:r>
            <a:rPr lang="it-IT" dirty="0" err="1"/>
            <a:t>Adesiolisi</a:t>
          </a:r>
          <a:r>
            <a:rPr lang="it-IT" dirty="0"/>
            <a:t> estesa e </a:t>
          </a:r>
          <a:r>
            <a:rPr lang="it-IT" b="1" dirty="0"/>
            <a:t>mobilizzazione mediastinica</a:t>
          </a:r>
          <a:r>
            <a:rPr lang="it-IT" dirty="0"/>
            <a:t> completa dell'esofago distale.</a:t>
          </a:r>
          <a:endParaRPr lang="en-US" dirty="0"/>
        </a:p>
      </dgm:t>
    </dgm:pt>
    <dgm:pt modelId="{84C308F3-91F2-42D3-BB2B-DAC65EFC448D}" type="parTrans" cxnId="{A8E5EE77-8600-47C6-A6F0-F56A1BA6DE8E}">
      <dgm:prSet/>
      <dgm:spPr/>
      <dgm:t>
        <a:bodyPr/>
        <a:lstStyle/>
        <a:p>
          <a:endParaRPr lang="en-US"/>
        </a:p>
      </dgm:t>
    </dgm:pt>
    <dgm:pt modelId="{34E731D8-C9CF-485E-88F1-670EF8338456}" type="sibTrans" cxnId="{A8E5EE77-8600-47C6-A6F0-F56A1BA6DE8E}">
      <dgm:prSet/>
      <dgm:spPr/>
      <dgm:t>
        <a:bodyPr/>
        <a:lstStyle/>
        <a:p>
          <a:endParaRPr lang="en-US"/>
        </a:p>
      </dgm:t>
    </dgm:pt>
    <dgm:pt modelId="{A090BF52-9ABA-41AC-9E78-80DB5AB54502}">
      <dgm:prSet/>
      <dgm:spPr/>
      <dgm:t>
        <a:bodyPr/>
        <a:lstStyle/>
        <a:p>
          <a:pPr>
            <a:lnSpc>
              <a:spcPct val="100000"/>
            </a:lnSpc>
          </a:pPr>
          <a:r>
            <a:rPr lang="it-IT" b="1" dirty="0"/>
            <a:t>Lunghezza: </a:t>
          </a:r>
          <a:r>
            <a:rPr lang="it-IT" dirty="0"/>
            <a:t>Ottenimento di una lunghezza esofagea intra-addominale </a:t>
          </a:r>
          <a:r>
            <a:rPr lang="it-IT" b="1" dirty="0"/>
            <a:t>adeguata</a:t>
          </a:r>
          <a:r>
            <a:rPr lang="it-IT" dirty="0"/>
            <a:t> (target &gt; 2-3 cm) senza tensione.</a:t>
          </a:r>
          <a:endParaRPr lang="en-US" dirty="0"/>
        </a:p>
      </dgm:t>
    </dgm:pt>
    <dgm:pt modelId="{4E2EEF20-C9E8-45F5-9173-E6DA76785F7C}" type="parTrans" cxnId="{623C18D7-30A1-43F3-A694-70A1709E57C0}">
      <dgm:prSet/>
      <dgm:spPr/>
      <dgm:t>
        <a:bodyPr/>
        <a:lstStyle/>
        <a:p>
          <a:endParaRPr lang="en-US"/>
        </a:p>
      </dgm:t>
    </dgm:pt>
    <dgm:pt modelId="{E565D938-88D4-446A-AFA2-786ACAFC4BA9}" type="sibTrans" cxnId="{623C18D7-30A1-43F3-A694-70A1709E57C0}">
      <dgm:prSet/>
      <dgm:spPr/>
      <dgm:t>
        <a:bodyPr/>
        <a:lstStyle/>
        <a:p>
          <a:endParaRPr lang="en-US"/>
        </a:p>
      </dgm:t>
    </dgm:pt>
    <dgm:pt modelId="{4ED27DA9-8D83-4B81-8BCB-7E21CA0B2FC1}">
      <dgm:prSet/>
      <dgm:spPr/>
      <dgm:t>
        <a:bodyPr/>
        <a:lstStyle/>
        <a:p>
          <a:pPr>
            <a:lnSpc>
              <a:spcPct val="100000"/>
            </a:lnSpc>
          </a:pPr>
          <a:r>
            <a:rPr lang="it-IT" b="1" dirty="0"/>
            <a:t>Rinforzo </a:t>
          </a:r>
          <a:r>
            <a:rPr lang="it-IT" b="1" dirty="0" err="1"/>
            <a:t>Mesh:</a:t>
          </a:r>
          <a:r>
            <a:rPr lang="it-IT" dirty="0" err="1"/>
            <a:t>Applicazione</a:t>
          </a:r>
          <a:r>
            <a:rPr lang="it-IT" dirty="0"/>
            <a:t> sistematica di </a:t>
          </a:r>
          <a:r>
            <a:rPr lang="it-IT" b="1" dirty="0"/>
            <a:t>mesh biosintetica</a:t>
          </a:r>
          <a:r>
            <a:rPr lang="it-IT" dirty="0"/>
            <a:t> (</a:t>
          </a:r>
          <a:r>
            <a:rPr lang="it-IT" dirty="0" err="1"/>
            <a:t>Phasix</a:t>
          </a:r>
          <a:r>
            <a:rPr lang="it-IT" dirty="0"/>
            <a:t>™ ST) per il rinforzo dei pilastri diaframmatici.</a:t>
          </a:r>
          <a:endParaRPr lang="en-US" dirty="0"/>
        </a:p>
      </dgm:t>
    </dgm:pt>
    <dgm:pt modelId="{37051E3A-2670-436F-A43A-9C31E992C2DC}" type="parTrans" cxnId="{2DA69E6D-91E2-46F0-A3DC-DE0830C4E481}">
      <dgm:prSet/>
      <dgm:spPr/>
      <dgm:t>
        <a:bodyPr/>
        <a:lstStyle/>
        <a:p>
          <a:endParaRPr lang="en-US"/>
        </a:p>
      </dgm:t>
    </dgm:pt>
    <dgm:pt modelId="{9DE289E3-BA05-42BC-BECC-BCC77635D9B0}" type="sibTrans" cxnId="{2DA69E6D-91E2-46F0-A3DC-DE0830C4E481}">
      <dgm:prSet/>
      <dgm:spPr/>
      <dgm:t>
        <a:bodyPr/>
        <a:lstStyle/>
        <a:p>
          <a:endParaRPr lang="en-US"/>
        </a:p>
      </dgm:t>
    </dgm:pt>
    <dgm:pt modelId="{DE03F36B-721F-4EA2-AB86-F4A79E3592DF}">
      <dgm:prSet/>
      <dgm:spPr/>
      <dgm:t>
        <a:bodyPr/>
        <a:lstStyle/>
        <a:p>
          <a:pPr>
            <a:lnSpc>
              <a:spcPct val="100000"/>
            </a:lnSpc>
          </a:pPr>
          <a:r>
            <a:rPr lang="it-IT" dirty="0" err="1"/>
            <a:t>Fundoplicatio</a:t>
          </a:r>
          <a:r>
            <a:rPr lang="it-IT" dirty="0"/>
            <a:t>: Confezionamento plastica antireflusso (Nissen o Toupet) </a:t>
          </a:r>
          <a:r>
            <a:rPr lang="it-IT" b="1" dirty="0"/>
            <a:t>individualizzata</a:t>
          </a:r>
          <a:r>
            <a:rPr lang="it-IT" dirty="0"/>
            <a:t> in base alla motilità.</a:t>
          </a:r>
          <a:endParaRPr lang="en-US" dirty="0"/>
        </a:p>
      </dgm:t>
    </dgm:pt>
    <dgm:pt modelId="{BD5E1D10-D998-4416-95B0-8500D29EE3F3}" type="parTrans" cxnId="{5A773657-63C0-4CFF-93A3-BE1BCD6D38A2}">
      <dgm:prSet/>
      <dgm:spPr/>
      <dgm:t>
        <a:bodyPr/>
        <a:lstStyle/>
        <a:p>
          <a:endParaRPr lang="en-US"/>
        </a:p>
      </dgm:t>
    </dgm:pt>
    <dgm:pt modelId="{A28A5C4D-AF42-45D6-A2C4-FC1C654F0443}" type="sibTrans" cxnId="{5A773657-63C0-4CFF-93A3-BE1BCD6D38A2}">
      <dgm:prSet/>
      <dgm:spPr/>
      <dgm:t>
        <a:bodyPr/>
        <a:lstStyle/>
        <a:p>
          <a:endParaRPr lang="en-US"/>
        </a:p>
      </dgm:t>
    </dgm:pt>
    <dgm:pt modelId="{C2104F50-86AA-0846-AFD2-F500C15315B2}" type="pres">
      <dgm:prSet presAssocID="{20184C1E-98A0-48A4-9CF4-4C893A5C2D2D}" presName="vert0" presStyleCnt="0">
        <dgm:presLayoutVars>
          <dgm:dir/>
          <dgm:animOne val="branch"/>
          <dgm:animLvl val="lvl"/>
        </dgm:presLayoutVars>
      </dgm:prSet>
      <dgm:spPr/>
    </dgm:pt>
    <dgm:pt modelId="{E711AE15-E768-0042-B868-A4F56E80E973}" type="pres">
      <dgm:prSet presAssocID="{D7D27E15-9276-407F-90A1-2E532BAEA0AC}" presName="thickLine" presStyleLbl="alignNode1" presStyleIdx="0" presStyleCnt="5"/>
      <dgm:spPr/>
    </dgm:pt>
    <dgm:pt modelId="{FF8F614C-2CAC-3A4D-8FF3-3EBD7858B68F}" type="pres">
      <dgm:prSet presAssocID="{D7D27E15-9276-407F-90A1-2E532BAEA0AC}" presName="horz1" presStyleCnt="0"/>
      <dgm:spPr/>
    </dgm:pt>
    <dgm:pt modelId="{83BBE753-5D81-8542-B3C9-E1C47453D7D6}" type="pres">
      <dgm:prSet presAssocID="{D7D27E15-9276-407F-90A1-2E532BAEA0AC}" presName="tx1" presStyleLbl="revTx" presStyleIdx="0" presStyleCnt="5"/>
      <dgm:spPr/>
    </dgm:pt>
    <dgm:pt modelId="{AC27E242-1FE2-D645-981F-2067F544DE0A}" type="pres">
      <dgm:prSet presAssocID="{D7D27E15-9276-407F-90A1-2E532BAEA0AC}" presName="vert1" presStyleCnt="0"/>
      <dgm:spPr/>
    </dgm:pt>
    <dgm:pt modelId="{289AD832-A9E9-854C-8977-31178EE50187}" type="pres">
      <dgm:prSet presAssocID="{39E4BE1D-CBC5-4932-9666-8EAFF4A9CCE5}" presName="thickLine" presStyleLbl="alignNode1" presStyleIdx="1" presStyleCnt="5"/>
      <dgm:spPr/>
    </dgm:pt>
    <dgm:pt modelId="{9FE43347-D9DE-3141-9CC0-7517812A4096}" type="pres">
      <dgm:prSet presAssocID="{39E4BE1D-CBC5-4932-9666-8EAFF4A9CCE5}" presName="horz1" presStyleCnt="0"/>
      <dgm:spPr/>
    </dgm:pt>
    <dgm:pt modelId="{FF3DC560-2E98-9C47-809C-D6A1B429F5DF}" type="pres">
      <dgm:prSet presAssocID="{39E4BE1D-CBC5-4932-9666-8EAFF4A9CCE5}" presName="tx1" presStyleLbl="revTx" presStyleIdx="1" presStyleCnt="5"/>
      <dgm:spPr/>
    </dgm:pt>
    <dgm:pt modelId="{4BB66B3D-B386-4E48-A53F-278B25ED1644}" type="pres">
      <dgm:prSet presAssocID="{39E4BE1D-CBC5-4932-9666-8EAFF4A9CCE5}" presName="vert1" presStyleCnt="0"/>
      <dgm:spPr/>
    </dgm:pt>
    <dgm:pt modelId="{DB9A2D34-6ECC-B047-AD55-EAAFE364224F}" type="pres">
      <dgm:prSet presAssocID="{A090BF52-9ABA-41AC-9E78-80DB5AB54502}" presName="thickLine" presStyleLbl="alignNode1" presStyleIdx="2" presStyleCnt="5"/>
      <dgm:spPr/>
    </dgm:pt>
    <dgm:pt modelId="{39BAAF37-D56B-0042-8A93-BFD22D66A6FD}" type="pres">
      <dgm:prSet presAssocID="{A090BF52-9ABA-41AC-9E78-80DB5AB54502}" presName="horz1" presStyleCnt="0"/>
      <dgm:spPr/>
    </dgm:pt>
    <dgm:pt modelId="{2B9FB069-967F-8140-9C09-BBB93C8746AB}" type="pres">
      <dgm:prSet presAssocID="{A090BF52-9ABA-41AC-9E78-80DB5AB54502}" presName="tx1" presStyleLbl="revTx" presStyleIdx="2" presStyleCnt="5"/>
      <dgm:spPr/>
    </dgm:pt>
    <dgm:pt modelId="{C03B205A-20D6-8B42-8EA2-11FFB7A8FEAB}" type="pres">
      <dgm:prSet presAssocID="{A090BF52-9ABA-41AC-9E78-80DB5AB54502}" presName="vert1" presStyleCnt="0"/>
      <dgm:spPr/>
    </dgm:pt>
    <dgm:pt modelId="{4B653D09-1895-9242-9C21-0E0956A2674E}" type="pres">
      <dgm:prSet presAssocID="{4ED27DA9-8D83-4B81-8BCB-7E21CA0B2FC1}" presName="thickLine" presStyleLbl="alignNode1" presStyleIdx="3" presStyleCnt="5"/>
      <dgm:spPr/>
    </dgm:pt>
    <dgm:pt modelId="{33FE7F60-F039-0D43-8EB3-89A3EA1B22A6}" type="pres">
      <dgm:prSet presAssocID="{4ED27DA9-8D83-4B81-8BCB-7E21CA0B2FC1}" presName="horz1" presStyleCnt="0"/>
      <dgm:spPr/>
    </dgm:pt>
    <dgm:pt modelId="{B7DE019F-6F6C-544E-A42E-BFCD5B2423CB}" type="pres">
      <dgm:prSet presAssocID="{4ED27DA9-8D83-4B81-8BCB-7E21CA0B2FC1}" presName="tx1" presStyleLbl="revTx" presStyleIdx="3" presStyleCnt="5"/>
      <dgm:spPr/>
    </dgm:pt>
    <dgm:pt modelId="{0DCFCF36-6552-3542-B41E-6C56DD74E9F4}" type="pres">
      <dgm:prSet presAssocID="{4ED27DA9-8D83-4B81-8BCB-7E21CA0B2FC1}" presName="vert1" presStyleCnt="0"/>
      <dgm:spPr/>
    </dgm:pt>
    <dgm:pt modelId="{364E33F9-FFB3-D148-84A0-DBE533725275}" type="pres">
      <dgm:prSet presAssocID="{DE03F36B-721F-4EA2-AB86-F4A79E3592DF}" presName="thickLine" presStyleLbl="alignNode1" presStyleIdx="4" presStyleCnt="5"/>
      <dgm:spPr/>
    </dgm:pt>
    <dgm:pt modelId="{1521F4B6-1EDA-2140-8DF4-BF395866ACE2}" type="pres">
      <dgm:prSet presAssocID="{DE03F36B-721F-4EA2-AB86-F4A79E3592DF}" presName="horz1" presStyleCnt="0"/>
      <dgm:spPr/>
    </dgm:pt>
    <dgm:pt modelId="{EAD0E977-CDB5-3849-978E-4B8DF093BBFD}" type="pres">
      <dgm:prSet presAssocID="{DE03F36B-721F-4EA2-AB86-F4A79E3592DF}" presName="tx1" presStyleLbl="revTx" presStyleIdx="4" presStyleCnt="5"/>
      <dgm:spPr/>
    </dgm:pt>
    <dgm:pt modelId="{E9D7F3D8-0995-8B4F-829A-B35C8DF4C767}" type="pres">
      <dgm:prSet presAssocID="{DE03F36B-721F-4EA2-AB86-F4A79E3592DF}" presName="vert1" presStyleCnt="0"/>
      <dgm:spPr/>
    </dgm:pt>
  </dgm:ptLst>
  <dgm:cxnLst>
    <dgm:cxn modelId="{9E78414B-4E4E-2F47-B77E-CD3AEE3F90A6}" type="presOf" srcId="{D7D27E15-9276-407F-90A1-2E532BAEA0AC}" destId="{83BBE753-5D81-8542-B3C9-E1C47453D7D6}" srcOrd="0" destOrd="0" presId="urn:microsoft.com/office/officeart/2008/layout/LinedList"/>
    <dgm:cxn modelId="{37D98151-B49C-1E4B-88DD-10B9CE2DF4F8}" type="presOf" srcId="{A090BF52-9ABA-41AC-9E78-80DB5AB54502}" destId="{2B9FB069-967F-8140-9C09-BBB93C8746AB}" srcOrd="0" destOrd="0" presId="urn:microsoft.com/office/officeart/2008/layout/LinedList"/>
    <dgm:cxn modelId="{5A773657-63C0-4CFF-93A3-BE1BCD6D38A2}" srcId="{20184C1E-98A0-48A4-9CF4-4C893A5C2D2D}" destId="{DE03F36B-721F-4EA2-AB86-F4A79E3592DF}" srcOrd="4" destOrd="0" parTransId="{BD5E1D10-D998-4416-95B0-8500D29EE3F3}" sibTransId="{A28A5C4D-AF42-45D6-A2C4-FC1C654F0443}"/>
    <dgm:cxn modelId="{2E511169-EDBC-ED4C-8976-FFD43E355A8D}" type="presOf" srcId="{4ED27DA9-8D83-4B81-8BCB-7E21CA0B2FC1}" destId="{B7DE019F-6F6C-544E-A42E-BFCD5B2423CB}" srcOrd="0" destOrd="0" presId="urn:microsoft.com/office/officeart/2008/layout/LinedList"/>
    <dgm:cxn modelId="{2DA69E6D-91E2-46F0-A3DC-DE0830C4E481}" srcId="{20184C1E-98A0-48A4-9CF4-4C893A5C2D2D}" destId="{4ED27DA9-8D83-4B81-8BCB-7E21CA0B2FC1}" srcOrd="3" destOrd="0" parTransId="{37051E3A-2670-436F-A43A-9C31E992C2DC}" sibTransId="{9DE289E3-BA05-42BC-BECC-BCC77635D9B0}"/>
    <dgm:cxn modelId="{A8E5EE77-8600-47C6-A6F0-F56A1BA6DE8E}" srcId="{20184C1E-98A0-48A4-9CF4-4C893A5C2D2D}" destId="{39E4BE1D-CBC5-4932-9666-8EAFF4A9CCE5}" srcOrd="1" destOrd="0" parTransId="{84C308F3-91F2-42D3-BB2B-DAC65EFC448D}" sibTransId="{34E731D8-C9CF-485E-88F1-670EF8338456}"/>
    <dgm:cxn modelId="{812FBBB4-5F0E-4AF3-861D-C9032FEF881F}" srcId="{20184C1E-98A0-48A4-9CF4-4C893A5C2D2D}" destId="{D7D27E15-9276-407F-90A1-2E532BAEA0AC}" srcOrd="0" destOrd="0" parTransId="{690D752E-AEA3-458A-8214-145E30E7332B}" sibTransId="{E41821FF-83C6-447E-8470-0E84C7801210}"/>
    <dgm:cxn modelId="{76059CD4-57C9-FD4F-B0B9-820F986A2B62}" type="presOf" srcId="{DE03F36B-721F-4EA2-AB86-F4A79E3592DF}" destId="{EAD0E977-CDB5-3849-978E-4B8DF093BBFD}" srcOrd="0" destOrd="0" presId="urn:microsoft.com/office/officeart/2008/layout/LinedList"/>
    <dgm:cxn modelId="{623C18D7-30A1-43F3-A694-70A1709E57C0}" srcId="{20184C1E-98A0-48A4-9CF4-4C893A5C2D2D}" destId="{A090BF52-9ABA-41AC-9E78-80DB5AB54502}" srcOrd="2" destOrd="0" parTransId="{4E2EEF20-C9E8-45F5-9173-E6DA76785F7C}" sibTransId="{E565D938-88D4-446A-AFA2-786ACAFC4BA9}"/>
    <dgm:cxn modelId="{5EB56EDB-9D87-2F4D-B37A-2A104581DCF7}" type="presOf" srcId="{39E4BE1D-CBC5-4932-9666-8EAFF4A9CCE5}" destId="{FF3DC560-2E98-9C47-809C-D6A1B429F5DF}" srcOrd="0" destOrd="0" presId="urn:microsoft.com/office/officeart/2008/layout/LinedList"/>
    <dgm:cxn modelId="{B9D2DBF8-7445-EC4D-AA7E-4270ACB09480}" type="presOf" srcId="{20184C1E-98A0-48A4-9CF4-4C893A5C2D2D}" destId="{C2104F50-86AA-0846-AFD2-F500C15315B2}" srcOrd="0" destOrd="0" presId="urn:microsoft.com/office/officeart/2008/layout/LinedList"/>
    <dgm:cxn modelId="{A7553BF8-7DD7-9C48-BAA4-CA0B702499B8}" type="presParOf" srcId="{C2104F50-86AA-0846-AFD2-F500C15315B2}" destId="{E711AE15-E768-0042-B868-A4F56E80E973}" srcOrd="0" destOrd="0" presId="urn:microsoft.com/office/officeart/2008/layout/LinedList"/>
    <dgm:cxn modelId="{6EC9EE42-BC31-4C45-9AAE-275D6C63910C}" type="presParOf" srcId="{C2104F50-86AA-0846-AFD2-F500C15315B2}" destId="{FF8F614C-2CAC-3A4D-8FF3-3EBD7858B68F}" srcOrd="1" destOrd="0" presId="urn:microsoft.com/office/officeart/2008/layout/LinedList"/>
    <dgm:cxn modelId="{EAC9B8AF-F819-2546-B66E-73204845526F}" type="presParOf" srcId="{FF8F614C-2CAC-3A4D-8FF3-3EBD7858B68F}" destId="{83BBE753-5D81-8542-B3C9-E1C47453D7D6}" srcOrd="0" destOrd="0" presId="urn:microsoft.com/office/officeart/2008/layout/LinedList"/>
    <dgm:cxn modelId="{65A1F684-5BB8-F04A-ACBE-FCC3946FDFF7}" type="presParOf" srcId="{FF8F614C-2CAC-3A4D-8FF3-3EBD7858B68F}" destId="{AC27E242-1FE2-D645-981F-2067F544DE0A}" srcOrd="1" destOrd="0" presId="urn:microsoft.com/office/officeart/2008/layout/LinedList"/>
    <dgm:cxn modelId="{DED3A88A-B7A7-004A-ABC0-3999E3AFEA1B}" type="presParOf" srcId="{C2104F50-86AA-0846-AFD2-F500C15315B2}" destId="{289AD832-A9E9-854C-8977-31178EE50187}" srcOrd="2" destOrd="0" presId="urn:microsoft.com/office/officeart/2008/layout/LinedList"/>
    <dgm:cxn modelId="{06AEC1E8-D4F8-264E-B549-892D8BD37FAA}" type="presParOf" srcId="{C2104F50-86AA-0846-AFD2-F500C15315B2}" destId="{9FE43347-D9DE-3141-9CC0-7517812A4096}" srcOrd="3" destOrd="0" presId="urn:microsoft.com/office/officeart/2008/layout/LinedList"/>
    <dgm:cxn modelId="{58EBF3FF-B226-2E46-BE68-597B509E45F5}" type="presParOf" srcId="{9FE43347-D9DE-3141-9CC0-7517812A4096}" destId="{FF3DC560-2E98-9C47-809C-D6A1B429F5DF}" srcOrd="0" destOrd="0" presId="urn:microsoft.com/office/officeart/2008/layout/LinedList"/>
    <dgm:cxn modelId="{1CA09CDE-2813-914C-A316-895943CDDE5E}" type="presParOf" srcId="{9FE43347-D9DE-3141-9CC0-7517812A4096}" destId="{4BB66B3D-B386-4E48-A53F-278B25ED1644}" srcOrd="1" destOrd="0" presId="urn:microsoft.com/office/officeart/2008/layout/LinedList"/>
    <dgm:cxn modelId="{AFCCF5C3-1300-FE4A-964E-BAD1BEEF7E34}" type="presParOf" srcId="{C2104F50-86AA-0846-AFD2-F500C15315B2}" destId="{DB9A2D34-6ECC-B047-AD55-EAAFE364224F}" srcOrd="4" destOrd="0" presId="urn:microsoft.com/office/officeart/2008/layout/LinedList"/>
    <dgm:cxn modelId="{8E88E68A-125E-5E45-9BFC-50F300470AF8}" type="presParOf" srcId="{C2104F50-86AA-0846-AFD2-F500C15315B2}" destId="{39BAAF37-D56B-0042-8A93-BFD22D66A6FD}" srcOrd="5" destOrd="0" presId="urn:microsoft.com/office/officeart/2008/layout/LinedList"/>
    <dgm:cxn modelId="{D1105A44-240E-4B40-A69F-1146719F027B}" type="presParOf" srcId="{39BAAF37-D56B-0042-8A93-BFD22D66A6FD}" destId="{2B9FB069-967F-8140-9C09-BBB93C8746AB}" srcOrd="0" destOrd="0" presId="urn:microsoft.com/office/officeart/2008/layout/LinedList"/>
    <dgm:cxn modelId="{B7855CAE-8006-D042-9CBE-85EB8764018B}" type="presParOf" srcId="{39BAAF37-D56B-0042-8A93-BFD22D66A6FD}" destId="{C03B205A-20D6-8B42-8EA2-11FFB7A8FEAB}" srcOrd="1" destOrd="0" presId="urn:microsoft.com/office/officeart/2008/layout/LinedList"/>
    <dgm:cxn modelId="{EAC3FF22-F580-A342-8641-BD986E877B67}" type="presParOf" srcId="{C2104F50-86AA-0846-AFD2-F500C15315B2}" destId="{4B653D09-1895-9242-9C21-0E0956A2674E}" srcOrd="6" destOrd="0" presId="urn:microsoft.com/office/officeart/2008/layout/LinedList"/>
    <dgm:cxn modelId="{A25951E2-8AD8-C046-859B-8F3052FAEEDE}" type="presParOf" srcId="{C2104F50-86AA-0846-AFD2-F500C15315B2}" destId="{33FE7F60-F039-0D43-8EB3-89A3EA1B22A6}" srcOrd="7" destOrd="0" presId="urn:microsoft.com/office/officeart/2008/layout/LinedList"/>
    <dgm:cxn modelId="{8F7FB02B-2F8A-AD4D-8B2B-A1FB5B2D1FEE}" type="presParOf" srcId="{33FE7F60-F039-0D43-8EB3-89A3EA1B22A6}" destId="{B7DE019F-6F6C-544E-A42E-BFCD5B2423CB}" srcOrd="0" destOrd="0" presId="urn:microsoft.com/office/officeart/2008/layout/LinedList"/>
    <dgm:cxn modelId="{F00F567F-B359-894C-820C-4B21A39A1C1E}" type="presParOf" srcId="{33FE7F60-F039-0D43-8EB3-89A3EA1B22A6}" destId="{0DCFCF36-6552-3542-B41E-6C56DD74E9F4}" srcOrd="1" destOrd="0" presId="urn:microsoft.com/office/officeart/2008/layout/LinedList"/>
    <dgm:cxn modelId="{4C42D587-69D3-2B4E-A04E-8B3CA0AB7341}" type="presParOf" srcId="{C2104F50-86AA-0846-AFD2-F500C15315B2}" destId="{364E33F9-FFB3-D148-84A0-DBE533725275}" srcOrd="8" destOrd="0" presId="urn:microsoft.com/office/officeart/2008/layout/LinedList"/>
    <dgm:cxn modelId="{904A51C2-8EAB-7545-8203-0E1B6D7F6C6C}" type="presParOf" srcId="{C2104F50-86AA-0846-AFD2-F500C15315B2}" destId="{1521F4B6-1EDA-2140-8DF4-BF395866ACE2}" srcOrd="9" destOrd="0" presId="urn:microsoft.com/office/officeart/2008/layout/LinedList"/>
    <dgm:cxn modelId="{E3F8D642-C04D-EF41-B820-F7CF5980DCE6}" type="presParOf" srcId="{1521F4B6-1EDA-2140-8DF4-BF395866ACE2}" destId="{EAD0E977-CDB5-3849-978E-4B8DF093BBFD}" srcOrd="0" destOrd="0" presId="urn:microsoft.com/office/officeart/2008/layout/LinedList"/>
    <dgm:cxn modelId="{7AE26818-8FF0-3C4C-8DB1-C1681FF4186B}" type="presParOf" srcId="{1521F4B6-1EDA-2140-8DF4-BF395866ACE2}" destId="{E9D7F3D8-0995-8B4F-829A-B35C8DF4C76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9C4A513-E68B-44C0-A48E-89ED60B75D4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390B9D62-4124-4D32-B226-B4995AF31BF7}">
      <dgm:prSet custT="1"/>
      <dgm:spPr/>
      <dgm:t>
        <a:bodyPr/>
        <a:lstStyle/>
        <a:p>
          <a:pPr>
            <a:lnSpc>
              <a:spcPct val="100000"/>
            </a:lnSpc>
          </a:pPr>
          <a:r>
            <a:rPr lang="it-IT" sz="3200" b="1" i="0" dirty="0"/>
            <a:t>Approccio Ottimizzato          </a:t>
          </a:r>
        </a:p>
        <a:p>
          <a:pPr>
            <a:lnSpc>
              <a:spcPct val="100000"/>
            </a:lnSpc>
          </a:pPr>
          <a:r>
            <a:rPr lang="it-IT" sz="2400" b="1" i="0" dirty="0"/>
            <a:t> </a:t>
          </a:r>
          <a:r>
            <a:rPr lang="it-IT" sz="2000" b="0" i="0" dirty="0"/>
            <a:t>Ultimi 13 Casi</a:t>
          </a:r>
          <a:endParaRPr lang="en-US" sz="2000" dirty="0"/>
        </a:p>
      </dgm:t>
    </dgm:pt>
    <dgm:pt modelId="{C0FDAC99-742A-4642-9862-6775C71BE1AC}" type="parTrans" cxnId="{04037A02-E6DE-421C-81F1-78C4BBE0DBC2}">
      <dgm:prSet/>
      <dgm:spPr/>
      <dgm:t>
        <a:bodyPr/>
        <a:lstStyle/>
        <a:p>
          <a:endParaRPr lang="en-US"/>
        </a:p>
      </dgm:t>
    </dgm:pt>
    <dgm:pt modelId="{F24932ED-0692-48DC-8A08-FE6CAE593C15}" type="sibTrans" cxnId="{04037A02-E6DE-421C-81F1-78C4BBE0DBC2}">
      <dgm:prSet/>
      <dgm:spPr/>
      <dgm:t>
        <a:bodyPr/>
        <a:lstStyle/>
        <a:p>
          <a:endParaRPr lang="en-US"/>
        </a:p>
      </dgm:t>
    </dgm:pt>
    <dgm:pt modelId="{2C77F499-3A3B-4DB4-9CD9-62D3E434B524}">
      <dgm:prSet/>
      <dgm:spPr/>
      <dgm:t>
        <a:bodyPr/>
        <a:lstStyle/>
        <a:p>
          <a:pPr>
            <a:lnSpc>
              <a:spcPct val="100000"/>
            </a:lnSpc>
          </a:pPr>
          <a:r>
            <a:rPr lang="it-IT" b="1" i="0"/>
            <a:t>Configurazione "Keyhole".  </a:t>
          </a:r>
          <a:r>
            <a:rPr lang="it-IT" b="0" i="0"/>
            <a:t>Copertura circonferenziale completa dello iato esofageo</a:t>
          </a:r>
          <a:endParaRPr lang="en-US"/>
        </a:p>
      </dgm:t>
    </dgm:pt>
    <dgm:pt modelId="{06EF7E0A-EADB-4087-96FB-C2F2F284C2BD}" type="parTrans" cxnId="{FD707EA5-6F90-48A4-A1C6-DF7ED51A0AEB}">
      <dgm:prSet/>
      <dgm:spPr/>
      <dgm:t>
        <a:bodyPr/>
        <a:lstStyle/>
        <a:p>
          <a:endParaRPr lang="en-US"/>
        </a:p>
      </dgm:t>
    </dgm:pt>
    <dgm:pt modelId="{A3338E61-84C6-49D1-B613-01D8618F7CB4}" type="sibTrans" cxnId="{FD707EA5-6F90-48A4-A1C6-DF7ED51A0AEB}">
      <dgm:prSet/>
      <dgm:spPr/>
      <dgm:t>
        <a:bodyPr/>
        <a:lstStyle/>
        <a:p>
          <a:endParaRPr lang="en-US"/>
        </a:p>
      </dgm:t>
    </dgm:pt>
    <dgm:pt modelId="{B475C750-35E8-4213-AC92-D96D3F98DBB9}">
      <dgm:prSet/>
      <dgm:spPr/>
      <dgm:t>
        <a:bodyPr/>
        <a:lstStyle/>
        <a:p>
          <a:pPr>
            <a:lnSpc>
              <a:spcPct val="100000"/>
            </a:lnSpc>
          </a:pPr>
          <a:r>
            <a:rPr lang="it-IT" b="1" i="0" dirty="0"/>
            <a:t>Chiusura Posteriore + Laterale. </a:t>
          </a:r>
          <a:r>
            <a:rPr lang="it-IT" b="0" i="0" dirty="0"/>
            <a:t>Sutura posteriore rinforzata con fissaggio laterale bilaterale.</a:t>
          </a:r>
          <a:endParaRPr lang="en-US" dirty="0"/>
        </a:p>
      </dgm:t>
    </dgm:pt>
    <dgm:pt modelId="{98DFEA86-95EA-41F2-9E27-BBE8BC60E5CD}" type="parTrans" cxnId="{600BEAF5-8853-4EB0-9F0D-F85AE839B6F7}">
      <dgm:prSet/>
      <dgm:spPr/>
      <dgm:t>
        <a:bodyPr/>
        <a:lstStyle/>
        <a:p>
          <a:endParaRPr lang="en-US"/>
        </a:p>
      </dgm:t>
    </dgm:pt>
    <dgm:pt modelId="{49F051CE-0A7F-471F-BB04-0947303DECEF}" type="sibTrans" cxnId="{600BEAF5-8853-4EB0-9F0D-F85AE839B6F7}">
      <dgm:prSet/>
      <dgm:spPr/>
      <dgm:t>
        <a:bodyPr/>
        <a:lstStyle/>
        <a:p>
          <a:endParaRPr lang="en-US"/>
        </a:p>
      </dgm:t>
    </dgm:pt>
    <dgm:pt modelId="{DCAF753F-A0FE-134C-A713-9D2EC42E1A53}" type="pres">
      <dgm:prSet presAssocID="{59C4A513-E68B-44C0-A48E-89ED60B75D42}" presName="outerComposite" presStyleCnt="0">
        <dgm:presLayoutVars>
          <dgm:chMax val="5"/>
          <dgm:dir/>
          <dgm:resizeHandles val="exact"/>
        </dgm:presLayoutVars>
      </dgm:prSet>
      <dgm:spPr/>
    </dgm:pt>
    <dgm:pt modelId="{9ACE20E1-94F3-C244-974D-0561FE60CD3F}" type="pres">
      <dgm:prSet presAssocID="{59C4A513-E68B-44C0-A48E-89ED60B75D42}" presName="dummyMaxCanvas" presStyleCnt="0">
        <dgm:presLayoutVars/>
      </dgm:prSet>
      <dgm:spPr/>
    </dgm:pt>
    <dgm:pt modelId="{057BEC1F-F622-AE43-B23E-9AD146C1C6AF}" type="pres">
      <dgm:prSet presAssocID="{59C4A513-E68B-44C0-A48E-89ED60B75D42}" presName="ThreeNodes_1" presStyleLbl="node1" presStyleIdx="0" presStyleCnt="3">
        <dgm:presLayoutVars>
          <dgm:bulletEnabled val="1"/>
        </dgm:presLayoutVars>
      </dgm:prSet>
      <dgm:spPr/>
    </dgm:pt>
    <dgm:pt modelId="{161F4E88-F0E3-5E42-AD15-A275D8C051BC}" type="pres">
      <dgm:prSet presAssocID="{59C4A513-E68B-44C0-A48E-89ED60B75D42}" presName="ThreeNodes_2" presStyleLbl="node1" presStyleIdx="1" presStyleCnt="3">
        <dgm:presLayoutVars>
          <dgm:bulletEnabled val="1"/>
        </dgm:presLayoutVars>
      </dgm:prSet>
      <dgm:spPr/>
    </dgm:pt>
    <dgm:pt modelId="{58F167EC-AD5A-A54D-AC59-A8FE89A4DFAB}" type="pres">
      <dgm:prSet presAssocID="{59C4A513-E68B-44C0-A48E-89ED60B75D42}" presName="ThreeNodes_3" presStyleLbl="node1" presStyleIdx="2" presStyleCnt="3">
        <dgm:presLayoutVars>
          <dgm:bulletEnabled val="1"/>
        </dgm:presLayoutVars>
      </dgm:prSet>
      <dgm:spPr/>
    </dgm:pt>
    <dgm:pt modelId="{69CCCE77-317B-C54B-947D-D930632B7E5C}" type="pres">
      <dgm:prSet presAssocID="{59C4A513-E68B-44C0-A48E-89ED60B75D42}" presName="ThreeConn_1-2" presStyleLbl="fgAccFollowNode1" presStyleIdx="0" presStyleCnt="2">
        <dgm:presLayoutVars>
          <dgm:bulletEnabled val="1"/>
        </dgm:presLayoutVars>
      </dgm:prSet>
      <dgm:spPr/>
    </dgm:pt>
    <dgm:pt modelId="{9BEA3DDF-49DF-1E4E-9947-D4588EBA7D3D}" type="pres">
      <dgm:prSet presAssocID="{59C4A513-E68B-44C0-A48E-89ED60B75D42}" presName="ThreeConn_2-3" presStyleLbl="fgAccFollowNode1" presStyleIdx="1" presStyleCnt="2">
        <dgm:presLayoutVars>
          <dgm:bulletEnabled val="1"/>
        </dgm:presLayoutVars>
      </dgm:prSet>
      <dgm:spPr/>
    </dgm:pt>
    <dgm:pt modelId="{3EBA00B8-5400-EF4F-8459-A89F311AD5B0}" type="pres">
      <dgm:prSet presAssocID="{59C4A513-E68B-44C0-A48E-89ED60B75D42}" presName="ThreeNodes_1_text" presStyleLbl="node1" presStyleIdx="2" presStyleCnt="3">
        <dgm:presLayoutVars>
          <dgm:bulletEnabled val="1"/>
        </dgm:presLayoutVars>
      </dgm:prSet>
      <dgm:spPr/>
    </dgm:pt>
    <dgm:pt modelId="{EC85C59D-88DF-5948-87E5-707ABB158857}" type="pres">
      <dgm:prSet presAssocID="{59C4A513-E68B-44C0-A48E-89ED60B75D42}" presName="ThreeNodes_2_text" presStyleLbl="node1" presStyleIdx="2" presStyleCnt="3">
        <dgm:presLayoutVars>
          <dgm:bulletEnabled val="1"/>
        </dgm:presLayoutVars>
      </dgm:prSet>
      <dgm:spPr/>
    </dgm:pt>
    <dgm:pt modelId="{59492F82-26BF-CF48-9F7C-AB40CA2D7404}" type="pres">
      <dgm:prSet presAssocID="{59C4A513-E68B-44C0-A48E-89ED60B75D42}" presName="ThreeNodes_3_text" presStyleLbl="node1" presStyleIdx="2" presStyleCnt="3">
        <dgm:presLayoutVars>
          <dgm:bulletEnabled val="1"/>
        </dgm:presLayoutVars>
      </dgm:prSet>
      <dgm:spPr/>
    </dgm:pt>
  </dgm:ptLst>
  <dgm:cxnLst>
    <dgm:cxn modelId="{04037A02-E6DE-421C-81F1-78C4BBE0DBC2}" srcId="{59C4A513-E68B-44C0-A48E-89ED60B75D42}" destId="{390B9D62-4124-4D32-B226-B4995AF31BF7}" srcOrd="0" destOrd="0" parTransId="{C0FDAC99-742A-4642-9862-6775C71BE1AC}" sibTransId="{F24932ED-0692-48DC-8A08-FE6CAE593C15}"/>
    <dgm:cxn modelId="{9294BF24-C14A-4B4E-BF36-3F3D43750027}" type="presOf" srcId="{2C77F499-3A3B-4DB4-9CD9-62D3E434B524}" destId="{161F4E88-F0E3-5E42-AD15-A275D8C051BC}" srcOrd="0" destOrd="0" presId="urn:microsoft.com/office/officeart/2005/8/layout/vProcess5"/>
    <dgm:cxn modelId="{5FFB3A4F-EC30-6643-BFF1-C5B3A97B2CCB}" type="presOf" srcId="{59C4A513-E68B-44C0-A48E-89ED60B75D42}" destId="{DCAF753F-A0FE-134C-A713-9D2EC42E1A53}" srcOrd="0" destOrd="0" presId="urn:microsoft.com/office/officeart/2005/8/layout/vProcess5"/>
    <dgm:cxn modelId="{61001680-3E1B-6E49-8503-5BFD2D111A6C}" type="presOf" srcId="{2C77F499-3A3B-4DB4-9CD9-62D3E434B524}" destId="{EC85C59D-88DF-5948-87E5-707ABB158857}" srcOrd="1" destOrd="0" presId="urn:microsoft.com/office/officeart/2005/8/layout/vProcess5"/>
    <dgm:cxn modelId="{A9F9F098-A0E8-3943-9818-54B9A9A292EF}" type="presOf" srcId="{A3338E61-84C6-49D1-B613-01D8618F7CB4}" destId="{9BEA3DDF-49DF-1E4E-9947-D4588EBA7D3D}" srcOrd="0" destOrd="0" presId="urn:microsoft.com/office/officeart/2005/8/layout/vProcess5"/>
    <dgm:cxn modelId="{DE2B1699-534E-CA46-82BA-9EC019D8FCA5}" type="presOf" srcId="{390B9D62-4124-4D32-B226-B4995AF31BF7}" destId="{057BEC1F-F622-AE43-B23E-9AD146C1C6AF}" srcOrd="0" destOrd="0" presId="urn:microsoft.com/office/officeart/2005/8/layout/vProcess5"/>
    <dgm:cxn modelId="{229E399C-E084-394F-8033-846998DF17DA}" type="presOf" srcId="{F24932ED-0692-48DC-8A08-FE6CAE593C15}" destId="{69CCCE77-317B-C54B-947D-D930632B7E5C}" srcOrd="0" destOrd="0" presId="urn:microsoft.com/office/officeart/2005/8/layout/vProcess5"/>
    <dgm:cxn modelId="{FD707EA5-6F90-48A4-A1C6-DF7ED51A0AEB}" srcId="{59C4A513-E68B-44C0-A48E-89ED60B75D42}" destId="{2C77F499-3A3B-4DB4-9CD9-62D3E434B524}" srcOrd="1" destOrd="0" parTransId="{06EF7E0A-EADB-4087-96FB-C2F2F284C2BD}" sibTransId="{A3338E61-84C6-49D1-B613-01D8618F7CB4}"/>
    <dgm:cxn modelId="{FE8D1CA6-23D8-C943-A0C3-CDFFCDA1F805}" type="presOf" srcId="{390B9D62-4124-4D32-B226-B4995AF31BF7}" destId="{3EBA00B8-5400-EF4F-8459-A89F311AD5B0}" srcOrd="1" destOrd="0" presId="urn:microsoft.com/office/officeart/2005/8/layout/vProcess5"/>
    <dgm:cxn modelId="{1FF35BE4-ACDA-5441-93D1-D1BC851518AC}" type="presOf" srcId="{B475C750-35E8-4213-AC92-D96D3F98DBB9}" destId="{59492F82-26BF-CF48-9F7C-AB40CA2D7404}" srcOrd="1" destOrd="0" presId="urn:microsoft.com/office/officeart/2005/8/layout/vProcess5"/>
    <dgm:cxn modelId="{600BEAF5-8853-4EB0-9F0D-F85AE839B6F7}" srcId="{59C4A513-E68B-44C0-A48E-89ED60B75D42}" destId="{B475C750-35E8-4213-AC92-D96D3F98DBB9}" srcOrd="2" destOrd="0" parTransId="{98DFEA86-95EA-41F2-9E27-BBE8BC60E5CD}" sibTransId="{49F051CE-0A7F-471F-BB04-0947303DECEF}"/>
    <dgm:cxn modelId="{D0E0EAFD-016A-754C-81DE-7D9890FB46D0}" type="presOf" srcId="{B475C750-35E8-4213-AC92-D96D3F98DBB9}" destId="{58F167EC-AD5A-A54D-AC59-A8FE89A4DFAB}" srcOrd="0" destOrd="0" presId="urn:microsoft.com/office/officeart/2005/8/layout/vProcess5"/>
    <dgm:cxn modelId="{AE031F2F-E04B-0D42-B6BA-E63C998D0203}" type="presParOf" srcId="{DCAF753F-A0FE-134C-A713-9D2EC42E1A53}" destId="{9ACE20E1-94F3-C244-974D-0561FE60CD3F}" srcOrd="0" destOrd="0" presId="urn:microsoft.com/office/officeart/2005/8/layout/vProcess5"/>
    <dgm:cxn modelId="{F1CEF987-D640-1248-9D49-0028D7902DB4}" type="presParOf" srcId="{DCAF753F-A0FE-134C-A713-9D2EC42E1A53}" destId="{057BEC1F-F622-AE43-B23E-9AD146C1C6AF}" srcOrd="1" destOrd="0" presId="urn:microsoft.com/office/officeart/2005/8/layout/vProcess5"/>
    <dgm:cxn modelId="{9FBA7792-9F9C-F04D-88DD-0C1C0EB38EAB}" type="presParOf" srcId="{DCAF753F-A0FE-134C-A713-9D2EC42E1A53}" destId="{161F4E88-F0E3-5E42-AD15-A275D8C051BC}" srcOrd="2" destOrd="0" presId="urn:microsoft.com/office/officeart/2005/8/layout/vProcess5"/>
    <dgm:cxn modelId="{5C62929E-FF85-6E41-A626-5BC5B46D2E84}" type="presParOf" srcId="{DCAF753F-A0FE-134C-A713-9D2EC42E1A53}" destId="{58F167EC-AD5A-A54D-AC59-A8FE89A4DFAB}" srcOrd="3" destOrd="0" presId="urn:microsoft.com/office/officeart/2005/8/layout/vProcess5"/>
    <dgm:cxn modelId="{53434B02-5845-1A4A-8A68-1359727338A3}" type="presParOf" srcId="{DCAF753F-A0FE-134C-A713-9D2EC42E1A53}" destId="{69CCCE77-317B-C54B-947D-D930632B7E5C}" srcOrd="4" destOrd="0" presId="urn:microsoft.com/office/officeart/2005/8/layout/vProcess5"/>
    <dgm:cxn modelId="{46F3B47B-B172-0F4B-BBA9-D840924F610F}" type="presParOf" srcId="{DCAF753F-A0FE-134C-A713-9D2EC42E1A53}" destId="{9BEA3DDF-49DF-1E4E-9947-D4588EBA7D3D}" srcOrd="5" destOrd="0" presId="urn:microsoft.com/office/officeart/2005/8/layout/vProcess5"/>
    <dgm:cxn modelId="{8207F4E9-7143-7748-B043-9FEA07CC2DB8}" type="presParOf" srcId="{DCAF753F-A0FE-134C-A713-9D2EC42E1A53}" destId="{3EBA00B8-5400-EF4F-8459-A89F311AD5B0}" srcOrd="6" destOrd="0" presId="urn:microsoft.com/office/officeart/2005/8/layout/vProcess5"/>
    <dgm:cxn modelId="{2449CEE6-770C-2B4E-B70F-D377F61624E9}" type="presParOf" srcId="{DCAF753F-A0FE-134C-A713-9D2EC42E1A53}" destId="{EC85C59D-88DF-5948-87E5-707ABB158857}" srcOrd="7" destOrd="0" presId="urn:microsoft.com/office/officeart/2005/8/layout/vProcess5"/>
    <dgm:cxn modelId="{F3F08E2F-CDFE-DC47-B971-1CB661D36C32}" type="presParOf" srcId="{DCAF753F-A0FE-134C-A713-9D2EC42E1A53}" destId="{59492F82-26BF-CF48-9F7C-AB40CA2D7404}"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7DAD203-419C-48C0-9FD7-4B0323190B58}" type="doc">
      <dgm:prSet loTypeId="urn:microsoft.com/office/officeart/2008/layout/LinedList" loCatId="list" qsTypeId="urn:microsoft.com/office/officeart/2005/8/quickstyle/simple5" qsCatId="simple" csTypeId="urn:microsoft.com/office/officeart/2005/8/colors/accent2_2" csCatId="accent2" phldr="1"/>
      <dgm:spPr/>
      <dgm:t>
        <a:bodyPr/>
        <a:lstStyle/>
        <a:p>
          <a:endParaRPr lang="en-US"/>
        </a:p>
      </dgm:t>
    </dgm:pt>
    <dgm:pt modelId="{ADD9A135-B2F0-4E74-A9F6-C012D2AD1291}">
      <dgm:prSet/>
      <dgm:spPr/>
      <dgm:t>
        <a:bodyPr/>
        <a:lstStyle/>
        <a:p>
          <a:r>
            <a:rPr lang="it-IT" b="1" i="0" dirty="0"/>
            <a:t>Complicanze </a:t>
          </a:r>
          <a:r>
            <a:rPr lang="it-IT" b="1" i="0" dirty="0" err="1"/>
            <a:t>Perioperatorie</a:t>
          </a:r>
          <a:r>
            <a:rPr lang="it-IT" b="1" i="0" dirty="0"/>
            <a:t>:  </a:t>
          </a:r>
          <a:r>
            <a:rPr lang="it-IT" b="0" i="0" dirty="0"/>
            <a:t>Valutazione della sicurezza chirurgica: complicanze intra- e postoperatorie precoci.</a:t>
          </a:r>
          <a:endParaRPr lang="en-US" dirty="0"/>
        </a:p>
      </dgm:t>
    </dgm:pt>
    <dgm:pt modelId="{D6666E9D-5D3C-4E98-A1E6-5DE67120BE2A}" type="parTrans" cxnId="{59D90A48-0712-47A8-BED0-AB82B38B1713}">
      <dgm:prSet/>
      <dgm:spPr/>
      <dgm:t>
        <a:bodyPr/>
        <a:lstStyle/>
        <a:p>
          <a:endParaRPr lang="en-US"/>
        </a:p>
      </dgm:t>
    </dgm:pt>
    <dgm:pt modelId="{49706607-BC26-4995-B6C7-BF2B80574CDA}" type="sibTrans" cxnId="{59D90A48-0712-47A8-BED0-AB82B38B1713}">
      <dgm:prSet/>
      <dgm:spPr/>
      <dgm:t>
        <a:bodyPr/>
        <a:lstStyle/>
        <a:p>
          <a:endParaRPr lang="en-US"/>
        </a:p>
      </dgm:t>
    </dgm:pt>
    <dgm:pt modelId="{EEBDDF40-A3C3-4C44-BCFE-50F63871F991}">
      <dgm:prSet/>
      <dgm:spPr/>
      <dgm:t>
        <a:bodyPr/>
        <a:lstStyle/>
        <a:p>
          <a:r>
            <a:rPr lang="it-IT" b="1" i="0" dirty="0"/>
            <a:t>Recidiva Anatomica: </a:t>
          </a:r>
          <a:r>
            <a:rPr lang="it-IT" b="0" i="0" dirty="0"/>
            <a:t>Valutata radiologicamente (TC o Rx transito) per identificare fallimenti precoci.</a:t>
          </a:r>
          <a:endParaRPr lang="en-US" dirty="0"/>
        </a:p>
      </dgm:t>
    </dgm:pt>
    <dgm:pt modelId="{92A542C3-8D57-4ED4-AD3B-D3B298DFE6C7}" type="parTrans" cxnId="{6E5FDE5D-DFAF-46CB-BF58-362FF99EF163}">
      <dgm:prSet/>
      <dgm:spPr/>
      <dgm:t>
        <a:bodyPr/>
        <a:lstStyle/>
        <a:p>
          <a:endParaRPr lang="en-US"/>
        </a:p>
      </dgm:t>
    </dgm:pt>
    <dgm:pt modelId="{577C1F59-C61F-46F7-8D86-6CD20FA4AF2D}" type="sibTrans" cxnId="{6E5FDE5D-DFAF-46CB-BF58-362FF99EF163}">
      <dgm:prSet/>
      <dgm:spPr/>
      <dgm:t>
        <a:bodyPr/>
        <a:lstStyle/>
        <a:p>
          <a:endParaRPr lang="en-US"/>
        </a:p>
      </dgm:t>
    </dgm:pt>
    <dgm:pt modelId="{922DC02F-E98E-4D09-A127-0F23F9ADA1CF}">
      <dgm:prSet/>
      <dgm:spPr/>
      <dgm:t>
        <a:bodyPr/>
        <a:lstStyle/>
        <a:p>
          <a:r>
            <a:rPr lang="it-IT" b="1" i="0" dirty="0"/>
            <a:t>Complicanze Mesh-Correlate:</a:t>
          </a:r>
          <a:r>
            <a:rPr lang="it-IT" b="0" i="0" dirty="0"/>
            <a:t> specifico per erosioni, infezioni o stenosi esofagee significative.</a:t>
          </a:r>
          <a:endParaRPr lang="en-US" dirty="0"/>
        </a:p>
      </dgm:t>
    </dgm:pt>
    <dgm:pt modelId="{0C4C9AEA-5B56-432A-9E8B-B576899940A3}" type="parTrans" cxnId="{BF49550E-FB68-4DEF-836B-3698B87B93D9}">
      <dgm:prSet/>
      <dgm:spPr/>
      <dgm:t>
        <a:bodyPr/>
        <a:lstStyle/>
        <a:p>
          <a:endParaRPr lang="en-US"/>
        </a:p>
      </dgm:t>
    </dgm:pt>
    <dgm:pt modelId="{B278DFEB-DE3A-4FF7-8BC3-A309A1AC67D1}" type="sibTrans" cxnId="{BF49550E-FB68-4DEF-836B-3698B87B93D9}">
      <dgm:prSet/>
      <dgm:spPr/>
      <dgm:t>
        <a:bodyPr/>
        <a:lstStyle/>
        <a:p>
          <a:endParaRPr lang="en-US"/>
        </a:p>
      </dgm:t>
    </dgm:pt>
    <dgm:pt modelId="{9FDFBDA9-8A75-FF48-9F73-9EB4C63CE6D2}" type="pres">
      <dgm:prSet presAssocID="{F7DAD203-419C-48C0-9FD7-4B0323190B58}" presName="vert0" presStyleCnt="0">
        <dgm:presLayoutVars>
          <dgm:dir/>
          <dgm:animOne val="branch"/>
          <dgm:animLvl val="lvl"/>
        </dgm:presLayoutVars>
      </dgm:prSet>
      <dgm:spPr/>
    </dgm:pt>
    <dgm:pt modelId="{6DE822A9-FC20-1444-AB08-B21375BC24B8}" type="pres">
      <dgm:prSet presAssocID="{ADD9A135-B2F0-4E74-A9F6-C012D2AD1291}" presName="thickLine" presStyleLbl="alignNode1" presStyleIdx="0" presStyleCnt="3"/>
      <dgm:spPr/>
    </dgm:pt>
    <dgm:pt modelId="{798692C9-F65E-E34F-8D50-AEA3CADA4E19}" type="pres">
      <dgm:prSet presAssocID="{ADD9A135-B2F0-4E74-A9F6-C012D2AD1291}" presName="horz1" presStyleCnt="0"/>
      <dgm:spPr/>
    </dgm:pt>
    <dgm:pt modelId="{C2D5BCD7-5639-5F4F-844B-71ABF9E4ABB5}" type="pres">
      <dgm:prSet presAssocID="{ADD9A135-B2F0-4E74-A9F6-C012D2AD1291}" presName="tx1" presStyleLbl="revTx" presStyleIdx="0" presStyleCnt="3"/>
      <dgm:spPr/>
    </dgm:pt>
    <dgm:pt modelId="{798B437D-BE44-FB44-A614-470DC08240E2}" type="pres">
      <dgm:prSet presAssocID="{ADD9A135-B2F0-4E74-A9F6-C012D2AD1291}" presName="vert1" presStyleCnt="0"/>
      <dgm:spPr/>
    </dgm:pt>
    <dgm:pt modelId="{1CABDB66-6052-8C4C-8BB8-67E18DA55B5C}" type="pres">
      <dgm:prSet presAssocID="{EEBDDF40-A3C3-4C44-BCFE-50F63871F991}" presName="thickLine" presStyleLbl="alignNode1" presStyleIdx="1" presStyleCnt="3"/>
      <dgm:spPr/>
    </dgm:pt>
    <dgm:pt modelId="{6BC49510-D185-E741-8C2A-D5477AD14EC9}" type="pres">
      <dgm:prSet presAssocID="{EEBDDF40-A3C3-4C44-BCFE-50F63871F991}" presName="horz1" presStyleCnt="0"/>
      <dgm:spPr/>
    </dgm:pt>
    <dgm:pt modelId="{9FB83A45-00BA-514D-8A32-721D3062E2AE}" type="pres">
      <dgm:prSet presAssocID="{EEBDDF40-A3C3-4C44-BCFE-50F63871F991}" presName="tx1" presStyleLbl="revTx" presStyleIdx="1" presStyleCnt="3"/>
      <dgm:spPr/>
    </dgm:pt>
    <dgm:pt modelId="{343C0EF5-71C9-714D-8015-352497073E57}" type="pres">
      <dgm:prSet presAssocID="{EEBDDF40-A3C3-4C44-BCFE-50F63871F991}" presName="vert1" presStyleCnt="0"/>
      <dgm:spPr/>
    </dgm:pt>
    <dgm:pt modelId="{FBD95726-99BC-FC4F-98BA-E7A77B22A589}" type="pres">
      <dgm:prSet presAssocID="{922DC02F-E98E-4D09-A127-0F23F9ADA1CF}" presName="thickLine" presStyleLbl="alignNode1" presStyleIdx="2" presStyleCnt="3"/>
      <dgm:spPr/>
    </dgm:pt>
    <dgm:pt modelId="{32143A9B-B6DA-F343-BF04-F2CC3ABB3652}" type="pres">
      <dgm:prSet presAssocID="{922DC02F-E98E-4D09-A127-0F23F9ADA1CF}" presName="horz1" presStyleCnt="0"/>
      <dgm:spPr/>
    </dgm:pt>
    <dgm:pt modelId="{2CE8D17D-467F-F94D-9244-E20B2CEEF518}" type="pres">
      <dgm:prSet presAssocID="{922DC02F-E98E-4D09-A127-0F23F9ADA1CF}" presName="tx1" presStyleLbl="revTx" presStyleIdx="2" presStyleCnt="3"/>
      <dgm:spPr/>
    </dgm:pt>
    <dgm:pt modelId="{22F9BD48-81C5-0240-8E14-D21A92309818}" type="pres">
      <dgm:prSet presAssocID="{922DC02F-E98E-4D09-A127-0F23F9ADA1CF}" presName="vert1" presStyleCnt="0"/>
      <dgm:spPr/>
    </dgm:pt>
  </dgm:ptLst>
  <dgm:cxnLst>
    <dgm:cxn modelId="{BF49550E-FB68-4DEF-836B-3698B87B93D9}" srcId="{F7DAD203-419C-48C0-9FD7-4B0323190B58}" destId="{922DC02F-E98E-4D09-A127-0F23F9ADA1CF}" srcOrd="2" destOrd="0" parTransId="{0C4C9AEA-5B56-432A-9E8B-B576899940A3}" sibTransId="{B278DFEB-DE3A-4FF7-8BC3-A309A1AC67D1}"/>
    <dgm:cxn modelId="{FF81BE1C-0875-E144-9954-2D1E5C273FB9}" type="presOf" srcId="{F7DAD203-419C-48C0-9FD7-4B0323190B58}" destId="{9FDFBDA9-8A75-FF48-9F73-9EB4C63CE6D2}" srcOrd="0" destOrd="0" presId="urn:microsoft.com/office/officeart/2008/layout/LinedList"/>
    <dgm:cxn modelId="{59D90A48-0712-47A8-BED0-AB82B38B1713}" srcId="{F7DAD203-419C-48C0-9FD7-4B0323190B58}" destId="{ADD9A135-B2F0-4E74-A9F6-C012D2AD1291}" srcOrd="0" destOrd="0" parTransId="{D6666E9D-5D3C-4E98-A1E6-5DE67120BE2A}" sibTransId="{49706607-BC26-4995-B6C7-BF2B80574CDA}"/>
    <dgm:cxn modelId="{F3659A59-B33C-EB48-BEA2-E49101F707F7}" type="presOf" srcId="{922DC02F-E98E-4D09-A127-0F23F9ADA1CF}" destId="{2CE8D17D-467F-F94D-9244-E20B2CEEF518}" srcOrd="0" destOrd="0" presId="urn:microsoft.com/office/officeart/2008/layout/LinedList"/>
    <dgm:cxn modelId="{6E5FDE5D-DFAF-46CB-BF58-362FF99EF163}" srcId="{F7DAD203-419C-48C0-9FD7-4B0323190B58}" destId="{EEBDDF40-A3C3-4C44-BCFE-50F63871F991}" srcOrd="1" destOrd="0" parTransId="{92A542C3-8D57-4ED4-AD3B-D3B298DFE6C7}" sibTransId="{577C1F59-C61F-46F7-8D86-6CD20FA4AF2D}"/>
    <dgm:cxn modelId="{523DCD5E-DD9C-7646-8610-40DB2A55E558}" type="presOf" srcId="{EEBDDF40-A3C3-4C44-BCFE-50F63871F991}" destId="{9FB83A45-00BA-514D-8A32-721D3062E2AE}" srcOrd="0" destOrd="0" presId="urn:microsoft.com/office/officeart/2008/layout/LinedList"/>
    <dgm:cxn modelId="{564A2678-8C8C-8849-B224-85ADF02CB3B8}" type="presOf" srcId="{ADD9A135-B2F0-4E74-A9F6-C012D2AD1291}" destId="{C2D5BCD7-5639-5F4F-844B-71ABF9E4ABB5}" srcOrd="0" destOrd="0" presId="urn:microsoft.com/office/officeart/2008/layout/LinedList"/>
    <dgm:cxn modelId="{7C670554-74F6-7545-BE8A-530EE26BA2FE}" type="presParOf" srcId="{9FDFBDA9-8A75-FF48-9F73-9EB4C63CE6D2}" destId="{6DE822A9-FC20-1444-AB08-B21375BC24B8}" srcOrd="0" destOrd="0" presId="urn:microsoft.com/office/officeart/2008/layout/LinedList"/>
    <dgm:cxn modelId="{9874FE9A-7DA2-8942-8C6B-AF779DBF241A}" type="presParOf" srcId="{9FDFBDA9-8A75-FF48-9F73-9EB4C63CE6D2}" destId="{798692C9-F65E-E34F-8D50-AEA3CADA4E19}" srcOrd="1" destOrd="0" presId="urn:microsoft.com/office/officeart/2008/layout/LinedList"/>
    <dgm:cxn modelId="{920684EA-0EFE-464A-840B-9965FECCAABA}" type="presParOf" srcId="{798692C9-F65E-E34F-8D50-AEA3CADA4E19}" destId="{C2D5BCD7-5639-5F4F-844B-71ABF9E4ABB5}" srcOrd="0" destOrd="0" presId="urn:microsoft.com/office/officeart/2008/layout/LinedList"/>
    <dgm:cxn modelId="{AF845AD2-D031-DE4A-BB35-AA3FF997E15C}" type="presParOf" srcId="{798692C9-F65E-E34F-8D50-AEA3CADA4E19}" destId="{798B437D-BE44-FB44-A614-470DC08240E2}" srcOrd="1" destOrd="0" presId="urn:microsoft.com/office/officeart/2008/layout/LinedList"/>
    <dgm:cxn modelId="{5F71AAEC-5EB9-DB44-A9AB-11FFBB3A5EA8}" type="presParOf" srcId="{9FDFBDA9-8A75-FF48-9F73-9EB4C63CE6D2}" destId="{1CABDB66-6052-8C4C-8BB8-67E18DA55B5C}" srcOrd="2" destOrd="0" presId="urn:microsoft.com/office/officeart/2008/layout/LinedList"/>
    <dgm:cxn modelId="{155BF8E5-110E-7B40-BFAB-51DC83466222}" type="presParOf" srcId="{9FDFBDA9-8A75-FF48-9F73-9EB4C63CE6D2}" destId="{6BC49510-D185-E741-8C2A-D5477AD14EC9}" srcOrd="3" destOrd="0" presId="urn:microsoft.com/office/officeart/2008/layout/LinedList"/>
    <dgm:cxn modelId="{47C3B6D4-D671-2543-ADD0-88AC5276DFAA}" type="presParOf" srcId="{6BC49510-D185-E741-8C2A-D5477AD14EC9}" destId="{9FB83A45-00BA-514D-8A32-721D3062E2AE}" srcOrd="0" destOrd="0" presId="urn:microsoft.com/office/officeart/2008/layout/LinedList"/>
    <dgm:cxn modelId="{C8E5D230-13C5-1741-BEB7-D87D5937C169}" type="presParOf" srcId="{6BC49510-D185-E741-8C2A-D5477AD14EC9}" destId="{343C0EF5-71C9-714D-8015-352497073E57}" srcOrd="1" destOrd="0" presId="urn:microsoft.com/office/officeart/2008/layout/LinedList"/>
    <dgm:cxn modelId="{BC9FC670-FAD2-5E4D-A37F-D3763504BB9B}" type="presParOf" srcId="{9FDFBDA9-8A75-FF48-9F73-9EB4C63CE6D2}" destId="{FBD95726-99BC-FC4F-98BA-E7A77B22A589}" srcOrd="4" destOrd="0" presId="urn:microsoft.com/office/officeart/2008/layout/LinedList"/>
    <dgm:cxn modelId="{975FB1A4-BEF3-F74E-9B9B-698607D43A8A}" type="presParOf" srcId="{9FDFBDA9-8A75-FF48-9F73-9EB4C63CE6D2}" destId="{32143A9B-B6DA-F343-BF04-F2CC3ABB3652}" srcOrd="5" destOrd="0" presId="urn:microsoft.com/office/officeart/2008/layout/LinedList"/>
    <dgm:cxn modelId="{A94A12FE-3AA3-4A4B-8718-A2A7C184446F}" type="presParOf" srcId="{32143A9B-B6DA-F343-BF04-F2CC3ABB3652}" destId="{2CE8D17D-467F-F94D-9244-E20B2CEEF518}" srcOrd="0" destOrd="0" presId="urn:microsoft.com/office/officeart/2008/layout/LinedList"/>
    <dgm:cxn modelId="{BB3E6605-F888-054F-8869-69D55545D9BF}" type="presParOf" srcId="{32143A9B-B6DA-F343-BF04-F2CC3ABB3652}" destId="{22F9BD48-81C5-0240-8E14-D21A9230981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5273259-054B-491C-81DF-1F71D18870B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1FD79AF-3145-4391-9121-7E7B1FBAB9A5}">
      <dgm:prSet/>
      <dgm:spPr/>
      <dgm:t>
        <a:bodyPr/>
        <a:lstStyle/>
        <a:p>
          <a:pPr>
            <a:lnSpc>
              <a:spcPct val="100000"/>
            </a:lnSpc>
          </a:pPr>
          <a:r>
            <a:rPr lang="en-US" b="1" i="0"/>
            <a:t>Gestione Laparoscopica:</a:t>
          </a:r>
          <a:r>
            <a:rPr lang="en-US" b="0" i="0"/>
            <a:t> </a:t>
          </a:r>
          <a:r>
            <a:rPr lang="en-US"/>
            <a:t>t</a:t>
          </a:r>
          <a:r>
            <a:rPr lang="en-US" b="0" i="0"/>
            <a:t>utte le complicanze sono state gestite interamente per via laparoscopica.</a:t>
          </a:r>
          <a:endParaRPr lang="en-US"/>
        </a:p>
      </dgm:t>
    </dgm:pt>
    <dgm:pt modelId="{33AEF037-924F-456E-A1E5-ABBEE9297800}" type="parTrans" cxnId="{568D4123-1179-4428-9C2A-C63776DAD30F}">
      <dgm:prSet/>
      <dgm:spPr/>
      <dgm:t>
        <a:bodyPr/>
        <a:lstStyle/>
        <a:p>
          <a:endParaRPr lang="en-US"/>
        </a:p>
      </dgm:t>
    </dgm:pt>
    <dgm:pt modelId="{B3278ACD-2C66-4EF4-A935-3F7E8A10D01C}" type="sibTrans" cxnId="{568D4123-1179-4428-9C2A-C63776DAD30F}">
      <dgm:prSet/>
      <dgm:spPr/>
      <dgm:t>
        <a:bodyPr/>
        <a:lstStyle/>
        <a:p>
          <a:endParaRPr lang="en-US"/>
        </a:p>
      </dgm:t>
    </dgm:pt>
    <dgm:pt modelId="{51774797-CAF0-4828-96C8-623784007A9F}">
      <dgm:prSet/>
      <dgm:spPr/>
      <dgm:t>
        <a:bodyPr/>
        <a:lstStyle/>
        <a:p>
          <a:pPr>
            <a:lnSpc>
              <a:spcPct val="100000"/>
            </a:lnSpc>
          </a:pPr>
          <a:r>
            <a:rPr lang="en-US" b="1" i="0"/>
            <a:t>Tipologia Eventi</a:t>
          </a:r>
          <a:r>
            <a:rPr lang="en-US"/>
            <a:t> :</a:t>
          </a:r>
          <a:r>
            <a:rPr lang="en-US" b="0" i="0"/>
            <a:t>minori come sanguinamenti controllabili e aperture pleuriche accidentali</a:t>
          </a:r>
          <a:endParaRPr lang="en-US"/>
        </a:p>
      </dgm:t>
    </dgm:pt>
    <dgm:pt modelId="{8064B88A-8356-4655-9388-24A91610E9CD}" type="parTrans" cxnId="{8F281C50-AB0B-4CDA-85F9-D1294E20BB2B}">
      <dgm:prSet/>
      <dgm:spPr/>
      <dgm:t>
        <a:bodyPr/>
        <a:lstStyle/>
        <a:p>
          <a:endParaRPr lang="en-US"/>
        </a:p>
      </dgm:t>
    </dgm:pt>
    <dgm:pt modelId="{1C14B461-2666-4953-B1D4-3FD1CB52F3FC}" type="sibTrans" cxnId="{8F281C50-AB0B-4CDA-85F9-D1294E20BB2B}">
      <dgm:prSet/>
      <dgm:spPr/>
      <dgm:t>
        <a:bodyPr/>
        <a:lstStyle/>
        <a:p>
          <a:endParaRPr lang="en-US"/>
        </a:p>
      </dgm:t>
    </dgm:pt>
    <dgm:pt modelId="{D0A70719-9E14-4EBA-A300-B87CFCF07AF4}">
      <dgm:prSet/>
      <dgm:spPr/>
      <dgm:t>
        <a:bodyPr/>
        <a:lstStyle/>
        <a:p>
          <a:pPr>
            <a:lnSpc>
              <a:spcPct val="100000"/>
            </a:lnSpc>
          </a:pPr>
          <a:r>
            <a:rPr lang="en-US" b="1" i="0"/>
            <a:t>Impatto Clinico</a:t>
          </a:r>
          <a:r>
            <a:rPr lang="en-US" b="0" i="0"/>
            <a:t> </a:t>
          </a:r>
          <a:r>
            <a:rPr lang="en-US"/>
            <a:t>:n</a:t>
          </a:r>
          <a:r>
            <a:rPr lang="en-US" b="0" i="0"/>
            <a:t>essuna conseguenza a lungo termine per i pazienti coinvolti in eventi avversi intraoperatori.</a:t>
          </a:r>
          <a:endParaRPr lang="en-US"/>
        </a:p>
      </dgm:t>
    </dgm:pt>
    <dgm:pt modelId="{70CB2928-FEF6-4822-AE25-9B96C5CC2250}" type="parTrans" cxnId="{71AFB60E-3AD2-4D7E-A264-3637C45225DC}">
      <dgm:prSet/>
      <dgm:spPr/>
      <dgm:t>
        <a:bodyPr/>
        <a:lstStyle/>
        <a:p>
          <a:endParaRPr lang="en-US"/>
        </a:p>
      </dgm:t>
    </dgm:pt>
    <dgm:pt modelId="{8162A2E4-EC30-45BE-87DD-07D4D76F3388}" type="sibTrans" cxnId="{71AFB60E-3AD2-4D7E-A264-3637C45225DC}">
      <dgm:prSet/>
      <dgm:spPr/>
      <dgm:t>
        <a:bodyPr/>
        <a:lstStyle/>
        <a:p>
          <a:endParaRPr lang="en-US"/>
        </a:p>
      </dgm:t>
    </dgm:pt>
    <dgm:pt modelId="{F56F37AB-9F4A-4EAE-865E-48DE63BB2537}" type="pres">
      <dgm:prSet presAssocID="{E5273259-054B-491C-81DF-1F71D18870B9}" presName="root" presStyleCnt="0">
        <dgm:presLayoutVars>
          <dgm:dir/>
          <dgm:resizeHandles val="exact"/>
        </dgm:presLayoutVars>
      </dgm:prSet>
      <dgm:spPr/>
    </dgm:pt>
    <dgm:pt modelId="{B52210A6-E70B-4D95-9467-DB4331E4AE54}" type="pres">
      <dgm:prSet presAssocID="{F1FD79AF-3145-4391-9121-7E7B1FBAB9A5}" presName="compNode" presStyleCnt="0"/>
      <dgm:spPr/>
    </dgm:pt>
    <dgm:pt modelId="{51AC7641-EAF2-499F-A6E9-D78F64F8E46A}" type="pres">
      <dgm:prSet presAssocID="{F1FD79AF-3145-4391-9121-7E7B1FBAB9A5}" presName="bgRect" presStyleLbl="bgShp" presStyleIdx="0" presStyleCnt="3"/>
      <dgm:spPr/>
    </dgm:pt>
    <dgm:pt modelId="{35544CFA-BD46-42CF-81F6-DDF92FE6878B}" type="pres">
      <dgm:prSet presAssocID="{F1FD79AF-3145-4391-9121-7E7B1FBAB9A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ttore"/>
        </a:ext>
      </dgm:extLst>
    </dgm:pt>
    <dgm:pt modelId="{336D147E-596E-413A-9800-5B27F720BD05}" type="pres">
      <dgm:prSet presAssocID="{F1FD79AF-3145-4391-9121-7E7B1FBAB9A5}" presName="spaceRect" presStyleCnt="0"/>
      <dgm:spPr/>
    </dgm:pt>
    <dgm:pt modelId="{55538DC2-65B7-47D9-AD4E-A4F0CECEE589}" type="pres">
      <dgm:prSet presAssocID="{F1FD79AF-3145-4391-9121-7E7B1FBAB9A5}" presName="parTx" presStyleLbl="revTx" presStyleIdx="0" presStyleCnt="3">
        <dgm:presLayoutVars>
          <dgm:chMax val="0"/>
          <dgm:chPref val="0"/>
        </dgm:presLayoutVars>
      </dgm:prSet>
      <dgm:spPr/>
    </dgm:pt>
    <dgm:pt modelId="{87DE42E2-562E-418F-96B1-567A5F1E6DEC}" type="pres">
      <dgm:prSet presAssocID="{B3278ACD-2C66-4EF4-A935-3F7E8A10D01C}" presName="sibTrans" presStyleCnt="0"/>
      <dgm:spPr/>
    </dgm:pt>
    <dgm:pt modelId="{425FB5F7-D78D-477A-9EE3-71DD284F5988}" type="pres">
      <dgm:prSet presAssocID="{51774797-CAF0-4828-96C8-623784007A9F}" presName="compNode" presStyleCnt="0"/>
      <dgm:spPr/>
    </dgm:pt>
    <dgm:pt modelId="{FF39BAAA-E636-463B-A7AA-9BC62820DA5C}" type="pres">
      <dgm:prSet presAssocID="{51774797-CAF0-4828-96C8-623784007A9F}" presName="bgRect" presStyleLbl="bgShp" presStyleIdx="1" presStyleCnt="3"/>
      <dgm:spPr/>
    </dgm:pt>
    <dgm:pt modelId="{DE8388C6-0C71-48E3-B766-D7A5B17CB442}" type="pres">
      <dgm:prSet presAssocID="{51774797-CAF0-4828-96C8-623784007A9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isconnesso"/>
        </a:ext>
      </dgm:extLst>
    </dgm:pt>
    <dgm:pt modelId="{CF1B53F5-5B75-40A2-854D-F2E2E1B2B7EB}" type="pres">
      <dgm:prSet presAssocID="{51774797-CAF0-4828-96C8-623784007A9F}" presName="spaceRect" presStyleCnt="0"/>
      <dgm:spPr/>
    </dgm:pt>
    <dgm:pt modelId="{D4A6AC38-4E19-4C29-AE37-DACB61A32F62}" type="pres">
      <dgm:prSet presAssocID="{51774797-CAF0-4828-96C8-623784007A9F}" presName="parTx" presStyleLbl="revTx" presStyleIdx="1" presStyleCnt="3">
        <dgm:presLayoutVars>
          <dgm:chMax val="0"/>
          <dgm:chPref val="0"/>
        </dgm:presLayoutVars>
      </dgm:prSet>
      <dgm:spPr/>
    </dgm:pt>
    <dgm:pt modelId="{EC841F5E-F482-4C28-87EF-05AB0A8330E9}" type="pres">
      <dgm:prSet presAssocID="{1C14B461-2666-4953-B1D4-3FD1CB52F3FC}" presName="sibTrans" presStyleCnt="0"/>
      <dgm:spPr/>
    </dgm:pt>
    <dgm:pt modelId="{E3EDA8DC-2B1D-4386-8B75-3AEDC2C2500B}" type="pres">
      <dgm:prSet presAssocID="{D0A70719-9E14-4EBA-A300-B87CFCF07AF4}" presName="compNode" presStyleCnt="0"/>
      <dgm:spPr/>
    </dgm:pt>
    <dgm:pt modelId="{6AE14FD7-FAAC-4208-A919-CCD48975BAEF}" type="pres">
      <dgm:prSet presAssocID="{D0A70719-9E14-4EBA-A300-B87CFCF07AF4}" presName="bgRect" presStyleLbl="bgShp" presStyleIdx="2" presStyleCnt="3"/>
      <dgm:spPr/>
    </dgm:pt>
    <dgm:pt modelId="{16E246E0-B0A1-4D62-B3D0-3706F6B1B1FA}" type="pres">
      <dgm:prSet presAssocID="{D0A70719-9E14-4EBA-A300-B87CFCF07AF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Ambulanza"/>
        </a:ext>
      </dgm:extLst>
    </dgm:pt>
    <dgm:pt modelId="{A0DB0EB5-51BF-42D6-84EA-18D2E32FA44E}" type="pres">
      <dgm:prSet presAssocID="{D0A70719-9E14-4EBA-A300-B87CFCF07AF4}" presName="spaceRect" presStyleCnt="0"/>
      <dgm:spPr/>
    </dgm:pt>
    <dgm:pt modelId="{C2781397-D485-4B76-8D6F-2AFB925EDE2E}" type="pres">
      <dgm:prSet presAssocID="{D0A70719-9E14-4EBA-A300-B87CFCF07AF4}" presName="parTx" presStyleLbl="revTx" presStyleIdx="2" presStyleCnt="3">
        <dgm:presLayoutVars>
          <dgm:chMax val="0"/>
          <dgm:chPref val="0"/>
        </dgm:presLayoutVars>
      </dgm:prSet>
      <dgm:spPr/>
    </dgm:pt>
  </dgm:ptLst>
  <dgm:cxnLst>
    <dgm:cxn modelId="{71AFB60E-3AD2-4D7E-A264-3637C45225DC}" srcId="{E5273259-054B-491C-81DF-1F71D18870B9}" destId="{D0A70719-9E14-4EBA-A300-B87CFCF07AF4}" srcOrd="2" destOrd="0" parTransId="{70CB2928-FEF6-4822-AE25-9B96C5CC2250}" sibTransId="{8162A2E4-EC30-45BE-87DD-07D4D76F3388}"/>
    <dgm:cxn modelId="{568D4123-1179-4428-9C2A-C63776DAD30F}" srcId="{E5273259-054B-491C-81DF-1F71D18870B9}" destId="{F1FD79AF-3145-4391-9121-7E7B1FBAB9A5}" srcOrd="0" destOrd="0" parTransId="{33AEF037-924F-456E-A1E5-ABBEE9297800}" sibTransId="{B3278ACD-2C66-4EF4-A935-3F7E8A10D01C}"/>
    <dgm:cxn modelId="{8F281C50-AB0B-4CDA-85F9-D1294E20BB2B}" srcId="{E5273259-054B-491C-81DF-1F71D18870B9}" destId="{51774797-CAF0-4828-96C8-623784007A9F}" srcOrd="1" destOrd="0" parTransId="{8064B88A-8356-4655-9388-24A91610E9CD}" sibTransId="{1C14B461-2666-4953-B1D4-3FD1CB52F3FC}"/>
    <dgm:cxn modelId="{D95039BA-21F3-4294-A556-3BADAE32D5D7}" type="presOf" srcId="{E5273259-054B-491C-81DF-1F71D18870B9}" destId="{F56F37AB-9F4A-4EAE-865E-48DE63BB2537}" srcOrd="0" destOrd="0" presId="urn:microsoft.com/office/officeart/2018/2/layout/IconVerticalSolidList"/>
    <dgm:cxn modelId="{C2B28FC5-E29C-4E5C-85F0-FAD047B373B2}" type="presOf" srcId="{51774797-CAF0-4828-96C8-623784007A9F}" destId="{D4A6AC38-4E19-4C29-AE37-DACB61A32F62}" srcOrd="0" destOrd="0" presId="urn:microsoft.com/office/officeart/2018/2/layout/IconVerticalSolidList"/>
    <dgm:cxn modelId="{40BF34E1-4929-4455-8329-B8DC3191043E}" type="presOf" srcId="{D0A70719-9E14-4EBA-A300-B87CFCF07AF4}" destId="{C2781397-D485-4B76-8D6F-2AFB925EDE2E}" srcOrd="0" destOrd="0" presId="urn:microsoft.com/office/officeart/2018/2/layout/IconVerticalSolidList"/>
    <dgm:cxn modelId="{93D135ED-8496-4457-A841-81AB1E28C493}" type="presOf" srcId="{F1FD79AF-3145-4391-9121-7E7B1FBAB9A5}" destId="{55538DC2-65B7-47D9-AD4E-A4F0CECEE589}" srcOrd="0" destOrd="0" presId="urn:microsoft.com/office/officeart/2018/2/layout/IconVerticalSolidList"/>
    <dgm:cxn modelId="{AFC9C7A5-AFFE-4A2B-A349-1AE99C195F26}" type="presParOf" srcId="{F56F37AB-9F4A-4EAE-865E-48DE63BB2537}" destId="{B52210A6-E70B-4D95-9467-DB4331E4AE54}" srcOrd="0" destOrd="0" presId="urn:microsoft.com/office/officeart/2018/2/layout/IconVerticalSolidList"/>
    <dgm:cxn modelId="{FFAB0D4C-51A5-43D3-88C1-4B8D13F709AF}" type="presParOf" srcId="{B52210A6-E70B-4D95-9467-DB4331E4AE54}" destId="{51AC7641-EAF2-499F-A6E9-D78F64F8E46A}" srcOrd="0" destOrd="0" presId="urn:microsoft.com/office/officeart/2018/2/layout/IconVerticalSolidList"/>
    <dgm:cxn modelId="{6CD954F3-6890-4423-9692-3436C18DBD3C}" type="presParOf" srcId="{B52210A6-E70B-4D95-9467-DB4331E4AE54}" destId="{35544CFA-BD46-42CF-81F6-DDF92FE6878B}" srcOrd="1" destOrd="0" presId="urn:microsoft.com/office/officeart/2018/2/layout/IconVerticalSolidList"/>
    <dgm:cxn modelId="{A1199CA2-A7D8-430A-86C1-88311EB65904}" type="presParOf" srcId="{B52210A6-E70B-4D95-9467-DB4331E4AE54}" destId="{336D147E-596E-413A-9800-5B27F720BD05}" srcOrd="2" destOrd="0" presId="urn:microsoft.com/office/officeart/2018/2/layout/IconVerticalSolidList"/>
    <dgm:cxn modelId="{A79D420B-DE2E-41E3-B6DD-B98A5FDCA4D1}" type="presParOf" srcId="{B52210A6-E70B-4D95-9467-DB4331E4AE54}" destId="{55538DC2-65B7-47D9-AD4E-A4F0CECEE589}" srcOrd="3" destOrd="0" presId="urn:microsoft.com/office/officeart/2018/2/layout/IconVerticalSolidList"/>
    <dgm:cxn modelId="{1BB5B8B0-CB03-45EB-94CF-22F487CA64B2}" type="presParOf" srcId="{F56F37AB-9F4A-4EAE-865E-48DE63BB2537}" destId="{87DE42E2-562E-418F-96B1-567A5F1E6DEC}" srcOrd="1" destOrd="0" presId="urn:microsoft.com/office/officeart/2018/2/layout/IconVerticalSolidList"/>
    <dgm:cxn modelId="{8FEC103C-F377-4DB5-A991-AAA755894C9A}" type="presParOf" srcId="{F56F37AB-9F4A-4EAE-865E-48DE63BB2537}" destId="{425FB5F7-D78D-477A-9EE3-71DD284F5988}" srcOrd="2" destOrd="0" presId="urn:microsoft.com/office/officeart/2018/2/layout/IconVerticalSolidList"/>
    <dgm:cxn modelId="{D33C8A17-EDDB-401F-81E0-0F24798666DD}" type="presParOf" srcId="{425FB5F7-D78D-477A-9EE3-71DD284F5988}" destId="{FF39BAAA-E636-463B-A7AA-9BC62820DA5C}" srcOrd="0" destOrd="0" presId="urn:microsoft.com/office/officeart/2018/2/layout/IconVerticalSolidList"/>
    <dgm:cxn modelId="{8D3BD805-8917-4730-B77A-C881A52AE283}" type="presParOf" srcId="{425FB5F7-D78D-477A-9EE3-71DD284F5988}" destId="{DE8388C6-0C71-48E3-B766-D7A5B17CB442}" srcOrd="1" destOrd="0" presId="urn:microsoft.com/office/officeart/2018/2/layout/IconVerticalSolidList"/>
    <dgm:cxn modelId="{6771C695-59CF-477A-833D-629879717A71}" type="presParOf" srcId="{425FB5F7-D78D-477A-9EE3-71DD284F5988}" destId="{CF1B53F5-5B75-40A2-854D-F2E2E1B2B7EB}" srcOrd="2" destOrd="0" presId="urn:microsoft.com/office/officeart/2018/2/layout/IconVerticalSolidList"/>
    <dgm:cxn modelId="{B99751D5-49ED-4D41-95C4-550FAAC89903}" type="presParOf" srcId="{425FB5F7-D78D-477A-9EE3-71DD284F5988}" destId="{D4A6AC38-4E19-4C29-AE37-DACB61A32F62}" srcOrd="3" destOrd="0" presId="urn:microsoft.com/office/officeart/2018/2/layout/IconVerticalSolidList"/>
    <dgm:cxn modelId="{CC08AFCD-8BEC-4F72-B454-A7CB3BA34A9C}" type="presParOf" srcId="{F56F37AB-9F4A-4EAE-865E-48DE63BB2537}" destId="{EC841F5E-F482-4C28-87EF-05AB0A8330E9}" srcOrd="3" destOrd="0" presId="urn:microsoft.com/office/officeart/2018/2/layout/IconVerticalSolidList"/>
    <dgm:cxn modelId="{90E6BEAC-F34F-4026-9CE2-FCC27F73476D}" type="presParOf" srcId="{F56F37AB-9F4A-4EAE-865E-48DE63BB2537}" destId="{E3EDA8DC-2B1D-4386-8B75-3AEDC2C2500B}" srcOrd="4" destOrd="0" presId="urn:microsoft.com/office/officeart/2018/2/layout/IconVerticalSolidList"/>
    <dgm:cxn modelId="{8F423A32-1B7A-4CB2-92B3-D1EA0D65A226}" type="presParOf" srcId="{E3EDA8DC-2B1D-4386-8B75-3AEDC2C2500B}" destId="{6AE14FD7-FAAC-4208-A919-CCD48975BAEF}" srcOrd="0" destOrd="0" presId="urn:microsoft.com/office/officeart/2018/2/layout/IconVerticalSolidList"/>
    <dgm:cxn modelId="{9FCE41D2-F335-4393-A34C-33D01F1C60B9}" type="presParOf" srcId="{E3EDA8DC-2B1D-4386-8B75-3AEDC2C2500B}" destId="{16E246E0-B0A1-4D62-B3D0-3706F6B1B1FA}" srcOrd="1" destOrd="0" presId="urn:microsoft.com/office/officeart/2018/2/layout/IconVerticalSolidList"/>
    <dgm:cxn modelId="{C2AF03C1-C507-4172-B53F-202AA785A24D}" type="presParOf" srcId="{E3EDA8DC-2B1D-4386-8B75-3AEDC2C2500B}" destId="{A0DB0EB5-51BF-42D6-84EA-18D2E32FA44E}" srcOrd="2" destOrd="0" presId="urn:microsoft.com/office/officeart/2018/2/layout/IconVerticalSolidList"/>
    <dgm:cxn modelId="{9D1A05E0-971C-4451-A6A4-64A76F73D423}" type="presParOf" srcId="{E3EDA8DC-2B1D-4386-8B75-3AEDC2C2500B}" destId="{C2781397-D485-4B76-8D6F-2AFB925EDE2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D050B76-E6A5-4543-824E-18EC9ACAA75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722B0C5-9400-465C-A96C-48BDCEE360D7}">
      <dgm:prSet/>
      <dgm:spPr/>
      <dgm:t>
        <a:bodyPr/>
        <a:lstStyle/>
        <a:p>
          <a:pPr>
            <a:lnSpc>
              <a:spcPct val="100000"/>
            </a:lnSpc>
          </a:pPr>
          <a:r>
            <a:rPr lang="it-IT" b="1" i="0"/>
            <a:t>Approccio Standardizzato: </a:t>
          </a:r>
          <a:r>
            <a:rPr lang="it-IT" i="0"/>
            <a:t>Protocollo chirurgico riproducibile con mobilizzazione completa e passaggi definiti, riducendo la variabilità intraoperatoria.</a:t>
          </a:r>
          <a:endParaRPr lang="en-US"/>
        </a:p>
      </dgm:t>
    </dgm:pt>
    <dgm:pt modelId="{A7352C77-BD45-4B29-A755-3CC4C322EC60}" type="parTrans" cxnId="{159FD2C4-3885-4875-B7AF-EA96D173ECFB}">
      <dgm:prSet/>
      <dgm:spPr/>
      <dgm:t>
        <a:bodyPr/>
        <a:lstStyle/>
        <a:p>
          <a:endParaRPr lang="en-US"/>
        </a:p>
      </dgm:t>
    </dgm:pt>
    <dgm:pt modelId="{13CD9968-3290-4C6F-BB7F-4245B8A9D2E3}" type="sibTrans" cxnId="{159FD2C4-3885-4875-B7AF-EA96D173ECFB}">
      <dgm:prSet/>
      <dgm:spPr/>
      <dgm:t>
        <a:bodyPr/>
        <a:lstStyle/>
        <a:p>
          <a:endParaRPr lang="en-US"/>
        </a:p>
      </dgm:t>
    </dgm:pt>
    <dgm:pt modelId="{2B909B9B-A794-43DC-BC7C-90A2EEE872EA}">
      <dgm:prSet/>
      <dgm:spPr/>
      <dgm:t>
        <a:bodyPr/>
        <a:lstStyle/>
        <a:p>
          <a:pPr>
            <a:lnSpc>
              <a:spcPct val="100000"/>
            </a:lnSpc>
          </a:pPr>
          <a:r>
            <a:rPr lang="it-IT" b="1" i="0"/>
            <a:t>Sicurezza del Rinforzo: </a:t>
          </a:r>
          <a:r>
            <a:rPr lang="it-IT" i="0"/>
            <a:t>La mesh biosintetica offre stabilità senza le complicanze erosive tipiche delle protesi sintetiche permanenti.</a:t>
          </a:r>
          <a:endParaRPr lang="en-US"/>
        </a:p>
      </dgm:t>
    </dgm:pt>
    <dgm:pt modelId="{DC6CB96E-E26C-41E5-A966-39E5FF01BB71}" type="parTrans" cxnId="{771CA749-BE88-4EB9-AC64-B9B383712A17}">
      <dgm:prSet/>
      <dgm:spPr/>
      <dgm:t>
        <a:bodyPr/>
        <a:lstStyle/>
        <a:p>
          <a:endParaRPr lang="en-US"/>
        </a:p>
      </dgm:t>
    </dgm:pt>
    <dgm:pt modelId="{262100EF-B556-424C-8D47-84F2EB4EFEB2}" type="sibTrans" cxnId="{771CA749-BE88-4EB9-AC64-B9B383712A17}">
      <dgm:prSet/>
      <dgm:spPr/>
      <dgm:t>
        <a:bodyPr/>
        <a:lstStyle/>
        <a:p>
          <a:endParaRPr lang="en-US"/>
        </a:p>
      </dgm:t>
    </dgm:pt>
    <dgm:pt modelId="{5064510F-6434-477D-B4E4-AE3992D0AE63}">
      <dgm:prSet/>
      <dgm:spPr/>
      <dgm:t>
        <a:bodyPr/>
        <a:lstStyle/>
        <a:p>
          <a:pPr>
            <a:lnSpc>
              <a:spcPct val="100000"/>
            </a:lnSpc>
          </a:pPr>
          <a:r>
            <a:rPr lang="it-IT" b="1" i="0"/>
            <a:t>Performance Chirurgica</a:t>
          </a:r>
          <a:r>
            <a:rPr lang="it-IT" i="0"/>
            <a:t>Nessuna conversione a chirurgia open e gestione laparoscopica efficace di tutte le complicanze intraoperatorie.</a:t>
          </a:r>
          <a:endParaRPr lang="en-US"/>
        </a:p>
      </dgm:t>
    </dgm:pt>
    <dgm:pt modelId="{881B5326-ADA6-4F6F-A880-B0572B8F1279}" type="parTrans" cxnId="{427E993C-3314-411F-971B-F1A51DE90A8A}">
      <dgm:prSet/>
      <dgm:spPr/>
      <dgm:t>
        <a:bodyPr/>
        <a:lstStyle/>
        <a:p>
          <a:endParaRPr lang="en-US"/>
        </a:p>
      </dgm:t>
    </dgm:pt>
    <dgm:pt modelId="{CF40642E-2CBE-4645-9AB4-252399618289}" type="sibTrans" cxnId="{427E993C-3314-411F-971B-F1A51DE90A8A}">
      <dgm:prSet/>
      <dgm:spPr/>
      <dgm:t>
        <a:bodyPr/>
        <a:lstStyle/>
        <a:p>
          <a:endParaRPr lang="en-US"/>
        </a:p>
      </dgm:t>
    </dgm:pt>
    <dgm:pt modelId="{77B89606-1352-4B55-935D-4659EDCC80ED}">
      <dgm:prSet/>
      <dgm:spPr/>
      <dgm:t>
        <a:bodyPr/>
        <a:lstStyle/>
        <a:p>
          <a:pPr>
            <a:lnSpc>
              <a:spcPct val="100000"/>
            </a:lnSpc>
          </a:pPr>
          <a:r>
            <a:rPr lang="it-IT" b="1" i="0"/>
            <a:t>Stabilità Anatomica: </a:t>
          </a:r>
          <a:r>
            <a:rPr lang="it-IT" i="0"/>
            <a:t>Assenza di recidive precoci nel sottogruppo trattato con la tecnica evoluta (keyhole + chiusura posteriore).</a:t>
          </a:r>
          <a:endParaRPr lang="en-US"/>
        </a:p>
      </dgm:t>
    </dgm:pt>
    <dgm:pt modelId="{BE7A02F6-36AB-410C-938E-5C2ED9C14063}" type="parTrans" cxnId="{A164295A-AA0F-48F9-9E58-76ECC44C53DB}">
      <dgm:prSet/>
      <dgm:spPr/>
      <dgm:t>
        <a:bodyPr/>
        <a:lstStyle/>
        <a:p>
          <a:endParaRPr lang="en-US"/>
        </a:p>
      </dgm:t>
    </dgm:pt>
    <dgm:pt modelId="{90DA94D1-A7F8-4C48-8412-D45A3AA9A8F6}" type="sibTrans" cxnId="{A164295A-AA0F-48F9-9E58-76ECC44C53DB}">
      <dgm:prSet/>
      <dgm:spPr/>
      <dgm:t>
        <a:bodyPr/>
        <a:lstStyle/>
        <a:p>
          <a:endParaRPr lang="en-US"/>
        </a:p>
      </dgm:t>
    </dgm:pt>
    <dgm:pt modelId="{2B2DAAA3-056A-4233-B390-47DB837CCFA1}" type="pres">
      <dgm:prSet presAssocID="{6D050B76-E6A5-4543-824E-18EC9ACAA75D}" presName="root" presStyleCnt="0">
        <dgm:presLayoutVars>
          <dgm:dir/>
          <dgm:resizeHandles val="exact"/>
        </dgm:presLayoutVars>
      </dgm:prSet>
      <dgm:spPr/>
    </dgm:pt>
    <dgm:pt modelId="{C0E6F963-BAB8-4A86-9AD4-836C568A11D0}" type="pres">
      <dgm:prSet presAssocID="{C722B0C5-9400-465C-A96C-48BDCEE360D7}" presName="compNode" presStyleCnt="0"/>
      <dgm:spPr/>
    </dgm:pt>
    <dgm:pt modelId="{F62574DA-3A6C-4EC3-B7C9-5EBE7244191D}" type="pres">
      <dgm:prSet presAssocID="{C722B0C5-9400-465C-A96C-48BDCEE360D7}" presName="bgRect" presStyleLbl="bgShp" presStyleIdx="0" presStyleCnt="4"/>
      <dgm:spPr/>
    </dgm:pt>
    <dgm:pt modelId="{C6C2F275-7AFE-4110-BBE8-7FB99C804760}" type="pres">
      <dgm:prSet presAssocID="{C722B0C5-9400-465C-A96C-48BDCEE360D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ttore"/>
        </a:ext>
      </dgm:extLst>
    </dgm:pt>
    <dgm:pt modelId="{4F49942E-636B-4CA4-A4A2-6DCD7E2C4844}" type="pres">
      <dgm:prSet presAssocID="{C722B0C5-9400-465C-A96C-48BDCEE360D7}" presName="spaceRect" presStyleCnt="0"/>
      <dgm:spPr/>
    </dgm:pt>
    <dgm:pt modelId="{322BD172-5A76-4562-962F-6C5B036E9EA4}" type="pres">
      <dgm:prSet presAssocID="{C722B0C5-9400-465C-A96C-48BDCEE360D7}" presName="parTx" presStyleLbl="revTx" presStyleIdx="0" presStyleCnt="4">
        <dgm:presLayoutVars>
          <dgm:chMax val="0"/>
          <dgm:chPref val="0"/>
        </dgm:presLayoutVars>
      </dgm:prSet>
      <dgm:spPr/>
    </dgm:pt>
    <dgm:pt modelId="{269B726E-043A-4E4F-8C25-8600DCDCA9E1}" type="pres">
      <dgm:prSet presAssocID="{13CD9968-3290-4C6F-BB7F-4245B8A9D2E3}" presName="sibTrans" presStyleCnt="0"/>
      <dgm:spPr/>
    </dgm:pt>
    <dgm:pt modelId="{B75197FF-2257-4E6E-930B-3F42D4BE2D76}" type="pres">
      <dgm:prSet presAssocID="{2B909B9B-A794-43DC-BC7C-90A2EEE872EA}" presName="compNode" presStyleCnt="0"/>
      <dgm:spPr/>
    </dgm:pt>
    <dgm:pt modelId="{ED2CA43D-AEC8-40AB-A496-73AF0888B88E}" type="pres">
      <dgm:prSet presAssocID="{2B909B9B-A794-43DC-BC7C-90A2EEE872EA}" presName="bgRect" presStyleLbl="bgShp" presStyleIdx="1" presStyleCnt="4"/>
      <dgm:spPr/>
    </dgm:pt>
    <dgm:pt modelId="{04D2A5E6-E556-4EBD-86C1-51989894F557}" type="pres">
      <dgm:prSet presAssocID="{2B909B9B-A794-43DC-BC7C-90A2EEE872E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Avviso"/>
        </a:ext>
      </dgm:extLst>
    </dgm:pt>
    <dgm:pt modelId="{4EFB2E97-9E29-4CBF-A1D7-006BD8F0DC51}" type="pres">
      <dgm:prSet presAssocID="{2B909B9B-A794-43DC-BC7C-90A2EEE872EA}" presName="spaceRect" presStyleCnt="0"/>
      <dgm:spPr/>
    </dgm:pt>
    <dgm:pt modelId="{757F9643-3F18-4551-9D84-52027C334640}" type="pres">
      <dgm:prSet presAssocID="{2B909B9B-A794-43DC-BC7C-90A2EEE872EA}" presName="parTx" presStyleLbl="revTx" presStyleIdx="1" presStyleCnt="4">
        <dgm:presLayoutVars>
          <dgm:chMax val="0"/>
          <dgm:chPref val="0"/>
        </dgm:presLayoutVars>
      </dgm:prSet>
      <dgm:spPr/>
    </dgm:pt>
    <dgm:pt modelId="{D4AF2ED8-2E55-4A5A-9863-2AC416FE3D16}" type="pres">
      <dgm:prSet presAssocID="{262100EF-B556-424C-8D47-84F2EB4EFEB2}" presName="sibTrans" presStyleCnt="0"/>
      <dgm:spPr/>
    </dgm:pt>
    <dgm:pt modelId="{563C7E1E-DCD9-4538-88A8-4A3F4AA56466}" type="pres">
      <dgm:prSet presAssocID="{5064510F-6434-477D-B4E4-AE3992D0AE63}" presName="compNode" presStyleCnt="0"/>
      <dgm:spPr/>
    </dgm:pt>
    <dgm:pt modelId="{647C921F-CDAE-4F5D-820D-ABB8F95B27E6}" type="pres">
      <dgm:prSet presAssocID="{5064510F-6434-477D-B4E4-AE3992D0AE63}" presName="bgRect" presStyleLbl="bgShp" presStyleIdx="2" presStyleCnt="4"/>
      <dgm:spPr/>
    </dgm:pt>
    <dgm:pt modelId="{9C4C04AE-64AD-4D5E-B3F5-8F95E4228D85}" type="pres">
      <dgm:prSet presAssocID="{5064510F-6434-477D-B4E4-AE3992D0AE6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etoscopio"/>
        </a:ext>
      </dgm:extLst>
    </dgm:pt>
    <dgm:pt modelId="{CCCBA43D-F6E9-4904-A164-FC0DA7C26803}" type="pres">
      <dgm:prSet presAssocID="{5064510F-6434-477D-B4E4-AE3992D0AE63}" presName="spaceRect" presStyleCnt="0"/>
      <dgm:spPr/>
    </dgm:pt>
    <dgm:pt modelId="{49C1E0C4-7794-4B2B-82C8-33926C1464F8}" type="pres">
      <dgm:prSet presAssocID="{5064510F-6434-477D-B4E4-AE3992D0AE63}" presName="parTx" presStyleLbl="revTx" presStyleIdx="2" presStyleCnt="4">
        <dgm:presLayoutVars>
          <dgm:chMax val="0"/>
          <dgm:chPref val="0"/>
        </dgm:presLayoutVars>
      </dgm:prSet>
      <dgm:spPr/>
    </dgm:pt>
    <dgm:pt modelId="{09C82622-9A65-44C6-8270-BBCF382B6A11}" type="pres">
      <dgm:prSet presAssocID="{CF40642E-2CBE-4645-9AB4-252399618289}" presName="sibTrans" presStyleCnt="0"/>
      <dgm:spPr/>
    </dgm:pt>
    <dgm:pt modelId="{6130D652-14F3-41AE-AA38-AC4FB4FCBCA2}" type="pres">
      <dgm:prSet presAssocID="{77B89606-1352-4B55-935D-4659EDCC80ED}" presName="compNode" presStyleCnt="0"/>
      <dgm:spPr/>
    </dgm:pt>
    <dgm:pt modelId="{CFBF145B-7901-4B51-8161-9A1FF215A954}" type="pres">
      <dgm:prSet presAssocID="{77B89606-1352-4B55-935D-4659EDCC80ED}" presName="bgRect" presStyleLbl="bgShp" presStyleIdx="3" presStyleCnt="4"/>
      <dgm:spPr/>
    </dgm:pt>
    <dgm:pt modelId="{A99D794D-2138-4F41-BFCD-3C532774FB83}" type="pres">
      <dgm:prSet presAssocID="{77B89606-1352-4B55-935D-4659EDCC80E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ranching Diagram"/>
        </a:ext>
      </dgm:extLst>
    </dgm:pt>
    <dgm:pt modelId="{8C56E089-253D-4D84-A7B9-6A341896A2A1}" type="pres">
      <dgm:prSet presAssocID="{77B89606-1352-4B55-935D-4659EDCC80ED}" presName="spaceRect" presStyleCnt="0"/>
      <dgm:spPr/>
    </dgm:pt>
    <dgm:pt modelId="{13F5EC8A-6763-4C41-843D-DC6FAE3F90C2}" type="pres">
      <dgm:prSet presAssocID="{77B89606-1352-4B55-935D-4659EDCC80ED}" presName="parTx" presStyleLbl="revTx" presStyleIdx="3" presStyleCnt="4">
        <dgm:presLayoutVars>
          <dgm:chMax val="0"/>
          <dgm:chPref val="0"/>
        </dgm:presLayoutVars>
      </dgm:prSet>
      <dgm:spPr/>
    </dgm:pt>
  </dgm:ptLst>
  <dgm:cxnLst>
    <dgm:cxn modelId="{ECACE814-4697-304E-95A5-EE2ECE626F95}" type="presOf" srcId="{5064510F-6434-477D-B4E4-AE3992D0AE63}" destId="{49C1E0C4-7794-4B2B-82C8-33926C1464F8}" srcOrd="0" destOrd="0" presId="urn:microsoft.com/office/officeart/2018/2/layout/IconVerticalSolidList"/>
    <dgm:cxn modelId="{427E993C-3314-411F-971B-F1A51DE90A8A}" srcId="{6D050B76-E6A5-4543-824E-18EC9ACAA75D}" destId="{5064510F-6434-477D-B4E4-AE3992D0AE63}" srcOrd="2" destOrd="0" parTransId="{881B5326-ADA6-4F6F-A880-B0572B8F1279}" sibTransId="{CF40642E-2CBE-4645-9AB4-252399618289}"/>
    <dgm:cxn modelId="{771CA749-BE88-4EB9-AC64-B9B383712A17}" srcId="{6D050B76-E6A5-4543-824E-18EC9ACAA75D}" destId="{2B909B9B-A794-43DC-BC7C-90A2EEE872EA}" srcOrd="1" destOrd="0" parTransId="{DC6CB96E-E26C-41E5-A966-39E5FF01BB71}" sibTransId="{262100EF-B556-424C-8D47-84F2EB4EFEB2}"/>
    <dgm:cxn modelId="{8C27E455-A0C3-6D48-8014-56ACB9BB0EAF}" type="presOf" srcId="{77B89606-1352-4B55-935D-4659EDCC80ED}" destId="{13F5EC8A-6763-4C41-843D-DC6FAE3F90C2}" srcOrd="0" destOrd="0" presId="urn:microsoft.com/office/officeart/2018/2/layout/IconVerticalSolidList"/>
    <dgm:cxn modelId="{A164295A-AA0F-48F9-9E58-76ECC44C53DB}" srcId="{6D050B76-E6A5-4543-824E-18EC9ACAA75D}" destId="{77B89606-1352-4B55-935D-4659EDCC80ED}" srcOrd="3" destOrd="0" parTransId="{BE7A02F6-36AB-410C-938E-5C2ED9C14063}" sibTransId="{90DA94D1-A7F8-4C48-8412-D45A3AA9A8F6}"/>
    <dgm:cxn modelId="{2AF65BA7-A34C-244D-92A6-4444862AA799}" type="presOf" srcId="{6D050B76-E6A5-4543-824E-18EC9ACAA75D}" destId="{2B2DAAA3-056A-4233-B390-47DB837CCFA1}" srcOrd="0" destOrd="0" presId="urn:microsoft.com/office/officeart/2018/2/layout/IconVerticalSolidList"/>
    <dgm:cxn modelId="{D69CBABB-ED5C-384C-BCE5-491719FEAD0C}" type="presOf" srcId="{2B909B9B-A794-43DC-BC7C-90A2EEE872EA}" destId="{757F9643-3F18-4551-9D84-52027C334640}" srcOrd="0" destOrd="0" presId="urn:microsoft.com/office/officeart/2018/2/layout/IconVerticalSolidList"/>
    <dgm:cxn modelId="{159FD2C4-3885-4875-B7AF-EA96D173ECFB}" srcId="{6D050B76-E6A5-4543-824E-18EC9ACAA75D}" destId="{C722B0C5-9400-465C-A96C-48BDCEE360D7}" srcOrd="0" destOrd="0" parTransId="{A7352C77-BD45-4B29-A755-3CC4C322EC60}" sibTransId="{13CD9968-3290-4C6F-BB7F-4245B8A9D2E3}"/>
    <dgm:cxn modelId="{2B14B4EF-56F5-7F49-B02D-A63B4E116450}" type="presOf" srcId="{C722B0C5-9400-465C-A96C-48BDCEE360D7}" destId="{322BD172-5A76-4562-962F-6C5B036E9EA4}" srcOrd="0" destOrd="0" presId="urn:microsoft.com/office/officeart/2018/2/layout/IconVerticalSolidList"/>
    <dgm:cxn modelId="{00D4D8D7-434E-D14B-B6D2-21C2A8416EF3}" type="presParOf" srcId="{2B2DAAA3-056A-4233-B390-47DB837CCFA1}" destId="{C0E6F963-BAB8-4A86-9AD4-836C568A11D0}" srcOrd="0" destOrd="0" presId="urn:microsoft.com/office/officeart/2018/2/layout/IconVerticalSolidList"/>
    <dgm:cxn modelId="{C0FF1A06-7D4B-E144-A1A3-AF114229F9F0}" type="presParOf" srcId="{C0E6F963-BAB8-4A86-9AD4-836C568A11D0}" destId="{F62574DA-3A6C-4EC3-B7C9-5EBE7244191D}" srcOrd="0" destOrd="0" presId="urn:microsoft.com/office/officeart/2018/2/layout/IconVerticalSolidList"/>
    <dgm:cxn modelId="{1F500075-85AB-EE4A-AAA1-506DB3429A31}" type="presParOf" srcId="{C0E6F963-BAB8-4A86-9AD4-836C568A11D0}" destId="{C6C2F275-7AFE-4110-BBE8-7FB99C804760}" srcOrd="1" destOrd="0" presId="urn:microsoft.com/office/officeart/2018/2/layout/IconVerticalSolidList"/>
    <dgm:cxn modelId="{9848E028-EBB6-6F41-9789-E049CF563A57}" type="presParOf" srcId="{C0E6F963-BAB8-4A86-9AD4-836C568A11D0}" destId="{4F49942E-636B-4CA4-A4A2-6DCD7E2C4844}" srcOrd="2" destOrd="0" presId="urn:microsoft.com/office/officeart/2018/2/layout/IconVerticalSolidList"/>
    <dgm:cxn modelId="{6E6701EB-DE00-C24C-A1C6-7A078A5C9A64}" type="presParOf" srcId="{C0E6F963-BAB8-4A86-9AD4-836C568A11D0}" destId="{322BD172-5A76-4562-962F-6C5B036E9EA4}" srcOrd="3" destOrd="0" presId="urn:microsoft.com/office/officeart/2018/2/layout/IconVerticalSolidList"/>
    <dgm:cxn modelId="{BA1012DE-0605-8042-9C55-157EEAEE60C4}" type="presParOf" srcId="{2B2DAAA3-056A-4233-B390-47DB837CCFA1}" destId="{269B726E-043A-4E4F-8C25-8600DCDCA9E1}" srcOrd="1" destOrd="0" presId="urn:microsoft.com/office/officeart/2018/2/layout/IconVerticalSolidList"/>
    <dgm:cxn modelId="{BBE8D7E1-A2C7-2D4F-8A73-280CD0F1B490}" type="presParOf" srcId="{2B2DAAA3-056A-4233-B390-47DB837CCFA1}" destId="{B75197FF-2257-4E6E-930B-3F42D4BE2D76}" srcOrd="2" destOrd="0" presId="urn:microsoft.com/office/officeart/2018/2/layout/IconVerticalSolidList"/>
    <dgm:cxn modelId="{7A0718B2-CF82-C548-9595-0C0511FC8284}" type="presParOf" srcId="{B75197FF-2257-4E6E-930B-3F42D4BE2D76}" destId="{ED2CA43D-AEC8-40AB-A496-73AF0888B88E}" srcOrd="0" destOrd="0" presId="urn:microsoft.com/office/officeart/2018/2/layout/IconVerticalSolidList"/>
    <dgm:cxn modelId="{F18BE8E7-FA6B-194C-AD42-937C008FD3EA}" type="presParOf" srcId="{B75197FF-2257-4E6E-930B-3F42D4BE2D76}" destId="{04D2A5E6-E556-4EBD-86C1-51989894F557}" srcOrd="1" destOrd="0" presId="urn:microsoft.com/office/officeart/2018/2/layout/IconVerticalSolidList"/>
    <dgm:cxn modelId="{057696A8-8C1E-684A-A77F-B5E9581D2007}" type="presParOf" srcId="{B75197FF-2257-4E6E-930B-3F42D4BE2D76}" destId="{4EFB2E97-9E29-4CBF-A1D7-006BD8F0DC51}" srcOrd="2" destOrd="0" presId="urn:microsoft.com/office/officeart/2018/2/layout/IconVerticalSolidList"/>
    <dgm:cxn modelId="{77CC718C-0584-F042-9929-57086B395D23}" type="presParOf" srcId="{B75197FF-2257-4E6E-930B-3F42D4BE2D76}" destId="{757F9643-3F18-4551-9D84-52027C334640}" srcOrd="3" destOrd="0" presId="urn:microsoft.com/office/officeart/2018/2/layout/IconVerticalSolidList"/>
    <dgm:cxn modelId="{75EDC17A-1868-2A45-83C2-4C06CF821EC0}" type="presParOf" srcId="{2B2DAAA3-056A-4233-B390-47DB837CCFA1}" destId="{D4AF2ED8-2E55-4A5A-9863-2AC416FE3D16}" srcOrd="3" destOrd="0" presId="urn:microsoft.com/office/officeart/2018/2/layout/IconVerticalSolidList"/>
    <dgm:cxn modelId="{BDBADEE6-4FA9-BD4A-888A-A6390A9D5C35}" type="presParOf" srcId="{2B2DAAA3-056A-4233-B390-47DB837CCFA1}" destId="{563C7E1E-DCD9-4538-88A8-4A3F4AA56466}" srcOrd="4" destOrd="0" presId="urn:microsoft.com/office/officeart/2018/2/layout/IconVerticalSolidList"/>
    <dgm:cxn modelId="{45C1B61E-F07C-0D49-A5CB-41A4952437E7}" type="presParOf" srcId="{563C7E1E-DCD9-4538-88A8-4A3F4AA56466}" destId="{647C921F-CDAE-4F5D-820D-ABB8F95B27E6}" srcOrd="0" destOrd="0" presId="urn:microsoft.com/office/officeart/2018/2/layout/IconVerticalSolidList"/>
    <dgm:cxn modelId="{BFEB1358-610A-C944-A8E2-FA2A3A6C4152}" type="presParOf" srcId="{563C7E1E-DCD9-4538-88A8-4A3F4AA56466}" destId="{9C4C04AE-64AD-4D5E-B3F5-8F95E4228D85}" srcOrd="1" destOrd="0" presId="urn:microsoft.com/office/officeart/2018/2/layout/IconVerticalSolidList"/>
    <dgm:cxn modelId="{B38D5A3B-91ED-2E4A-B417-F4C96A92C04F}" type="presParOf" srcId="{563C7E1E-DCD9-4538-88A8-4A3F4AA56466}" destId="{CCCBA43D-F6E9-4904-A164-FC0DA7C26803}" srcOrd="2" destOrd="0" presId="urn:microsoft.com/office/officeart/2018/2/layout/IconVerticalSolidList"/>
    <dgm:cxn modelId="{91A9ABBA-8F03-574F-87B2-6E1142E76605}" type="presParOf" srcId="{563C7E1E-DCD9-4538-88A8-4A3F4AA56466}" destId="{49C1E0C4-7794-4B2B-82C8-33926C1464F8}" srcOrd="3" destOrd="0" presId="urn:microsoft.com/office/officeart/2018/2/layout/IconVerticalSolidList"/>
    <dgm:cxn modelId="{E1504EA8-66E9-5747-90E8-A9F3CADCB940}" type="presParOf" srcId="{2B2DAAA3-056A-4233-B390-47DB837CCFA1}" destId="{09C82622-9A65-44C6-8270-BBCF382B6A11}" srcOrd="5" destOrd="0" presId="urn:microsoft.com/office/officeart/2018/2/layout/IconVerticalSolidList"/>
    <dgm:cxn modelId="{E8B1136A-D353-2244-8AA7-3425C371D9AE}" type="presParOf" srcId="{2B2DAAA3-056A-4233-B390-47DB837CCFA1}" destId="{6130D652-14F3-41AE-AA38-AC4FB4FCBCA2}" srcOrd="6" destOrd="0" presId="urn:microsoft.com/office/officeart/2018/2/layout/IconVerticalSolidList"/>
    <dgm:cxn modelId="{A2624D22-1C82-3446-8C6B-EDE41C3DFF8F}" type="presParOf" srcId="{6130D652-14F3-41AE-AA38-AC4FB4FCBCA2}" destId="{CFBF145B-7901-4B51-8161-9A1FF215A954}" srcOrd="0" destOrd="0" presId="urn:microsoft.com/office/officeart/2018/2/layout/IconVerticalSolidList"/>
    <dgm:cxn modelId="{3AD849B9-05E2-A343-8534-2F267D47768F}" type="presParOf" srcId="{6130D652-14F3-41AE-AA38-AC4FB4FCBCA2}" destId="{A99D794D-2138-4F41-BFCD-3C532774FB83}" srcOrd="1" destOrd="0" presId="urn:microsoft.com/office/officeart/2018/2/layout/IconVerticalSolidList"/>
    <dgm:cxn modelId="{CF14D105-476B-674A-BD0E-CB15417BB0C8}" type="presParOf" srcId="{6130D652-14F3-41AE-AA38-AC4FB4FCBCA2}" destId="{8C56E089-253D-4D84-A7B9-6A341896A2A1}" srcOrd="2" destOrd="0" presId="urn:microsoft.com/office/officeart/2018/2/layout/IconVerticalSolidList"/>
    <dgm:cxn modelId="{ABEAC8F8-EB5E-C54B-A266-362CC066190B}" type="presParOf" srcId="{6130D652-14F3-41AE-AA38-AC4FB4FCBCA2}" destId="{13F5EC8A-6763-4C41-843D-DC6FAE3F90C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953064E-B3DF-4865-A972-C3A752DE3773}" type="doc">
      <dgm:prSet loTypeId="urn:microsoft.com/office/officeart/2008/layout/LinedList" loCatId="list" qsTypeId="urn:microsoft.com/office/officeart/2005/8/quickstyle/simple1" qsCatId="simple" csTypeId="urn:microsoft.com/office/officeart/2005/8/colors/colorful5" csCatId="colorful" phldr="1"/>
      <dgm:spPr/>
      <dgm:t>
        <a:bodyPr/>
        <a:lstStyle/>
        <a:p>
          <a:endParaRPr lang="en-US"/>
        </a:p>
      </dgm:t>
    </dgm:pt>
    <dgm:pt modelId="{9E4EA310-F6BF-49D8-BEEF-783096A3E5FE}">
      <dgm:prSet/>
      <dgm:spPr/>
      <dgm:t>
        <a:bodyPr/>
        <a:lstStyle/>
        <a:p>
          <a:r>
            <a:rPr lang="it-IT" b="1" i="0" dirty="0"/>
            <a:t>Sicurezza del Rinforzo: </a:t>
          </a:r>
          <a:r>
            <a:rPr lang="it-IT" b="0" i="0" dirty="0"/>
            <a:t>L'utilizzo sistematico della </a:t>
          </a:r>
          <a:r>
            <a:rPr lang="it-IT" b="1" i="0" dirty="0"/>
            <a:t>mesh biosintetica</a:t>
          </a:r>
          <a:r>
            <a:rPr lang="it-IT" b="0" i="0" dirty="0"/>
            <a:t> si è dimostrato sicuro ed efficace.</a:t>
          </a:r>
          <a:endParaRPr lang="en-US" dirty="0"/>
        </a:p>
      </dgm:t>
    </dgm:pt>
    <dgm:pt modelId="{54821AB7-7A56-4016-A161-7DFD05F5FA68}" type="parTrans" cxnId="{1D89456E-326B-4170-9C25-F3A458D53C29}">
      <dgm:prSet/>
      <dgm:spPr/>
      <dgm:t>
        <a:bodyPr/>
        <a:lstStyle/>
        <a:p>
          <a:endParaRPr lang="en-US"/>
        </a:p>
      </dgm:t>
    </dgm:pt>
    <dgm:pt modelId="{04A0DDC4-0E74-42EE-A33B-555D585FC6B4}" type="sibTrans" cxnId="{1D89456E-326B-4170-9C25-F3A458D53C29}">
      <dgm:prSet/>
      <dgm:spPr/>
      <dgm:t>
        <a:bodyPr/>
        <a:lstStyle/>
        <a:p>
          <a:endParaRPr lang="en-US"/>
        </a:p>
      </dgm:t>
    </dgm:pt>
    <dgm:pt modelId="{42D5A250-42E4-45D5-98B7-031721340986}">
      <dgm:prSet/>
      <dgm:spPr/>
      <dgm:t>
        <a:bodyPr/>
        <a:lstStyle/>
        <a:p>
          <a:r>
            <a:rPr lang="it-IT" b="1" i="0" dirty="0"/>
            <a:t>Curva di </a:t>
          </a:r>
          <a:r>
            <a:rPr lang="it-IT" b="1" i="0" dirty="0" err="1"/>
            <a:t>Apprendimento:</a:t>
          </a:r>
          <a:r>
            <a:rPr lang="it-IT" b="0" i="0" dirty="0" err="1"/>
            <a:t>L'evoluzione</a:t>
          </a:r>
          <a:r>
            <a:rPr lang="it-IT" b="0" i="0" dirty="0"/>
            <a:t> verso la configurazione </a:t>
          </a:r>
          <a:r>
            <a:rPr lang="it-IT" b="0" i="1" dirty="0" err="1"/>
            <a:t>keyhole</a:t>
          </a:r>
          <a:r>
            <a:rPr lang="it-IT" b="0" i="0" dirty="0"/>
            <a:t> e la chiusura posteriore rinforzata riflette un affinamento tecnico essenziale per migliorare la </a:t>
          </a:r>
          <a:r>
            <a:rPr lang="it-IT" b="1" i="0" dirty="0"/>
            <a:t>stabilità anatomica</a:t>
          </a:r>
          <a:r>
            <a:rPr lang="it-IT" b="0" i="0" dirty="0"/>
            <a:t> dello iato.</a:t>
          </a:r>
          <a:endParaRPr lang="en-US" dirty="0"/>
        </a:p>
      </dgm:t>
    </dgm:pt>
    <dgm:pt modelId="{A0B4E474-0348-4BEB-BA9C-4827C11783AC}" type="parTrans" cxnId="{47D5A31A-39F7-4BF7-BBAA-D5199BD913B6}">
      <dgm:prSet/>
      <dgm:spPr/>
      <dgm:t>
        <a:bodyPr/>
        <a:lstStyle/>
        <a:p>
          <a:endParaRPr lang="en-US"/>
        </a:p>
      </dgm:t>
    </dgm:pt>
    <dgm:pt modelId="{A59BC3A7-23F7-43FF-90D4-EDDE66945EA0}" type="sibTrans" cxnId="{47D5A31A-39F7-4BF7-BBAA-D5199BD913B6}">
      <dgm:prSet/>
      <dgm:spPr/>
      <dgm:t>
        <a:bodyPr/>
        <a:lstStyle/>
        <a:p>
          <a:endParaRPr lang="en-US"/>
        </a:p>
      </dgm:t>
    </dgm:pt>
    <dgm:pt modelId="{3C4B785D-7D05-42E8-98B2-EDF1DF2AE3FE}">
      <dgm:prSet/>
      <dgm:spPr/>
      <dgm:t>
        <a:bodyPr/>
        <a:lstStyle/>
        <a:p>
          <a:r>
            <a:rPr lang="it-IT" b="1" i="0" dirty="0"/>
            <a:t>Assenza di Complicanze: </a:t>
          </a:r>
          <a:r>
            <a:rPr lang="it-IT" b="0" i="0" dirty="0"/>
            <a:t>Non sono state registrate complicanze correlate alla protesi (erosioni, infezioni, stenosi), confermando il profilo di sicurezza superiore rispetto alle mesh sintetiche permanenti.</a:t>
          </a:r>
          <a:endParaRPr lang="en-US" dirty="0"/>
        </a:p>
      </dgm:t>
    </dgm:pt>
    <dgm:pt modelId="{37CA8A18-5F4D-4541-9BC2-F43D08D2FD03}" type="parTrans" cxnId="{FC00991B-CF2B-4241-9113-D074006EEDD0}">
      <dgm:prSet/>
      <dgm:spPr/>
      <dgm:t>
        <a:bodyPr/>
        <a:lstStyle/>
        <a:p>
          <a:endParaRPr lang="en-US"/>
        </a:p>
      </dgm:t>
    </dgm:pt>
    <dgm:pt modelId="{8D1BD4BE-4003-45C4-8800-9D58B916CC97}" type="sibTrans" cxnId="{FC00991B-CF2B-4241-9113-D074006EEDD0}">
      <dgm:prSet/>
      <dgm:spPr/>
      <dgm:t>
        <a:bodyPr/>
        <a:lstStyle/>
        <a:p>
          <a:endParaRPr lang="en-US"/>
        </a:p>
      </dgm:t>
    </dgm:pt>
    <dgm:pt modelId="{25717E1D-D9F6-4829-A6E7-1BD1F325622A}">
      <dgm:prSet/>
      <dgm:spPr/>
      <dgm:t>
        <a:bodyPr/>
        <a:lstStyle/>
        <a:p>
          <a:r>
            <a:rPr lang="it-IT" b="1" i="0" dirty="0" err="1"/>
            <a:t>Standardizzazione:</a:t>
          </a:r>
          <a:r>
            <a:rPr lang="it-IT" b="0" i="0" dirty="0" err="1"/>
            <a:t>L'assenza</a:t>
          </a:r>
          <a:r>
            <a:rPr lang="it-IT" b="0" i="0" dirty="0"/>
            <a:t> di recidive precoci nell'ultimo sottogruppo supporta l'adozione di questo approccio standardizzato come strategia efficace nel complesso scenario del redo.</a:t>
          </a:r>
          <a:endParaRPr lang="en-US" dirty="0"/>
        </a:p>
      </dgm:t>
    </dgm:pt>
    <dgm:pt modelId="{6988BB0C-1A8B-4E30-841F-ADED27BC38D4}" type="parTrans" cxnId="{E62C7BFF-6C3D-4B9E-89FA-79AC865E6608}">
      <dgm:prSet/>
      <dgm:spPr/>
      <dgm:t>
        <a:bodyPr/>
        <a:lstStyle/>
        <a:p>
          <a:endParaRPr lang="en-US"/>
        </a:p>
      </dgm:t>
    </dgm:pt>
    <dgm:pt modelId="{CC5241EA-C1A9-4E86-AA88-4905BF513E0D}" type="sibTrans" cxnId="{E62C7BFF-6C3D-4B9E-89FA-79AC865E6608}">
      <dgm:prSet/>
      <dgm:spPr/>
      <dgm:t>
        <a:bodyPr/>
        <a:lstStyle/>
        <a:p>
          <a:endParaRPr lang="en-US"/>
        </a:p>
      </dgm:t>
    </dgm:pt>
    <dgm:pt modelId="{E83B2C7D-ED58-CB42-B8AF-552667C6E3A1}" type="pres">
      <dgm:prSet presAssocID="{3953064E-B3DF-4865-A972-C3A752DE3773}" presName="vert0" presStyleCnt="0">
        <dgm:presLayoutVars>
          <dgm:dir/>
          <dgm:animOne val="branch"/>
          <dgm:animLvl val="lvl"/>
        </dgm:presLayoutVars>
      </dgm:prSet>
      <dgm:spPr/>
    </dgm:pt>
    <dgm:pt modelId="{C315EC62-87DC-2540-BF01-B7EA71B160E2}" type="pres">
      <dgm:prSet presAssocID="{9E4EA310-F6BF-49D8-BEEF-783096A3E5FE}" presName="thickLine" presStyleLbl="alignNode1" presStyleIdx="0" presStyleCnt="4"/>
      <dgm:spPr/>
    </dgm:pt>
    <dgm:pt modelId="{522D8761-2704-5E43-82A5-6CF0EE06CF75}" type="pres">
      <dgm:prSet presAssocID="{9E4EA310-F6BF-49D8-BEEF-783096A3E5FE}" presName="horz1" presStyleCnt="0"/>
      <dgm:spPr/>
    </dgm:pt>
    <dgm:pt modelId="{5F427211-42E9-9041-8A5E-DB706A3AA0C9}" type="pres">
      <dgm:prSet presAssocID="{9E4EA310-F6BF-49D8-BEEF-783096A3E5FE}" presName="tx1" presStyleLbl="revTx" presStyleIdx="0" presStyleCnt="4"/>
      <dgm:spPr/>
    </dgm:pt>
    <dgm:pt modelId="{BDA7361C-8168-8B43-8690-60A62EE3C4E5}" type="pres">
      <dgm:prSet presAssocID="{9E4EA310-F6BF-49D8-BEEF-783096A3E5FE}" presName="vert1" presStyleCnt="0"/>
      <dgm:spPr/>
    </dgm:pt>
    <dgm:pt modelId="{863CBED8-8D1E-5642-8A70-2226805B3546}" type="pres">
      <dgm:prSet presAssocID="{42D5A250-42E4-45D5-98B7-031721340986}" presName="thickLine" presStyleLbl="alignNode1" presStyleIdx="1" presStyleCnt="4"/>
      <dgm:spPr/>
    </dgm:pt>
    <dgm:pt modelId="{65EFAB8A-8166-DA41-8B53-690D98DA786F}" type="pres">
      <dgm:prSet presAssocID="{42D5A250-42E4-45D5-98B7-031721340986}" presName="horz1" presStyleCnt="0"/>
      <dgm:spPr/>
    </dgm:pt>
    <dgm:pt modelId="{628885E8-16DD-3347-911A-75B0797F74C8}" type="pres">
      <dgm:prSet presAssocID="{42D5A250-42E4-45D5-98B7-031721340986}" presName="tx1" presStyleLbl="revTx" presStyleIdx="1" presStyleCnt="4"/>
      <dgm:spPr/>
    </dgm:pt>
    <dgm:pt modelId="{6DC2C03E-16B9-3B48-9FF4-68E9AF15D787}" type="pres">
      <dgm:prSet presAssocID="{42D5A250-42E4-45D5-98B7-031721340986}" presName="vert1" presStyleCnt="0"/>
      <dgm:spPr/>
    </dgm:pt>
    <dgm:pt modelId="{A18859EE-7979-F24D-A7C3-5283B44ECA30}" type="pres">
      <dgm:prSet presAssocID="{3C4B785D-7D05-42E8-98B2-EDF1DF2AE3FE}" presName="thickLine" presStyleLbl="alignNode1" presStyleIdx="2" presStyleCnt="4"/>
      <dgm:spPr/>
    </dgm:pt>
    <dgm:pt modelId="{D106DBE0-E9DF-B748-A0FE-F8F2AEC23ABF}" type="pres">
      <dgm:prSet presAssocID="{3C4B785D-7D05-42E8-98B2-EDF1DF2AE3FE}" presName="horz1" presStyleCnt="0"/>
      <dgm:spPr/>
    </dgm:pt>
    <dgm:pt modelId="{09476C02-5CA2-8648-8707-8DEC7FD7BC94}" type="pres">
      <dgm:prSet presAssocID="{3C4B785D-7D05-42E8-98B2-EDF1DF2AE3FE}" presName="tx1" presStyleLbl="revTx" presStyleIdx="2" presStyleCnt="4"/>
      <dgm:spPr/>
    </dgm:pt>
    <dgm:pt modelId="{81EA94EA-525C-894E-A5B0-804E50E33634}" type="pres">
      <dgm:prSet presAssocID="{3C4B785D-7D05-42E8-98B2-EDF1DF2AE3FE}" presName="vert1" presStyleCnt="0"/>
      <dgm:spPr/>
    </dgm:pt>
    <dgm:pt modelId="{2820951E-041C-694E-B492-F3E371D48770}" type="pres">
      <dgm:prSet presAssocID="{25717E1D-D9F6-4829-A6E7-1BD1F325622A}" presName="thickLine" presStyleLbl="alignNode1" presStyleIdx="3" presStyleCnt="4"/>
      <dgm:spPr/>
    </dgm:pt>
    <dgm:pt modelId="{7860622A-C371-6645-89E2-4A852D55B6D3}" type="pres">
      <dgm:prSet presAssocID="{25717E1D-D9F6-4829-A6E7-1BD1F325622A}" presName="horz1" presStyleCnt="0"/>
      <dgm:spPr/>
    </dgm:pt>
    <dgm:pt modelId="{122B3F39-E827-5F48-AA29-812B189E45CC}" type="pres">
      <dgm:prSet presAssocID="{25717E1D-D9F6-4829-A6E7-1BD1F325622A}" presName="tx1" presStyleLbl="revTx" presStyleIdx="3" presStyleCnt="4"/>
      <dgm:spPr/>
    </dgm:pt>
    <dgm:pt modelId="{68D2387E-92A8-5947-9AC2-C213C4C0BF11}" type="pres">
      <dgm:prSet presAssocID="{25717E1D-D9F6-4829-A6E7-1BD1F325622A}" presName="vert1" presStyleCnt="0"/>
      <dgm:spPr/>
    </dgm:pt>
  </dgm:ptLst>
  <dgm:cxnLst>
    <dgm:cxn modelId="{47D5A31A-39F7-4BF7-BBAA-D5199BD913B6}" srcId="{3953064E-B3DF-4865-A972-C3A752DE3773}" destId="{42D5A250-42E4-45D5-98B7-031721340986}" srcOrd="1" destOrd="0" parTransId="{A0B4E474-0348-4BEB-BA9C-4827C11783AC}" sibTransId="{A59BC3A7-23F7-43FF-90D4-EDDE66945EA0}"/>
    <dgm:cxn modelId="{FC00991B-CF2B-4241-9113-D074006EEDD0}" srcId="{3953064E-B3DF-4865-A972-C3A752DE3773}" destId="{3C4B785D-7D05-42E8-98B2-EDF1DF2AE3FE}" srcOrd="2" destOrd="0" parTransId="{37CA8A18-5F4D-4541-9BC2-F43D08D2FD03}" sibTransId="{8D1BD4BE-4003-45C4-8800-9D58B916CC97}"/>
    <dgm:cxn modelId="{7D88F421-49A5-6148-BC4F-FCF2A44A1E9C}" type="presOf" srcId="{3C4B785D-7D05-42E8-98B2-EDF1DF2AE3FE}" destId="{09476C02-5CA2-8648-8707-8DEC7FD7BC94}" srcOrd="0" destOrd="0" presId="urn:microsoft.com/office/officeart/2008/layout/LinedList"/>
    <dgm:cxn modelId="{5636766C-0CCF-BC48-B8C8-07B1A9053AC8}" type="presOf" srcId="{25717E1D-D9F6-4829-A6E7-1BD1F325622A}" destId="{122B3F39-E827-5F48-AA29-812B189E45CC}" srcOrd="0" destOrd="0" presId="urn:microsoft.com/office/officeart/2008/layout/LinedList"/>
    <dgm:cxn modelId="{1D89456E-326B-4170-9C25-F3A458D53C29}" srcId="{3953064E-B3DF-4865-A972-C3A752DE3773}" destId="{9E4EA310-F6BF-49D8-BEEF-783096A3E5FE}" srcOrd="0" destOrd="0" parTransId="{54821AB7-7A56-4016-A161-7DFD05F5FA68}" sibTransId="{04A0DDC4-0E74-42EE-A33B-555D585FC6B4}"/>
    <dgm:cxn modelId="{B2D0E974-055A-064E-8415-D8EC09A46F3B}" type="presOf" srcId="{42D5A250-42E4-45D5-98B7-031721340986}" destId="{628885E8-16DD-3347-911A-75B0797F74C8}" srcOrd="0" destOrd="0" presId="urn:microsoft.com/office/officeart/2008/layout/LinedList"/>
    <dgm:cxn modelId="{E03A8983-0B4A-3F4B-B0D8-3B3DA9CED4B4}" type="presOf" srcId="{3953064E-B3DF-4865-A972-C3A752DE3773}" destId="{E83B2C7D-ED58-CB42-B8AF-552667C6E3A1}" srcOrd="0" destOrd="0" presId="urn:microsoft.com/office/officeart/2008/layout/LinedList"/>
    <dgm:cxn modelId="{B790B1A6-7522-6048-AE56-C2A873FB4906}" type="presOf" srcId="{9E4EA310-F6BF-49D8-BEEF-783096A3E5FE}" destId="{5F427211-42E9-9041-8A5E-DB706A3AA0C9}" srcOrd="0" destOrd="0" presId="urn:microsoft.com/office/officeart/2008/layout/LinedList"/>
    <dgm:cxn modelId="{E62C7BFF-6C3D-4B9E-89FA-79AC865E6608}" srcId="{3953064E-B3DF-4865-A972-C3A752DE3773}" destId="{25717E1D-D9F6-4829-A6E7-1BD1F325622A}" srcOrd="3" destOrd="0" parTransId="{6988BB0C-1A8B-4E30-841F-ADED27BC38D4}" sibTransId="{CC5241EA-C1A9-4E86-AA88-4905BF513E0D}"/>
    <dgm:cxn modelId="{5D951D72-77CE-9C4B-87AC-A4C08F1617CC}" type="presParOf" srcId="{E83B2C7D-ED58-CB42-B8AF-552667C6E3A1}" destId="{C315EC62-87DC-2540-BF01-B7EA71B160E2}" srcOrd="0" destOrd="0" presId="urn:microsoft.com/office/officeart/2008/layout/LinedList"/>
    <dgm:cxn modelId="{5F6C18DF-1897-4845-9AB6-5ECF51125FE5}" type="presParOf" srcId="{E83B2C7D-ED58-CB42-B8AF-552667C6E3A1}" destId="{522D8761-2704-5E43-82A5-6CF0EE06CF75}" srcOrd="1" destOrd="0" presId="urn:microsoft.com/office/officeart/2008/layout/LinedList"/>
    <dgm:cxn modelId="{761BE11C-4DD8-3D49-BD70-9A5DDC46A11F}" type="presParOf" srcId="{522D8761-2704-5E43-82A5-6CF0EE06CF75}" destId="{5F427211-42E9-9041-8A5E-DB706A3AA0C9}" srcOrd="0" destOrd="0" presId="urn:microsoft.com/office/officeart/2008/layout/LinedList"/>
    <dgm:cxn modelId="{302319D1-D2FB-6C41-A747-A3C482098A34}" type="presParOf" srcId="{522D8761-2704-5E43-82A5-6CF0EE06CF75}" destId="{BDA7361C-8168-8B43-8690-60A62EE3C4E5}" srcOrd="1" destOrd="0" presId="urn:microsoft.com/office/officeart/2008/layout/LinedList"/>
    <dgm:cxn modelId="{F0044F89-8488-044C-A38D-FB30EB6D4E4C}" type="presParOf" srcId="{E83B2C7D-ED58-CB42-B8AF-552667C6E3A1}" destId="{863CBED8-8D1E-5642-8A70-2226805B3546}" srcOrd="2" destOrd="0" presId="urn:microsoft.com/office/officeart/2008/layout/LinedList"/>
    <dgm:cxn modelId="{470F4AAC-6976-B64E-84C2-DB7ECE860036}" type="presParOf" srcId="{E83B2C7D-ED58-CB42-B8AF-552667C6E3A1}" destId="{65EFAB8A-8166-DA41-8B53-690D98DA786F}" srcOrd="3" destOrd="0" presId="urn:microsoft.com/office/officeart/2008/layout/LinedList"/>
    <dgm:cxn modelId="{E17D4881-43A4-234C-B1AF-F06C2990A0F3}" type="presParOf" srcId="{65EFAB8A-8166-DA41-8B53-690D98DA786F}" destId="{628885E8-16DD-3347-911A-75B0797F74C8}" srcOrd="0" destOrd="0" presId="urn:microsoft.com/office/officeart/2008/layout/LinedList"/>
    <dgm:cxn modelId="{19FE3B5B-A2FE-F744-9816-92BA5CEB4523}" type="presParOf" srcId="{65EFAB8A-8166-DA41-8B53-690D98DA786F}" destId="{6DC2C03E-16B9-3B48-9FF4-68E9AF15D787}" srcOrd="1" destOrd="0" presId="urn:microsoft.com/office/officeart/2008/layout/LinedList"/>
    <dgm:cxn modelId="{AFA5F5F6-B8A1-8E4E-A28B-FE721CEF91CC}" type="presParOf" srcId="{E83B2C7D-ED58-CB42-B8AF-552667C6E3A1}" destId="{A18859EE-7979-F24D-A7C3-5283B44ECA30}" srcOrd="4" destOrd="0" presId="urn:microsoft.com/office/officeart/2008/layout/LinedList"/>
    <dgm:cxn modelId="{DC6D31CE-F71A-2542-8681-C1772F3DB44A}" type="presParOf" srcId="{E83B2C7D-ED58-CB42-B8AF-552667C6E3A1}" destId="{D106DBE0-E9DF-B748-A0FE-F8F2AEC23ABF}" srcOrd="5" destOrd="0" presId="urn:microsoft.com/office/officeart/2008/layout/LinedList"/>
    <dgm:cxn modelId="{2AF2636B-BE15-0D4B-AD37-EDC8C8FFB008}" type="presParOf" srcId="{D106DBE0-E9DF-B748-A0FE-F8F2AEC23ABF}" destId="{09476C02-5CA2-8648-8707-8DEC7FD7BC94}" srcOrd="0" destOrd="0" presId="urn:microsoft.com/office/officeart/2008/layout/LinedList"/>
    <dgm:cxn modelId="{50DBEBB4-2129-DC48-84D6-D998C2F3B0CA}" type="presParOf" srcId="{D106DBE0-E9DF-B748-A0FE-F8F2AEC23ABF}" destId="{81EA94EA-525C-894E-A5B0-804E50E33634}" srcOrd="1" destOrd="0" presId="urn:microsoft.com/office/officeart/2008/layout/LinedList"/>
    <dgm:cxn modelId="{8DF43045-D145-AD4A-A9CE-A77C0101E689}" type="presParOf" srcId="{E83B2C7D-ED58-CB42-B8AF-552667C6E3A1}" destId="{2820951E-041C-694E-B492-F3E371D48770}" srcOrd="6" destOrd="0" presId="urn:microsoft.com/office/officeart/2008/layout/LinedList"/>
    <dgm:cxn modelId="{5017CF21-1758-E64B-BB3C-2A41F11D3DCA}" type="presParOf" srcId="{E83B2C7D-ED58-CB42-B8AF-552667C6E3A1}" destId="{7860622A-C371-6645-89E2-4A852D55B6D3}" srcOrd="7" destOrd="0" presId="urn:microsoft.com/office/officeart/2008/layout/LinedList"/>
    <dgm:cxn modelId="{B1BD608E-0257-EB46-AD57-B0184194CE8B}" type="presParOf" srcId="{7860622A-C371-6645-89E2-4A852D55B6D3}" destId="{122B3F39-E827-5F48-AA29-812B189E45CC}" srcOrd="0" destOrd="0" presId="urn:microsoft.com/office/officeart/2008/layout/LinedList"/>
    <dgm:cxn modelId="{0104DA05-241F-7F45-B1FF-0CCFB8E30003}" type="presParOf" srcId="{7860622A-C371-6645-89E2-4A852D55B6D3}" destId="{68D2387E-92A8-5947-9AC2-C213C4C0BF1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8130C4-FB09-5B48-9F97-4B18C28C9794}">
      <dsp:nvSpPr>
        <dsp:cNvPr id="0" name=""/>
        <dsp:cNvSpPr/>
      </dsp:nvSpPr>
      <dsp:spPr>
        <a:xfrm>
          <a:off x="0" y="0"/>
          <a:ext cx="9167446"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263AA2-6279-9142-8791-23DBCC388937}">
      <dsp:nvSpPr>
        <dsp:cNvPr id="0" name=""/>
        <dsp:cNvSpPr/>
      </dsp:nvSpPr>
      <dsp:spPr>
        <a:xfrm>
          <a:off x="0" y="0"/>
          <a:ext cx="9167446" cy="3422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100000"/>
            </a:lnSpc>
            <a:spcBef>
              <a:spcPct val="0"/>
            </a:spcBef>
            <a:spcAft>
              <a:spcPct val="35000"/>
            </a:spcAft>
            <a:buNone/>
          </a:pPr>
          <a:r>
            <a:rPr lang="it-IT" sz="2800" b="1" i="0" kern="1200" dirty="0">
              <a:latin typeface="Arial" panose="020B0604020202020204" pitchFamily="34" charset="0"/>
              <a:cs typeface="Arial" panose="020B0604020202020204" pitchFamily="34" charset="0"/>
            </a:rPr>
            <a:t>Fragilità del Paziente Anziano</a:t>
          </a:r>
        </a:p>
        <a:p>
          <a:pPr marL="0" lvl="0" indent="0" algn="l" defTabSz="1244600">
            <a:lnSpc>
              <a:spcPct val="100000"/>
            </a:lnSpc>
            <a:spcBef>
              <a:spcPct val="0"/>
            </a:spcBef>
            <a:spcAft>
              <a:spcPct val="35000"/>
            </a:spcAft>
            <a:buNone/>
          </a:pPr>
          <a:r>
            <a:rPr lang="it-IT" sz="2800" b="0" i="0" kern="1200" dirty="0">
              <a:latin typeface="Arial" panose="020B0604020202020204" pitchFamily="34" charset="0"/>
              <a:cs typeface="Arial" panose="020B0604020202020204" pitchFamily="34" charset="0"/>
            </a:rPr>
            <a:t>Nei pazienti </a:t>
          </a:r>
          <a:r>
            <a:rPr lang="it-IT" sz="2800" b="1" i="0" kern="1200" dirty="0">
              <a:latin typeface="Arial" panose="020B0604020202020204" pitchFamily="34" charset="0"/>
              <a:cs typeface="Arial" panose="020B0604020202020204" pitchFamily="34" charset="0"/>
            </a:rPr>
            <a:t>over 65</a:t>
          </a:r>
          <a:r>
            <a:rPr lang="it-IT" sz="2800" b="0" i="0" kern="1200" dirty="0">
              <a:latin typeface="Arial" panose="020B0604020202020204" pitchFamily="34" charset="0"/>
              <a:cs typeface="Arial" panose="020B0604020202020204" pitchFamily="34" charset="0"/>
            </a:rPr>
            <a:t>, la scarsa qualità tissutale e le comorbidità aumentano il rischio di recidiva</a:t>
          </a:r>
        </a:p>
      </dsp:txBody>
      <dsp:txXfrm>
        <a:off x="0" y="0"/>
        <a:ext cx="9167446" cy="3422138"/>
      </dsp:txXfrm>
    </dsp:sp>
    <dsp:sp modelId="{9BE7F7E2-26AE-7E40-8ECE-13A02208EB29}">
      <dsp:nvSpPr>
        <dsp:cNvPr id="0" name=""/>
        <dsp:cNvSpPr/>
      </dsp:nvSpPr>
      <dsp:spPr>
        <a:xfrm>
          <a:off x="0" y="1974368"/>
          <a:ext cx="9167446"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9FD4C8-47F3-2C49-A082-7F75ECA55F8B}">
      <dsp:nvSpPr>
        <dsp:cNvPr id="0" name=""/>
        <dsp:cNvSpPr/>
      </dsp:nvSpPr>
      <dsp:spPr>
        <a:xfrm>
          <a:off x="0" y="2161422"/>
          <a:ext cx="9167446" cy="3422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100000"/>
            </a:lnSpc>
            <a:spcBef>
              <a:spcPct val="0"/>
            </a:spcBef>
            <a:spcAft>
              <a:spcPct val="35000"/>
            </a:spcAft>
            <a:buNone/>
          </a:pPr>
          <a:r>
            <a:rPr lang="it-IT" sz="2800" b="1" i="0" kern="1200" dirty="0">
              <a:latin typeface="Arial" panose="020B0604020202020204" pitchFamily="34" charset="0"/>
              <a:cs typeface="Arial" panose="020B0604020202020204" pitchFamily="34" charset="0"/>
            </a:rPr>
            <a:t>Limiti delle Mesh Sintetiche</a:t>
          </a:r>
        </a:p>
        <a:p>
          <a:pPr marL="0" lvl="0" indent="0" algn="l" defTabSz="1244600">
            <a:lnSpc>
              <a:spcPct val="100000"/>
            </a:lnSpc>
            <a:spcBef>
              <a:spcPct val="0"/>
            </a:spcBef>
            <a:spcAft>
              <a:spcPct val="35000"/>
            </a:spcAft>
            <a:buNone/>
          </a:pPr>
          <a:r>
            <a:rPr lang="it-IT" sz="2800" b="0" i="0" kern="1200" dirty="0">
              <a:latin typeface="Arial" panose="020B0604020202020204" pitchFamily="34" charset="0"/>
              <a:cs typeface="Arial" panose="020B0604020202020204" pitchFamily="34" charset="0"/>
            </a:rPr>
            <a:t>-riducano efficacemente le recidive anatomiche, il loro utilizzo è limitato dal rischio documentato di complicanze a lungo termine come </a:t>
          </a:r>
          <a:r>
            <a:rPr lang="it-IT" sz="2800" b="1" i="0" kern="1200" dirty="0">
              <a:latin typeface="Arial" panose="020B0604020202020204" pitchFamily="34" charset="0"/>
              <a:cs typeface="Arial" panose="020B0604020202020204" pitchFamily="34" charset="0"/>
            </a:rPr>
            <a:t>erosione</a:t>
          </a:r>
          <a:r>
            <a:rPr lang="it-IT" sz="2800" b="0" i="0" kern="1200" dirty="0">
              <a:latin typeface="Arial" panose="020B0604020202020204" pitchFamily="34" charset="0"/>
              <a:cs typeface="Arial" panose="020B0604020202020204" pitchFamily="34" charset="0"/>
            </a:rPr>
            <a:t> e </a:t>
          </a:r>
          <a:r>
            <a:rPr lang="it-IT" sz="2800" b="1" i="0" kern="1200" dirty="0">
              <a:latin typeface="Arial" panose="020B0604020202020204" pitchFamily="34" charset="0"/>
              <a:cs typeface="Arial" panose="020B0604020202020204" pitchFamily="34" charset="0"/>
            </a:rPr>
            <a:t>stenosi</a:t>
          </a:r>
          <a:r>
            <a:rPr lang="it-IT" sz="2800" b="0" i="0" kern="1200" dirty="0">
              <a:latin typeface="Arial" panose="020B0604020202020204" pitchFamily="34" charset="0"/>
              <a:cs typeface="Arial" panose="020B0604020202020204" pitchFamily="34" charset="0"/>
            </a:rPr>
            <a:t>.</a:t>
          </a:r>
        </a:p>
        <a:p>
          <a:pPr marL="0" lvl="0" indent="0" algn="l" defTabSz="1244600">
            <a:lnSpc>
              <a:spcPct val="100000"/>
            </a:lnSpc>
            <a:spcBef>
              <a:spcPct val="0"/>
            </a:spcBef>
            <a:spcAft>
              <a:spcPct val="35000"/>
            </a:spcAft>
            <a:buNone/>
          </a:pPr>
          <a:r>
            <a:rPr lang="it-IT" sz="2800" b="1" i="0" kern="1200" dirty="0">
              <a:latin typeface="Arial" panose="020B0604020202020204" pitchFamily="34" charset="0"/>
              <a:cs typeface="Arial" panose="020B0604020202020204" pitchFamily="34" charset="0"/>
            </a:rPr>
            <a:t>Vantaggio Biosintetico:</a:t>
          </a:r>
          <a:r>
            <a:rPr lang="it-IT" sz="2800" b="0" i="0" kern="1200" dirty="0">
              <a:latin typeface="Arial" panose="020B0604020202020204" pitchFamily="34" charset="0"/>
              <a:cs typeface="Arial" panose="020B0604020202020204" pitchFamily="34" charset="0"/>
            </a:rPr>
            <a:t>(es. </a:t>
          </a:r>
          <a:r>
            <a:rPr lang="it-IT" sz="2800" b="0" i="0" kern="1200" dirty="0" err="1">
              <a:latin typeface="Arial" panose="020B0604020202020204" pitchFamily="34" charset="0"/>
              <a:cs typeface="Arial" panose="020B0604020202020204" pitchFamily="34" charset="0"/>
            </a:rPr>
            <a:t>Phasix</a:t>
          </a:r>
          <a:r>
            <a:rPr lang="it-IT" sz="2800" b="0" i="0" kern="1200" dirty="0">
              <a:latin typeface="Arial" panose="020B0604020202020204" pitchFamily="34" charset="0"/>
              <a:cs typeface="Arial" panose="020B0604020202020204" pitchFamily="34" charset="0"/>
            </a:rPr>
            <a:t>™) </a:t>
          </a:r>
          <a:endParaRPr lang="it-IT" sz="2800" b="1" i="0" kern="1200" dirty="0">
            <a:latin typeface="Arial" panose="020B0604020202020204" pitchFamily="34" charset="0"/>
            <a:cs typeface="Arial" panose="020B0604020202020204" pitchFamily="34" charset="0"/>
          </a:endParaRPr>
        </a:p>
        <a:p>
          <a:pPr marL="0" lvl="0" indent="0" algn="l" defTabSz="1244600">
            <a:lnSpc>
              <a:spcPct val="100000"/>
            </a:lnSpc>
            <a:spcBef>
              <a:spcPct val="0"/>
            </a:spcBef>
            <a:spcAft>
              <a:spcPct val="35000"/>
            </a:spcAft>
            <a:buNone/>
          </a:pPr>
          <a:r>
            <a:rPr lang="it-IT" sz="2800" b="0" i="0" kern="1200" dirty="0">
              <a:latin typeface="Arial" panose="020B0604020202020204" pitchFamily="34" charset="0"/>
              <a:cs typeface="Arial" panose="020B0604020202020204" pitchFamily="34" charset="0"/>
            </a:rPr>
            <a:t>-offrono </a:t>
          </a:r>
          <a:r>
            <a:rPr lang="it-IT" sz="2800" b="1" i="0" kern="1200" dirty="0">
              <a:latin typeface="Arial" panose="020B0604020202020204" pitchFamily="34" charset="0"/>
              <a:cs typeface="Arial" panose="020B0604020202020204" pitchFamily="34" charset="0"/>
            </a:rPr>
            <a:t>stabilità anatomica</a:t>
          </a:r>
          <a:r>
            <a:rPr lang="it-IT" sz="2800" b="0" i="0" kern="1200" dirty="0">
              <a:latin typeface="Arial" panose="020B0604020202020204" pitchFamily="34" charset="0"/>
              <a:cs typeface="Arial" panose="020B0604020202020204" pitchFamily="34" charset="0"/>
            </a:rPr>
            <a:t> temporanea per favorire la guarigione tissutale, riassorbendosi poi gradualmente per minimizzare i rischi tardivi..).</a:t>
          </a:r>
          <a:endParaRPr lang="en-US" sz="2800" kern="1200" dirty="0">
            <a:latin typeface="Arial" panose="020B0604020202020204" pitchFamily="34" charset="0"/>
            <a:cs typeface="Arial" panose="020B0604020202020204" pitchFamily="34" charset="0"/>
          </a:endParaRPr>
        </a:p>
      </dsp:txBody>
      <dsp:txXfrm>
        <a:off x="0" y="2161422"/>
        <a:ext cx="9167446" cy="3422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15BA73-7A7C-F145-8A33-E4C5F2003054}">
      <dsp:nvSpPr>
        <dsp:cNvPr id="0" name=""/>
        <dsp:cNvSpPr/>
      </dsp:nvSpPr>
      <dsp:spPr>
        <a:xfrm>
          <a:off x="0" y="3154044"/>
          <a:ext cx="9376665" cy="206939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a:t>Valutare attentamente i tassi di successo, le complicanze postoperatorie, le recidive e l'impatto sulla qualità di vita dei pazienti a medio termine. </a:t>
          </a:r>
        </a:p>
      </dsp:txBody>
      <dsp:txXfrm>
        <a:off x="0" y="3154044"/>
        <a:ext cx="9376665" cy="2069394"/>
      </dsp:txXfrm>
    </dsp:sp>
    <dsp:sp modelId="{23B40BF5-CDA0-1D46-BE49-D1DB49CC66A7}">
      <dsp:nvSpPr>
        <dsp:cNvPr id="0" name=""/>
        <dsp:cNvSpPr/>
      </dsp:nvSpPr>
      <dsp:spPr>
        <a:xfrm rot="10800000">
          <a:off x="0" y="2356"/>
          <a:ext cx="9376665" cy="3182729"/>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a:t>Analizzare in modo approfondito i risultati clinici e funzionali della chirurgia di revisione per la malattia da reflusso gastroesofageo (GERD) utilizzando mesh biosintetica. </a:t>
          </a:r>
        </a:p>
      </dsp:txBody>
      <dsp:txXfrm rot="10800000">
        <a:off x="0" y="2356"/>
        <a:ext cx="9376665" cy="20680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11AE15-E768-0042-B868-A4F56E80E973}">
      <dsp:nvSpPr>
        <dsp:cNvPr id="0" name=""/>
        <dsp:cNvSpPr/>
      </dsp:nvSpPr>
      <dsp:spPr>
        <a:xfrm>
          <a:off x="0" y="784"/>
          <a:ext cx="10076688"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83BBE753-5D81-8542-B3C9-E1C47453D7D6}">
      <dsp:nvSpPr>
        <dsp:cNvPr id="0" name=""/>
        <dsp:cNvSpPr/>
      </dsp:nvSpPr>
      <dsp:spPr>
        <a:xfrm>
          <a:off x="0" y="784"/>
          <a:ext cx="10076688" cy="12854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100000"/>
            </a:lnSpc>
            <a:spcBef>
              <a:spcPct val="0"/>
            </a:spcBef>
            <a:spcAft>
              <a:spcPct val="35000"/>
            </a:spcAft>
            <a:buNone/>
          </a:pPr>
          <a:r>
            <a:rPr lang="it-IT" sz="2900" b="1" i="0" kern="1200" dirty="0"/>
            <a:t>Team &amp; </a:t>
          </a:r>
          <a:r>
            <a:rPr lang="it-IT" sz="2900" b="1" i="0" kern="1200"/>
            <a:t>Accesso:</a:t>
          </a:r>
          <a:r>
            <a:rPr lang="it-IT" sz="2900" b="0" i="0" kern="1200"/>
            <a:t>Approccio</a:t>
          </a:r>
          <a:r>
            <a:rPr lang="it-IT" sz="2900" b="0" i="0" kern="1200" dirty="0"/>
            <a:t> </a:t>
          </a:r>
          <a:r>
            <a:rPr lang="it-IT" sz="2900" b="1" i="0" kern="1200" dirty="0"/>
            <a:t>laparoscopico</a:t>
          </a:r>
          <a:r>
            <a:rPr lang="it-IT" sz="2900" b="0" i="0" kern="1200" dirty="0"/>
            <a:t> standardizzato eseguito dal medesimo team chirurgico dedicato</a:t>
          </a:r>
          <a:endParaRPr lang="en-US" sz="2900" kern="1200" dirty="0"/>
        </a:p>
      </dsp:txBody>
      <dsp:txXfrm>
        <a:off x="0" y="784"/>
        <a:ext cx="10076688" cy="1285427"/>
      </dsp:txXfrm>
    </dsp:sp>
    <dsp:sp modelId="{289AD832-A9E9-854C-8977-31178EE50187}">
      <dsp:nvSpPr>
        <dsp:cNvPr id="0" name=""/>
        <dsp:cNvSpPr/>
      </dsp:nvSpPr>
      <dsp:spPr>
        <a:xfrm>
          <a:off x="0" y="1286212"/>
          <a:ext cx="10076688"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FF3DC560-2E98-9C47-809C-D6A1B429F5DF}">
      <dsp:nvSpPr>
        <dsp:cNvPr id="0" name=""/>
        <dsp:cNvSpPr/>
      </dsp:nvSpPr>
      <dsp:spPr>
        <a:xfrm>
          <a:off x="0" y="1286212"/>
          <a:ext cx="10076688" cy="12854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100000"/>
            </a:lnSpc>
            <a:spcBef>
              <a:spcPct val="0"/>
            </a:spcBef>
            <a:spcAft>
              <a:spcPct val="35000"/>
            </a:spcAft>
            <a:buNone/>
          </a:pPr>
          <a:r>
            <a:rPr lang="it-IT" sz="2900" b="1" kern="1200" dirty="0"/>
            <a:t>Mobilizzazione:  </a:t>
          </a:r>
          <a:r>
            <a:rPr lang="it-IT" sz="2900" kern="1200" dirty="0" err="1"/>
            <a:t>Adesiolisi</a:t>
          </a:r>
          <a:r>
            <a:rPr lang="it-IT" sz="2900" kern="1200" dirty="0"/>
            <a:t> estesa e </a:t>
          </a:r>
          <a:r>
            <a:rPr lang="it-IT" sz="2900" b="1" kern="1200" dirty="0"/>
            <a:t>mobilizzazione mediastinica</a:t>
          </a:r>
          <a:r>
            <a:rPr lang="it-IT" sz="2900" kern="1200" dirty="0"/>
            <a:t> completa dell'esofago distale.</a:t>
          </a:r>
          <a:endParaRPr lang="en-US" sz="2900" kern="1200" dirty="0"/>
        </a:p>
      </dsp:txBody>
      <dsp:txXfrm>
        <a:off x="0" y="1286212"/>
        <a:ext cx="10076688" cy="1285427"/>
      </dsp:txXfrm>
    </dsp:sp>
    <dsp:sp modelId="{DB9A2D34-6ECC-B047-AD55-EAAFE364224F}">
      <dsp:nvSpPr>
        <dsp:cNvPr id="0" name=""/>
        <dsp:cNvSpPr/>
      </dsp:nvSpPr>
      <dsp:spPr>
        <a:xfrm>
          <a:off x="0" y="2571639"/>
          <a:ext cx="10076688"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2B9FB069-967F-8140-9C09-BBB93C8746AB}">
      <dsp:nvSpPr>
        <dsp:cNvPr id="0" name=""/>
        <dsp:cNvSpPr/>
      </dsp:nvSpPr>
      <dsp:spPr>
        <a:xfrm>
          <a:off x="0" y="2571639"/>
          <a:ext cx="10076688" cy="12854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100000"/>
            </a:lnSpc>
            <a:spcBef>
              <a:spcPct val="0"/>
            </a:spcBef>
            <a:spcAft>
              <a:spcPct val="35000"/>
            </a:spcAft>
            <a:buNone/>
          </a:pPr>
          <a:r>
            <a:rPr lang="it-IT" sz="2900" b="1" kern="1200" dirty="0"/>
            <a:t>Lunghezza: </a:t>
          </a:r>
          <a:r>
            <a:rPr lang="it-IT" sz="2900" kern="1200" dirty="0"/>
            <a:t>Ottenimento di una lunghezza esofagea intra-addominale </a:t>
          </a:r>
          <a:r>
            <a:rPr lang="it-IT" sz="2900" b="1" kern="1200" dirty="0"/>
            <a:t>adeguata</a:t>
          </a:r>
          <a:r>
            <a:rPr lang="it-IT" sz="2900" kern="1200" dirty="0"/>
            <a:t> (target &gt; 2-3 cm) senza tensione.</a:t>
          </a:r>
          <a:endParaRPr lang="en-US" sz="2900" kern="1200" dirty="0"/>
        </a:p>
      </dsp:txBody>
      <dsp:txXfrm>
        <a:off x="0" y="2571639"/>
        <a:ext cx="10076688" cy="1285427"/>
      </dsp:txXfrm>
    </dsp:sp>
    <dsp:sp modelId="{4B653D09-1895-9242-9C21-0E0956A2674E}">
      <dsp:nvSpPr>
        <dsp:cNvPr id="0" name=""/>
        <dsp:cNvSpPr/>
      </dsp:nvSpPr>
      <dsp:spPr>
        <a:xfrm>
          <a:off x="0" y="3857066"/>
          <a:ext cx="10076688"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B7DE019F-6F6C-544E-A42E-BFCD5B2423CB}">
      <dsp:nvSpPr>
        <dsp:cNvPr id="0" name=""/>
        <dsp:cNvSpPr/>
      </dsp:nvSpPr>
      <dsp:spPr>
        <a:xfrm>
          <a:off x="0" y="3857066"/>
          <a:ext cx="10076688" cy="12854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100000"/>
            </a:lnSpc>
            <a:spcBef>
              <a:spcPct val="0"/>
            </a:spcBef>
            <a:spcAft>
              <a:spcPct val="35000"/>
            </a:spcAft>
            <a:buNone/>
          </a:pPr>
          <a:r>
            <a:rPr lang="it-IT" sz="2900" b="1" kern="1200" dirty="0"/>
            <a:t>Rinforzo </a:t>
          </a:r>
          <a:r>
            <a:rPr lang="it-IT" sz="2900" b="1" kern="1200" dirty="0" err="1"/>
            <a:t>Mesh:</a:t>
          </a:r>
          <a:r>
            <a:rPr lang="it-IT" sz="2900" kern="1200" dirty="0" err="1"/>
            <a:t>Applicazione</a:t>
          </a:r>
          <a:r>
            <a:rPr lang="it-IT" sz="2900" kern="1200" dirty="0"/>
            <a:t> sistematica di </a:t>
          </a:r>
          <a:r>
            <a:rPr lang="it-IT" sz="2900" b="1" kern="1200" dirty="0"/>
            <a:t>mesh biosintetica</a:t>
          </a:r>
          <a:r>
            <a:rPr lang="it-IT" sz="2900" kern="1200" dirty="0"/>
            <a:t> (</a:t>
          </a:r>
          <a:r>
            <a:rPr lang="it-IT" sz="2900" kern="1200" dirty="0" err="1"/>
            <a:t>Phasix</a:t>
          </a:r>
          <a:r>
            <a:rPr lang="it-IT" sz="2900" kern="1200" dirty="0"/>
            <a:t>™ ST) per il rinforzo dei pilastri diaframmatici.</a:t>
          </a:r>
          <a:endParaRPr lang="en-US" sz="2900" kern="1200" dirty="0"/>
        </a:p>
      </dsp:txBody>
      <dsp:txXfrm>
        <a:off x="0" y="3857066"/>
        <a:ext cx="10076688" cy="1285427"/>
      </dsp:txXfrm>
    </dsp:sp>
    <dsp:sp modelId="{364E33F9-FFB3-D148-84A0-DBE533725275}">
      <dsp:nvSpPr>
        <dsp:cNvPr id="0" name=""/>
        <dsp:cNvSpPr/>
      </dsp:nvSpPr>
      <dsp:spPr>
        <a:xfrm>
          <a:off x="0" y="5142493"/>
          <a:ext cx="10076688"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EAD0E977-CDB5-3849-978E-4B8DF093BBFD}">
      <dsp:nvSpPr>
        <dsp:cNvPr id="0" name=""/>
        <dsp:cNvSpPr/>
      </dsp:nvSpPr>
      <dsp:spPr>
        <a:xfrm>
          <a:off x="0" y="5142493"/>
          <a:ext cx="10076688" cy="12854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100000"/>
            </a:lnSpc>
            <a:spcBef>
              <a:spcPct val="0"/>
            </a:spcBef>
            <a:spcAft>
              <a:spcPct val="35000"/>
            </a:spcAft>
            <a:buNone/>
          </a:pPr>
          <a:r>
            <a:rPr lang="it-IT" sz="2900" kern="1200" dirty="0" err="1"/>
            <a:t>Fundoplicatio</a:t>
          </a:r>
          <a:r>
            <a:rPr lang="it-IT" sz="2900" kern="1200" dirty="0"/>
            <a:t>: Confezionamento plastica antireflusso (Nissen o Toupet) </a:t>
          </a:r>
          <a:r>
            <a:rPr lang="it-IT" sz="2900" b="1" kern="1200" dirty="0"/>
            <a:t>individualizzata</a:t>
          </a:r>
          <a:r>
            <a:rPr lang="it-IT" sz="2900" kern="1200" dirty="0"/>
            <a:t> in base alla motilità.</a:t>
          </a:r>
          <a:endParaRPr lang="en-US" sz="2900" kern="1200" dirty="0"/>
        </a:p>
      </dsp:txBody>
      <dsp:txXfrm>
        <a:off x="0" y="5142493"/>
        <a:ext cx="10076688" cy="12854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7BEC1F-F622-AE43-B23E-9AD146C1C6AF}">
      <dsp:nvSpPr>
        <dsp:cNvPr id="0" name=""/>
        <dsp:cNvSpPr/>
      </dsp:nvSpPr>
      <dsp:spPr>
        <a:xfrm>
          <a:off x="0" y="0"/>
          <a:ext cx="6541770" cy="146809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100000"/>
            </a:lnSpc>
            <a:spcBef>
              <a:spcPct val="0"/>
            </a:spcBef>
            <a:spcAft>
              <a:spcPct val="35000"/>
            </a:spcAft>
            <a:buNone/>
          </a:pPr>
          <a:r>
            <a:rPr lang="it-IT" sz="3200" b="1" i="0" kern="1200" dirty="0"/>
            <a:t>Approccio Ottimizzato          </a:t>
          </a:r>
        </a:p>
        <a:p>
          <a:pPr marL="0" lvl="0" indent="0" algn="l" defTabSz="1422400">
            <a:lnSpc>
              <a:spcPct val="100000"/>
            </a:lnSpc>
            <a:spcBef>
              <a:spcPct val="0"/>
            </a:spcBef>
            <a:spcAft>
              <a:spcPct val="35000"/>
            </a:spcAft>
            <a:buNone/>
          </a:pPr>
          <a:r>
            <a:rPr lang="it-IT" sz="2400" b="1" i="0" kern="1200" dirty="0"/>
            <a:t> </a:t>
          </a:r>
          <a:r>
            <a:rPr lang="it-IT" sz="2000" b="0" i="0" kern="1200" dirty="0"/>
            <a:t>Ultimi 13 Casi</a:t>
          </a:r>
          <a:endParaRPr lang="en-US" sz="2000" kern="1200" dirty="0"/>
        </a:p>
      </dsp:txBody>
      <dsp:txXfrm>
        <a:off x="42999" y="42999"/>
        <a:ext cx="4957581" cy="1382096"/>
      </dsp:txXfrm>
    </dsp:sp>
    <dsp:sp modelId="{161F4E88-F0E3-5E42-AD15-A275D8C051BC}">
      <dsp:nvSpPr>
        <dsp:cNvPr id="0" name=""/>
        <dsp:cNvSpPr/>
      </dsp:nvSpPr>
      <dsp:spPr>
        <a:xfrm>
          <a:off x="577214" y="1712776"/>
          <a:ext cx="6541770" cy="146809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100000"/>
            </a:lnSpc>
            <a:spcBef>
              <a:spcPct val="0"/>
            </a:spcBef>
            <a:spcAft>
              <a:spcPct val="35000"/>
            </a:spcAft>
            <a:buNone/>
          </a:pPr>
          <a:r>
            <a:rPr lang="it-IT" sz="2500" b="1" i="0" kern="1200"/>
            <a:t>Configurazione "Keyhole".  </a:t>
          </a:r>
          <a:r>
            <a:rPr lang="it-IT" sz="2500" b="0" i="0" kern="1200"/>
            <a:t>Copertura circonferenziale completa dello iato esofageo</a:t>
          </a:r>
          <a:endParaRPr lang="en-US" sz="2500" kern="1200"/>
        </a:p>
      </dsp:txBody>
      <dsp:txXfrm>
        <a:off x="620213" y="1755775"/>
        <a:ext cx="4924295" cy="1382096"/>
      </dsp:txXfrm>
    </dsp:sp>
    <dsp:sp modelId="{58F167EC-AD5A-A54D-AC59-A8FE89A4DFAB}">
      <dsp:nvSpPr>
        <dsp:cNvPr id="0" name=""/>
        <dsp:cNvSpPr/>
      </dsp:nvSpPr>
      <dsp:spPr>
        <a:xfrm>
          <a:off x="1154429" y="3425552"/>
          <a:ext cx="6541770" cy="146809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100000"/>
            </a:lnSpc>
            <a:spcBef>
              <a:spcPct val="0"/>
            </a:spcBef>
            <a:spcAft>
              <a:spcPct val="35000"/>
            </a:spcAft>
            <a:buNone/>
          </a:pPr>
          <a:r>
            <a:rPr lang="it-IT" sz="2500" b="1" i="0" kern="1200" dirty="0"/>
            <a:t>Chiusura Posteriore + Laterale. </a:t>
          </a:r>
          <a:r>
            <a:rPr lang="it-IT" sz="2500" b="0" i="0" kern="1200" dirty="0"/>
            <a:t>Sutura posteriore rinforzata con fissaggio laterale bilaterale.</a:t>
          </a:r>
          <a:endParaRPr lang="en-US" sz="2500" kern="1200" dirty="0"/>
        </a:p>
      </dsp:txBody>
      <dsp:txXfrm>
        <a:off x="1197428" y="3468551"/>
        <a:ext cx="4924295" cy="1382096"/>
      </dsp:txXfrm>
    </dsp:sp>
    <dsp:sp modelId="{69CCCE77-317B-C54B-947D-D930632B7E5C}">
      <dsp:nvSpPr>
        <dsp:cNvPr id="0" name=""/>
        <dsp:cNvSpPr/>
      </dsp:nvSpPr>
      <dsp:spPr>
        <a:xfrm>
          <a:off x="5587508" y="1113304"/>
          <a:ext cx="954261" cy="954261"/>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802217" y="1113304"/>
        <a:ext cx="524843" cy="718081"/>
      </dsp:txXfrm>
    </dsp:sp>
    <dsp:sp modelId="{9BEA3DDF-49DF-1E4E-9947-D4588EBA7D3D}">
      <dsp:nvSpPr>
        <dsp:cNvPr id="0" name=""/>
        <dsp:cNvSpPr/>
      </dsp:nvSpPr>
      <dsp:spPr>
        <a:xfrm>
          <a:off x="6164723" y="2816293"/>
          <a:ext cx="954261" cy="954261"/>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379432" y="2816293"/>
        <a:ext cx="524843" cy="7180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822A9-FC20-1444-AB08-B21375BC24B8}">
      <dsp:nvSpPr>
        <dsp:cNvPr id="0" name=""/>
        <dsp:cNvSpPr/>
      </dsp:nvSpPr>
      <dsp:spPr>
        <a:xfrm>
          <a:off x="0" y="2630"/>
          <a:ext cx="6128496"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C2D5BCD7-5639-5F4F-844B-71ABF9E4ABB5}">
      <dsp:nvSpPr>
        <dsp:cNvPr id="0" name=""/>
        <dsp:cNvSpPr/>
      </dsp:nvSpPr>
      <dsp:spPr>
        <a:xfrm>
          <a:off x="0" y="2630"/>
          <a:ext cx="6128496" cy="17938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it-IT" sz="2800" b="1" i="0" kern="1200" dirty="0"/>
            <a:t>Complicanze </a:t>
          </a:r>
          <a:r>
            <a:rPr lang="it-IT" sz="2800" b="1" i="0" kern="1200" dirty="0" err="1"/>
            <a:t>Perioperatorie</a:t>
          </a:r>
          <a:r>
            <a:rPr lang="it-IT" sz="2800" b="1" i="0" kern="1200" dirty="0"/>
            <a:t>:  </a:t>
          </a:r>
          <a:r>
            <a:rPr lang="it-IT" sz="2800" b="0" i="0" kern="1200" dirty="0"/>
            <a:t>Valutazione della sicurezza chirurgica: complicanze intra- e postoperatorie precoci.</a:t>
          </a:r>
          <a:endParaRPr lang="en-US" sz="2800" kern="1200" dirty="0"/>
        </a:p>
      </dsp:txBody>
      <dsp:txXfrm>
        <a:off x="0" y="2630"/>
        <a:ext cx="6128496" cy="1793849"/>
      </dsp:txXfrm>
    </dsp:sp>
    <dsp:sp modelId="{1CABDB66-6052-8C4C-8BB8-67E18DA55B5C}">
      <dsp:nvSpPr>
        <dsp:cNvPr id="0" name=""/>
        <dsp:cNvSpPr/>
      </dsp:nvSpPr>
      <dsp:spPr>
        <a:xfrm>
          <a:off x="0" y="1796480"/>
          <a:ext cx="6128496"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9FB83A45-00BA-514D-8A32-721D3062E2AE}">
      <dsp:nvSpPr>
        <dsp:cNvPr id="0" name=""/>
        <dsp:cNvSpPr/>
      </dsp:nvSpPr>
      <dsp:spPr>
        <a:xfrm>
          <a:off x="0" y="1796480"/>
          <a:ext cx="6128496" cy="17938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it-IT" sz="2800" b="1" i="0" kern="1200" dirty="0"/>
            <a:t>Recidiva Anatomica: </a:t>
          </a:r>
          <a:r>
            <a:rPr lang="it-IT" sz="2800" b="0" i="0" kern="1200" dirty="0"/>
            <a:t>Valutata radiologicamente (TC o Rx transito) per identificare fallimenti precoci.</a:t>
          </a:r>
          <a:endParaRPr lang="en-US" sz="2800" kern="1200" dirty="0"/>
        </a:p>
      </dsp:txBody>
      <dsp:txXfrm>
        <a:off x="0" y="1796480"/>
        <a:ext cx="6128496" cy="1793849"/>
      </dsp:txXfrm>
    </dsp:sp>
    <dsp:sp modelId="{FBD95726-99BC-FC4F-98BA-E7A77B22A589}">
      <dsp:nvSpPr>
        <dsp:cNvPr id="0" name=""/>
        <dsp:cNvSpPr/>
      </dsp:nvSpPr>
      <dsp:spPr>
        <a:xfrm>
          <a:off x="0" y="3590329"/>
          <a:ext cx="6128496"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2CE8D17D-467F-F94D-9244-E20B2CEEF518}">
      <dsp:nvSpPr>
        <dsp:cNvPr id="0" name=""/>
        <dsp:cNvSpPr/>
      </dsp:nvSpPr>
      <dsp:spPr>
        <a:xfrm>
          <a:off x="0" y="3590329"/>
          <a:ext cx="6128496" cy="17938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it-IT" sz="2800" b="1" i="0" kern="1200" dirty="0"/>
            <a:t>Complicanze Mesh-Correlate:</a:t>
          </a:r>
          <a:r>
            <a:rPr lang="it-IT" sz="2800" b="0" i="0" kern="1200" dirty="0"/>
            <a:t> specifico per erosioni, infezioni o stenosi esofagee significative.</a:t>
          </a:r>
          <a:endParaRPr lang="en-US" sz="2800" kern="1200" dirty="0"/>
        </a:p>
      </dsp:txBody>
      <dsp:txXfrm>
        <a:off x="0" y="3590329"/>
        <a:ext cx="6128496" cy="179384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AC7641-EAF2-499F-A6E9-D78F64F8E46A}">
      <dsp:nvSpPr>
        <dsp:cNvPr id="0" name=""/>
        <dsp:cNvSpPr/>
      </dsp:nvSpPr>
      <dsp:spPr>
        <a:xfrm>
          <a:off x="0" y="590"/>
          <a:ext cx="8749155" cy="138293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544CFA-BD46-42CF-81F6-DDF92FE6878B}">
      <dsp:nvSpPr>
        <dsp:cNvPr id="0" name=""/>
        <dsp:cNvSpPr/>
      </dsp:nvSpPr>
      <dsp:spPr>
        <a:xfrm>
          <a:off x="418336" y="311750"/>
          <a:ext cx="760611" cy="7606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538DC2-65B7-47D9-AD4E-A4F0CECEE589}">
      <dsp:nvSpPr>
        <dsp:cNvPr id="0" name=""/>
        <dsp:cNvSpPr/>
      </dsp:nvSpPr>
      <dsp:spPr>
        <a:xfrm>
          <a:off x="1597284" y="590"/>
          <a:ext cx="7151870" cy="1382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360" tIns="146360" rIns="146360" bIns="146360" numCol="1" spcCol="1270" anchor="ctr" anchorCtr="0">
          <a:noAutofit/>
        </a:bodyPr>
        <a:lstStyle/>
        <a:p>
          <a:pPr marL="0" lvl="0" indent="0" algn="l" defTabSz="1066800">
            <a:lnSpc>
              <a:spcPct val="100000"/>
            </a:lnSpc>
            <a:spcBef>
              <a:spcPct val="0"/>
            </a:spcBef>
            <a:spcAft>
              <a:spcPct val="35000"/>
            </a:spcAft>
            <a:buNone/>
          </a:pPr>
          <a:r>
            <a:rPr lang="en-US" sz="2400" b="1" i="0" kern="1200"/>
            <a:t>Gestione Laparoscopica:</a:t>
          </a:r>
          <a:r>
            <a:rPr lang="en-US" sz="2400" b="0" i="0" kern="1200"/>
            <a:t> </a:t>
          </a:r>
          <a:r>
            <a:rPr lang="en-US" sz="2400" kern="1200"/>
            <a:t>t</a:t>
          </a:r>
          <a:r>
            <a:rPr lang="en-US" sz="2400" b="0" i="0" kern="1200"/>
            <a:t>utte le complicanze sono state gestite interamente per via laparoscopica.</a:t>
          </a:r>
          <a:endParaRPr lang="en-US" sz="2400" kern="1200"/>
        </a:p>
      </dsp:txBody>
      <dsp:txXfrm>
        <a:off x="1597284" y="590"/>
        <a:ext cx="7151870" cy="1382930"/>
      </dsp:txXfrm>
    </dsp:sp>
    <dsp:sp modelId="{FF39BAAA-E636-463B-A7AA-9BC62820DA5C}">
      <dsp:nvSpPr>
        <dsp:cNvPr id="0" name=""/>
        <dsp:cNvSpPr/>
      </dsp:nvSpPr>
      <dsp:spPr>
        <a:xfrm>
          <a:off x="0" y="1729254"/>
          <a:ext cx="8749155" cy="138293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8388C6-0C71-48E3-B766-D7A5B17CB442}">
      <dsp:nvSpPr>
        <dsp:cNvPr id="0" name=""/>
        <dsp:cNvSpPr/>
      </dsp:nvSpPr>
      <dsp:spPr>
        <a:xfrm>
          <a:off x="418336" y="2040413"/>
          <a:ext cx="760611" cy="7606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A6AC38-4E19-4C29-AE37-DACB61A32F62}">
      <dsp:nvSpPr>
        <dsp:cNvPr id="0" name=""/>
        <dsp:cNvSpPr/>
      </dsp:nvSpPr>
      <dsp:spPr>
        <a:xfrm>
          <a:off x="1597284" y="1729254"/>
          <a:ext cx="7151870" cy="1382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360" tIns="146360" rIns="146360" bIns="146360" numCol="1" spcCol="1270" anchor="ctr" anchorCtr="0">
          <a:noAutofit/>
        </a:bodyPr>
        <a:lstStyle/>
        <a:p>
          <a:pPr marL="0" lvl="0" indent="0" algn="l" defTabSz="1066800">
            <a:lnSpc>
              <a:spcPct val="100000"/>
            </a:lnSpc>
            <a:spcBef>
              <a:spcPct val="0"/>
            </a:spcBef>
            <a:spcAft>
              <a:spcPct val="35000"/>
            </a:spcAft>
            <a:buNone/>
          </a:pPr>
          <a:r>
            <a:rPr lang="en-US" sz="2400" b="1" i="0" kern="1200"/>
            <a:t>Tipologia Eventi</a:t>
          </a:r>
          <a:r>
            <a:rPr lang="en-US" sz="2400" kern="1200"/>
            <a:t> :</a:t>
          </a:r>
          <a:r>
            <a:rPr lang="en-US" sz="2400" b="0" i="0" kern="1200"/>
            <a:t>minori come sanguinamenti controllabili e aperture pleuriche accidentali</a:t>
          </a:r>
          <a:endParaRPr lang="en-US" sz="2400" kern="1200"/>
        </a:p>
      </dsp:txBody>
      <dsp:txXfrm>
        <a:off x="1597284" y="1729254"/>
        <a:ext cx="7151870" cy="1382930"/>
      </dsp:txXfrm>
    </dsp:sp>
    <dsp:sp modelId="{6AE14FD7-FAAC-4208-A919-CCD48975BAEF}">
      <dsp:nvSpPr>
        <dsp:cNvPr id="0" name=""/>
        <dsp:cNvSpPr/>
      </dsp:nvSpPr>
      <dsp:spPr>
        <a:xfrm>
          <a:off x="0" y="3457917"/>
          <a:ext cx="8749155" cy="138293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E246E0-B0A1-4D62-B3D0-3706F6B1B1FA}">
      <dsp:nvSpPr>
        <dsp:cNvPr id="0" name=""/>
        <dsp:cNvSpPr/>
      </dsp:nvSpPr>
      <dsp:spPr>
        <a:xfrm>
          <a:off x="418336" y="3769076"/>
          <a:ext cx="760611" cy="7606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2781397-D485-4B76-8D6F-2AFB925EDE2E}">
      <dsp:nvSpPr>
        <dsp:cNvPr id="0" name=""/>
        <dsp:cNvSpPr/>
      </dsp:nvSpPr>
      <dsp:spPr>
        <a:xfrm>
          <a:off x="1597284" y="3457917"/>
          <a:ext cx="7151870" cy="1382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360" tIns="146360" rIns="146360" bIns="146360" numCol="1" spcCol="1270" anchor="ctr" anchorCtr="0">
          <a:noAutofit/>
        </a:bodyPr>
        <a:lstStyle/>
        <a:p>
          <a:pPr marL="0" lvl="0" indent="0" algn="l" defTabSz="1066800">
            <a:lnSpc>
              <a:spcPct val="100000"/>
            </a:lnSpc>
            <a:spcBef>
              <a:spcPct val="0"/>
            </a:spcBef>
            <a:spcAft>
              <a:spcPct val="35000"/>
            </a:spcAft>
            <a:buNone/>
          </a:pPr>
          <a:r>
            <a:rPr lang="en-US" sz="2400" b="1" i="0" kern="1200"/>
            <a:t>Impatto Clinico</a:t>
          </a:r>
          <a:r>
            <a:rPr lang="en-US" sz="2400" b="0" i="0" kern="1200"/>
            <a:t> </a:t>
          </a:r>
          <a:r>
            <a:rPr lang="en-US" sz="2400" kern="1200"/>
            <a:t>:n</a:t>
          </a:r>
          <a:r>
            <a:rPr lang="en-US" sz="2400" b="0" i="0" kern="1200"/>
            <a:t>essuna conseguenza a lungo termine per i pazienti coinvolti in eventi avversi intraoperatori.</a:t>
          </a:r>
          <a:endParaRPr lang="en-US" sz="2400" kern="1200"/>
        </a:p>
      </dsp:txBody>
      <dsp:txXfrm>
        <a:off x="1597284" y="3457917"/>
        <a:ext cx="7151870" cy="138293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2574DA-3A6C-4EC3-B7C9-5EBE7244191D}">
      <dsp:nvSpPr>
        <dsp:cNvPr id="0" name=""/>
        <dsp:cNvSpPr/>
      </dsp:nvSpPr>
      <dsp:spPr>
        <a:xfrm>
          <a:off x="0" y="2716"/>
          <a:ext cx="8382000" cy="13766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C2F275-7AFE-4110-BBE8-7FB99C804760}">
      <dsp:nvSpPr>
        <dsp:cNvPr id="0" name=""/>
        <dsp:cNvSpPr/>
      </dsp:nvSpPr>
      <dsp:spPr>
        <a:xfrm>
          <a:off x="416450" y="312472"/>
          <a:ext cx="757182" cy="75718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2BD172-5A76-4562-962F-6C5B036E9EA4}">
      <dsp:nvSpPr>
        <dsp:cNvPr id="0" name=""/>
        <dsp:cNvSpPr/>
      </dsp:nvSpPr>
      <dsp:spPr>
        <a:xfrm>
          <a:off x="1590084" y="2716"/>
          <a:ext cx="6791915" cy="1376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700" tIns="145700" rIns="145700" bIns="145700" numCol="1" spcCol="1270" anchor="ctr" anchorCtr="0">
          <a:noAutofit/>
        </a:bodyPr>
        <a:lstStyle/>
        <a:p>
          <a:pPr marL="0" lvl="0" indent="0" algn="l" defTabSz="977900">
            <a:lnSpc>
              <a:spcPct val="100000"/>
            </a:lnSpc>
            <a:spcBef>
              <a:spcPct val="0"/>
            </a:spcBef>
            <a:spcAft>
              <a:spcPct val="35000"/>
            </a:spcAft>
            <a:buNone/>
          </a:pPr>
          <a:r>
            <a:rPr lang="it-IT" sz="2200" b="1" i="0" kern="1200"/>
            <a:t>Approccio Standardizzato: </a:t>
          </a:r>
          <a:r>
            <a:rPr lang="it-IT" sz="2200" i="0" kern="1200"/>
            <a:t>Protocollo chirurgico riproducibile con mobilizzazione completa e passaggi definiti, riducendo la variabilità intraoperatoria.</a:t>
          </a:r>
          <a:endParaRPr lang="en-US" sz="2200" kern="1200"/>
        </a:p>
      </dsp:txBody>
      <dsp:txXfrm>
        <a:off x="1590084" y="2716"/>
        <a:ext cx="6791915" cy="1376696"/>
      </dsp:txXfrm>
    </dsp:sp>
    <dsp:sp modelId="{ED2CA43D-AEC8-40AB-A496-73AF0888B88E}">
      <dsp:nvSpPr>
        <dsp:cNvPr id="0" name=""/>
        <dsp:cNvSpPr/>
      </dsp:nvSpPr>
      <dsp:spPr>
        <a:xfrm>
          <a:off x="0" y="1723586"/>
          <a:ext cx="8382000" cy="13766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D2A5E6-E556-4EBD-86C1-51989894F557}">
      <dsp:nvSpPr>
        <dsp:cNvPr id="0" name=""/>
        <dsp:cNvSpPr/>
      </dsp:nvSpPr>
      <dsp:spPr>
        <a:xfrm>
          <a:off x="416450" y="2033343"/>
          <a:ext cx="757182" cy="75718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7F9643-3F18-4551-9D84-52027C334640}">
      <dsp:nvSpPr>
        <dsp:cNvPr id="0" name=""/>
        <dsp:cNvSpPr/>
      </dsp:nvSpPr>
      <dsp:spPr>
        <a:xfrm>
          <a:off x="1590084" y="1723586"/>
          <a:ext cx="6791915" cy="1376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700" tIns="145700" rIns="145700" bIns="145700" numCol="1" spcCol="1270" anchor="ctr" anchorCtr="0">
          <a:noAutofit/>
        </a:bodyPr>
        <a:lstStyle/>
        <a:p>
          <a:pPr marL="0" lvl="0" indent="0" algn="l" defTabSz="977900">
            <a:lnSpc>
              <a:spcPct val="100000"/>
            </a:lnSpc>
            <a:spcBef>
              <a:spcPct val="0"/>
            </a:spcBef>
            <a:spcAft>
              <a:spcPct val="35000"/>
            </a:spcAft>
            <a:buNone/>
          </a:pPr>
          <a:r>
            <a:rPr lang="it-IT" sz="2200" b="1" i="0" kern="1200"/>
            <a:t>Sicurezza del Rinforzo: </a:t>
          </a:r>
          <a:r>
            <a:rPr lang="it-IT" sz="2200" i="0" kern="1200"/>
            <a:t>La mesh biosintetica offre stabilità senza le complicanze erosive tipiche delle protesi sintetiche permanenti.</a:t>
          </a:r>
          <a:endParaRPr lang="en-US" sz="2200" kern="1200"/>
        </a:p>
      </dsp:txBody>
      <dsp:txXfrm>
        <a:off x="1590084" y="1723586"/>
        <a:ext cx="6791915" cy="1376696"/>
      </dsp:txXfrm>
    </dsp:sp>
    <dsp:sp modelId="{647C921F-CDAE-4F5D-820D-ABB8F95B27E6}">
      <dsp:nvSpPr>
        <dsp:cNvPr id="0" name=""/>
        <dsp:cNvSpPr/>
      </dsp:nvSpPr>
      <dsp:spPr>
        <a:xfrm>
          <a:off x="0" y="3444457"/>
          <a:ext cx="8382000" cy="13766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4C04AE-64AD-4D5E-B3F5-8F95E4228D85}">
      <dsp:nvSpPr>
        <dsp:cNvPr id="0" name=""/>
        <dsp:cNvSpPr/>
      </dsp:nvSpPr>
      <dsp:spPr>
        <a:xfrm>
          <a:off x="416450" y="3754213"/>
          <a:ext cx="757182" cy="75718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C1E0C4-7794-4B2B-82C8-33926C1464F8}">
      <dsp:nvSpPr>
        <dsp:cNvPr id="0" name=""/>
        <dsp:cNvSpPr/>
      </dsp:nvSpPr>
      <dsp:spPr>
        <a:xfrm>
          <a:off x="1590084" y="3444457"/>
          <a:ext cx="6791915" cy="1376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700" tIns="145700" rIns="145700" bIns="145700" numCol="1" spcCol="1270" anchor="ctr" anchorCtr="0">
          <a:noAutofit/>
        </a:bodyPr>
        <a:lstStyle/>
        <a:p>
          <a:pPr marL="0" lvl="0" indent="0" algn="l" defTabSz="977900">
            <a:lnSpc>
              <a:spcPct val="100000"/>
            </a:lnSpc>
            <a:spcBef>
              <a:spcPct val="0"/>
            </a:spcBef>
            <a:spcAft>
              <a:spcPct val="35000"/>
            </a:spcAft>
            <a:buNone/>
          </a:pPr>
          <a:r>
            <a:rPr lang="it-IT" sz="2200" b="1" i="0" kern="1200"/>
            <a:t>Performance Chirurgica</a:t>
          </a:r>
          <a:r>
            <a:rPr lang="it-IT" sz="2200" i="0" kern="1200"/>
            <a:t>Nessuna conversione a chirurgia open e gestione laparoscopica efficace di tutte le complicanze intraoperatorie.</a:t>
          </a:r>
          <a:endParaRPr lang="en-US" sz="2200" kern="1200"/>
        </a:p>
      </dsp:txBody>
      <dsp:txXfrm>
        <a:off x="1590084" y="3444457"/>
        <a:ext cx="6791915" cy="1376696"/>
      </dsp:txXfrm>
    </dsp:sp>
    <dsp:sp modelId="{CFBF145B-7901-4B51-8161-9A1FF215A954}">
      <dsp:nvSpPr>
        <dsp:cNvPr id="0" name=""/>
        <dsp:cNvSpPr/>
      </dsp:nvSpPr>
      <dsp:spPr>
        <a:xfrm>
          <a:off x="0" y="5165327"/>
          <a:ext cx="8382000" cy="13766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9D794D-2138-4F41-BFCD-3C532774FB83}">
      <dsp:nvSpPr>
        <dsp:cNvPr id="0" name=""/>
        <dsp:cNvSpPr/>
      </dsp:nvSpPr>
      <dsp:spPr>
        <a:xfrm>
          <a:off x="416450" y="5475084"/>
          <a:ext cx="757182" cy="75718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F5EC8A-6763-4C41-843D-DC6FAE3F90C2}">
      <dsp:nvSpPr>
        <dsp:cNvPr id="0" name=""/>
        <dsp:cNvSpPr/>
      </dsp:nvSpPr>
      <dsp:spPr>
        <a:xfrm>
          <a:off x="1590084" y="5165327"/>
          <a:ext cx="6791915" cy="1376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700" tIns="145700" rIns="145700" bIns="145700" numCol="1" spcCol="1270" anchor="ctr" anchorCtr="0">
          <a:noAutofit/>
        </a:bodyPr>
        <a:lstStyle/>
        <a:p>
          <a:pPr marL="0" lvl="0" indent="0" algn="l" defTabSz="977900">
            <a:lnSpc>
              <a:spcPct val="100000"/>
            </a:lnSpc>
            <a:spcBef>
              <a:spcPct val="0"/>
            </a:spcBef>
            <a:spcAft>
              <a:spcPct val="35000"/>
            </a:spcAft>
            <a:buNone/>
          </a:pPr>
          <a:r>
            <a:rPr lang="it-IT" sz="2200" b="1" i="0" kern="1200"/>
            <a:t>Stabilità Anatomica: </a:t>
          </a:r>
          <a:r>
            <a:rPr lang="it-IT" sz="2200" i="0" kern="1200"/>
            <a:t>Assenza di recidive precoci nel sottogruppo trattato con la tecnica evoluta (keyhole + chiusura posteriore).</a:t>
          </a:r>
          <a:endParaRPr lang="en-US" sz="2200" kern="1200"/>
        </a:p>
      </dsp:txBody>
      <dsp:txXfrm>
        <a:off x="1590084" y="5165327"/>
        <a:ext cx="6791915" cy="13766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15EC62-87DC-2540-BF01-B7EA71B160E2}">
      <dsp:nvSpPr>
        <dsp:cNvPr id="0" name=""/>
        <dsp:cNvSpPr/>
      </dsp:nvSpPr>
      <dsp:spPr>
        <a:xfrm>
          <a:off x="0" y="0"/>
          <a:ext cx="15773400"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427211-42E9-9041-8A5E-DB706A3AA0C9}">
      <dsp:nvSpPr>
        <dsp:cNvPr id="0" name=""/>
        <dsp:cNvSpPr/>
      </dsp:nvSpPr>
      <dsp:spPr>
        <a:xfrm>
          <a:off x="0" y="0"/>
          <a:ext cx="15773400" cy="1632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it-IT" sz="3200" b="1" i="0" kern="1200" dirty="0"/>
            <a:t>Sicurezza del Rinforzo: </a:t>
          </a:r>
          <a:r>
            <a:rPr lang="it-IT" sz="3200" b="0" i="0" kern="1200" dirty="0"/>
            <a:t>L'utilizzo sistematico della </a:t>
          </a:r>
          <a:r>
            <a:rPr lang="it-IT" sz="3200" b="1" i="0" kern="1200" dirty="0"/>
            <a:t>mesh biosintetica</a:t>
          </a:r>
          <a:r>
            <a:rPr lang="it-IT" sz="3200" b="0" i="0" kern="1200" dirty="0"/>
            <a:t> si è dimostrato sicuro ed efficace.</a:t>
          </a:r>
          <a:endParaRPr lang="en-US" sz="3200" kern="1200" dirty="0"/>
        </a:p>
      </dsp:txBody>
      <dsp:txXfrm>
        <a:off x="0" y="0"/>
        <a:ext cx="15773400" cy="1632203"/>
      </dsp:txXfrm>
    </dsp:sp>
    <dsp:sp modelId="{863CBED8-8D1E-5642-8A70-2226805B3546}">
      <dsp:nvSpPr>
        <dsp:cNvPr id="0" name=""/>
        <dsp:cNvSpPr/>
      </dsp:nvSpPr>
      <dsp:spPr>
        <a:xfrm>
          <a:off x="0" y="1632204"/>
          <a:ext cx="15773400" cy="0"/>
        </a:xfrm>
        <a:prstGeom prst="line">
          <a:avLst/>
        </a:prstGeom>
        <a:solidFill>
          <a:schemeClr val="accent5">
            <a:hueOff val="-3311292"/>
            <a:satOff val="13270"/>
            <a:lumOff val="2876"/>
            <a:alphaOff val="0"/>
          </a:schemeClr>
        </a:solidFill>
        <a:ln w="25400" cap="flat" cmpd="sng" algn="ctr">
          <a:solidFill>
            <a:schemeClr val="accent5">
              <a:hueOff val="-3311292"/>
              <a:satOff val="13270"/>
              <a:lumOff val="287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8885E8-16DD-3347-911A-75B0797F74C8}">
      <dsp:nvSpPr>
        <dsp:cNvPr id="0" name=""/>
        <dsp:cNvSpPr/>
      </dsp:nvSpPr>
      <dsp:spPr>
        <a:xfrm>
          <a:off x="0" y="1632203"/>
          <a:ext cx="15773400" cy="1632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it-IT" sz="3200" b="1" i="0" kern="1200" dirty="0"/>
            <a:t>Curva di </a:t>
          </a:r>
          <a:r>
            <a:rPr lang="it-IT" sz="3200" b="1" i="0" kern="1200" dirty="0" err="1"/>
            <a:t>Apprendimento:</a:t>
          </a:r>
          <a:r>
            <a:rPr lang="it-IT" sz="3200" b="0" i="0" kern="1200" dirty="0" err="1"/>
            <a:t>L'evoluzione</a:t>
          </a:r>
          <a:r>
            <a:rPr lang="it-IT" sz="3200" b="0" i="0" kern="1200" dirty="0"/>
            <a:t> verso la configurazione </a:t>
          </a:r>
          <a:r>
            <a:rPr lang="it-IT" sz="3200" b="0" i="1" kern="1200" dirty="0" err="1"/>
            <a:t>keyhole</a:t>
          </a:r>
          <a:r>
            <a:rPr lang="it-IT" sz="3200" b="0" i="0" kern="1200" dirty="0"/>
            <a:t> e la chiusura posteriore rinforzata riflette un affinamento tecnico essenziale per migliorare la </a:t>
          </a:r>
          <a:r>
            <a:rPr lang="it-IT" sz="3200" b="1" i="0" kern="1200" dirty="0"/>
            <a:t>stabilità anatomica</a:t>
          </a:r>
          <a:r>
            <a:rPr lang="it-IT" sz="3200" b="0" i="0" kern="1200" dirty="0"/>
            <a:t> dello iato.</a:t>
          </a:r>
          <a:endParaRPr lang="en-US" sz="3200" kern="1200" dirty="0"/>
        </a:p>
      </dsp:txBody>
      <dsp:txXfrm>
        <a:off x="0" y="1632203"/>
        <a:ext cx="15773400" cy="1632203"/>
      </dsp:txXfrm>
    </dsp:sp>
    <dsp:sp modelId="{A18859EE-7979-F24D-A7C3-5283B44ECA30}">
      <dsp:nvSpPr>
        <dsp:cNvPr id="0" name=""/>
        <dsp:cNvSpPr/>
      </dsp:nvSpPr>
      <dsp:spPr>
        <a:xfrm>
          <a:off x="0" y="3264408"/>
          <a:ext cx="15773400" cy="0"/>
        </a:xfrm>
        <a:prstGeom prst="line">
          <a:avLst/>
        </a:prstGeom>
        <a:solidFill>
          <a:schemeClr val="accent5">
            <a:hueOff val="-6622584"/>
            <a:satOff val="26541"/>
            <a:lumOff val="5752"/>
            <a:alphaOff val="0"/>
          </a:schemeClr>
        </a:solidFill>
        <a:ln w="25400" cap="flat" cmpd="sng" algn="ctr">
          <a:solidFill>
            <a:schemeClr val="accent5">
              <a:hueOff val="-6622584"/>
              <a:satOff val="26541"/>
              <a:lumOff val="575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476C02-5CA2-8648-8707-8DEC7FD7BC94}">
      <dsp:nvSpPr>
        <dsp:cNvPr id="0" name=""/>
        <dsp:cNvSpPr/>
      </dsp:nvSpPr>
      <dsp:spPr>
        <a:xfrm>
          <a:off x="0" y="3264407"/>
          <a:ext cx="15773400" cy="1632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it-IT" sz="3200" b="1" i="0" kern="1200" dirty="0"/>
            <a:t>Assenza di Complicanze: </a:t>
          </a:r>
          <a:r>
            <a:rPr lang="it-IT" sz="3200" b="0" i="0" kern="1200" dirty="0"/>
            <a:t>Non sono state registrate complicanze correlate alla protesi (erosioni, infezioni, stenosi), confermando il profilo di sicurezza superiore rispetto alle mesh sintetiche permanenti.</a:t>
          </a:r>
          <a:endParaRPr lang="en-US" sz="3200" kern="1200" dirty="0"/>
        </a:p>
      </dsp:txBody>
      <dsp:txXfrm>
        <a:off x="0" y="3264407"/>
        <a:ext cx="15773400" cy="1632203"/>
      </dsp:txXfrm>
    </dsp:sp>
    <dsp:sp modelId="{2820951E-041C-694E-B492-F3E371D48770}">
      <dsp:nvSpPr>
        <dsp:cNvPr id="0" name=""/>
        <dsp:cNvSpPr/>
      </dsp:nvSpPr>
      <dsp:spPr>
        <a:xfrm>
          <a:off x="0" y="4896611"/>
          <a:ext cx="15773400" cy="0"/>
        </a:xfrm>
        <a:prstGeom prst="line">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2B3F39-E827-5F48-AA29-812B189E45CC}">
      <dsp:nvSpPr>
        <dsp:cNvPr id="0" name=""/>
        <dsp:cNvSpPr/>
      </dsp:nvSpPr>
      <dsp:spPr>
        <a:xfrm>
          <a:off x="0" y="4896611"/>
          <a:ext cx="15773400" cy="1632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it-IT" sz="3200" b="1" i="0" kern="1200" dirty="0" err="1"/>
            <a:t>Standardizzazione:</a:t>
          </a:r>
          <a:r>
            <a:rPr lang="it-IT" sz="3200" b="0" i="0" kern="1200" dirty="0" err="1"/>
            <a:t>L'assenza</a:t>
          </a:r>
          <a:r>
            <a:rPr lang="it-IT" sz="3200" b="0" i="0" kern="1200" dirty="0"/>
            <a:t> di recidive precoci nell'ultimo sottogruppo supporta l'adozione di questo approccio standardizzato come strategia efficace nel complesso scenario del redo.</a:t>
          </a:r>
          <a:endParaRPr lang="en-US" sz="3200" kern="1200" dirty="0"/>
        </a:p>
      </dsp:txBody>
      <dsp:txXfrm>
        <a:off x="0" y="4896611"/>
        <a:ext cx="15773400" cy="163220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948C46-EA36-41E8-B2BE-B8A3A235ADEE}" type="datetimeFigureOut">
              <a:rPr lang="it-IT" smtClean="0"/>
              <a:t>20/01/26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EEC449-40AA-405D-BD37-4AED03B9A059}" type="slidenum">
              <a:rPr lang="it-IT" smtClean="0"/>
              <a:t>‹N›</a:t>
            </a:fld>
            <a:endParaRPr lang="it-IT"/>
          </a:p>
        </p:txBody>
      </p:sp>
    </p:spTree>
    <p:extLst>
      <p:ext uri="{BB962C8B-B14F-4D97-AF65-F5344CB8AC3E}">
        <p14:creationId xmlns:p14="http://schemas.microsoft.com/office/powerpoint/2010/main" val="1399747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txBody>
          <a:bodyPr/>
          <a:lstStyle/>
          <a:p>
            <a:endParaRPr lang="it-IT"/>
          </a:p>
        </p:txBody>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8EEC449-40AA-405D-BD37-4AED03B9A059}" type="slidenum">
              <a:rPr lang="it-IT" smtClean="0"/>
              <a:t>1</a:t>
            </a:fld>
            <a:endParaRPr lang="it-IT"/>
          </a:p>
        </p:txBody>
      </p:sp>
    </p:spTree>
    <p:extLst>
      <p:ext uri="{BB962C8B-B14F-4D97-AF65-F5344CB8AC3E}">
        <p14:creationId xmlns:p14="http://schemas.microsoft.com/office/powerpoint/2010/main" val="1094679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txBody>
          <a:bodyPr/>
          <a:lstStyle/>
          <a:p>
            <a:endParaRPr lang="it-IT"/>
          </a:p>
        </p:txBody>
      </p:sp>
      <p:sp>
        <p:nvSpPr>
          <p:cNvPr id="3" name="Segnaposto note 2"/>
          <p:cNvSpPr>
            <a:spLocks noGrp="1"/>
          </p:cNvSpPr>
          <p:nvPr>
            <p:ph type="body" idx="1"/>
          </p:nvPr>
        </p:nvSpPr>
        <p:spPr/>
        <p:txBody>
          <a:bodyPr/>
          <a:lstStyle/>
          <a:p>
            <a:r>
              <a:rPr lang="en-US" dirty="0"/>
              <a:t>Nel nostro studio, ci concentriamo su un'analisi retrospettiva riguardante 50 casi di fundoplicatio eseguiti tra il 2023 e il 2025. È importante notare che i pazienti coinvolti hanno tutti più di 65 anni, il che evidenzia la nostra attenzione verso una popolazione geriatica. Gli interventi sono stati effettuati consecutivamente in un singolo centro, garantendo così uniformità e standardizzazione nelle procedure. Tutti i pazienti hanno fornito il consenso informato, un passaggio fondamentale per la nostra ricerca, per garantire etica e trasparenza. Passiamo ora a considerare le fasi principali della chirurgia di revisione per la malattia da reflusso gastroesofageo.</a:t>
            </a:r>
            <a:endParaRPr lang="it-IT" dirty="0"/>
          </a:p>
        </p:txBody>
      </p:sp>
      <p:sp>
        <p:nvSpPr>
          <p:cNvPr id="4" name="Segnaposto numero diapositiva 3"/>
          <p:cNvSpPr>
            <a:spLocks noGrp="1"/>
          </p:cNvSpPr>
          <p:nvPr>
            <p:ph type="sldNum" sz="quarter" idx="5"/>
          </p:nvPr>
        </p:nvSpPr>
        <p:spPr/>
        <p:txBody>
          <a:bodyPr/>
          <a:lstStyle/>
          <a:p>
            <a:fld id="{88EEC449-40AA-405D-BD37-4AED03B9A059}" type="slidenum">
              <a:rPr lang="it-IT" smtClean="0"/>
              <a:t>4</a:t>
            </a:fld>
            <a:endParaRPr lang="it-IT"/>
          </a:p>
        </p:txBody>
      </p:sp>
    </p:spTree>
    <p:extLst>
      <p:ext uri="{BB962C8B-B14F-4D97-AF65-F5344CB8AC3E}">
        <p14:creationId xmlns:p14="http://schemas.microsoft.com/office/powerpoint/2010/main" val="1094679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txBody>
          <a:bodyPr/>
          <a:lstStyle/>
          <a:p>
            <a:endParaRPr lang="it-IT"/>
          </a:p>
        </p:txBody>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b="0" i="0" dirty="0"/>
              <a:t>Aumentare la stabilità iatale e la superficie di integrazione protesica per minimizzare le recidive.</a:t>
            </a:r>
            <a:endParaRPr lang="en-US" dirty="0"/>
          </a:p>
          <a:p>
            <a:endParaRPr lang="it-IT" dirty="0"/>
          </a:p>
        </p:txBody>
      </p:sp>
      <p:sp>
        <p:nvSpPr>
          <p:cNvPr id="4" name="Segnaposto numero diapositiva 3"/>
          <p:cNvSpPr>
            <a:spLocks noGrp="1"/>
          </p:cNvSpPr>
          <p:nvPr>
            <p:ph type="sldNum" sz="quarter" idx="5"/>
          </p:nvPr>
        </p:nvSpPr>
        <p:spPr/>
        <p:txBody>
          <a:bodyPr/>
          <a:lstStyle/>
          <a:p>
            <a:fld id="{88EEC449-40AA-405D-BD37-4AED03B9A059}" type="slidenum">
              <a:rPr lang="it-IT" smtClean="0"/>
              <a:t>7</a:t>
            </a:fld>
            <a:endParaRPr lang="it-IT"/>
          </a:p>
        </p:txBody>
      </p:sp>
    </p:spTree>
    <p:extLst>
      <p:ext uri="{BB962C8B-B14F-4D97-AF65-F5344CB8AC3E}">
        <p14:creationId xmlns:p14="http://schemas.microsoft.com/office/powerpoint/2010/main" val="1019066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xml"/><Relationship Id="rId1" Type="http://schemas.openxmlformats.org/officeDocument/2006/relationships/tags" Target="../tags/tag3.xml"/></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6.xml"/><Relationship Id="rId1" Type="http://schemas.openxmlformats.org/officeDocument/2006/relationships/tags" Target="../tags/tag5.xml"/></Relationships>
</file>

<file path=ppt/slideLayouts/_rels/slideLayout1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8.xml"/><Relationship Id="rId1" Type="http://schemas.openxmlformats.org/officeDocument/2006/relationships/tags" Target="../tags/tag7.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4"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4"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slideMaster" Target="../slideMasters/slideMaster2.xml"/><Relationship Id="rId4" Type="http://schemas.openxmlformats.org/officeDocument/2006/relationships/tags" Target="../tags/tag21.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slideMaster" Target="../slideMasters/slideMaster2.xml"/><Relationship Id="rId4" Type="http://schemas.openxmlformats.org/officeDocument/2006/relationships/tags" Target="../tags/tag25.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5" Type="http://schemas.openxmlformats.org/officeDocument/2006/relationships/slideMaster" Target="../slideMasters/slideMaster2.xml"/><Relationship Id="rId4" Type="http://schemas.openxmlformats.org/officeDocument/2006/relationships/tags" Target="../tags/tag29.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32.xml"/><Relationship Id="rId7" Type="http://schemas.openxmlformats.org/officeDocument/2006/relationships/slideMaster" Target="../slideMasters/slideMaster2.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38.xml"/><Relationship Id="rId7" Type="http://schemas.openxmlformats.org/officeDocument/2006/relationships/slideMaster" Target="../slideMasters/slideMaster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s>
</file>

<file path=ppt/slideLayouts/_rels/slideLayout23.xml.rels><?xml version="1.0" encoding="UTF-8" standalone="yes"?>
<Relationships xmlns="http://schemas.openxmlformats.org/package/2006/relationships"><Relationship Id="rId3" Type="http://schemas.openxmlformats.org/officeDocument/2006/relationships/tags" Target="../tags/tag44.xml"/><Relationship Id="rId7" Type="http://schemas.openxmlformats.org/officeDocument/2006/relationships/slideMaster" Target="../slideMasters/slideMaster2.xml"/><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s>
</file>

<file path=ppt/slideLayouts/_rels/slideLayout24.xml.rels><?xml version="1.0" encoding="UTF-8" standalone="yes"?>
<Relationships xmlns="http://schemas.openxmlformats.org/package/2006/relationships"><Relationship Id="rId8" Type="http://schemas.openxmlformats.org/officeDocument/2006/relationships/tags" Target="../tags/tag55.xml"/><Relationship Id="rId3" Type="http://schemas.openxmlformats.org/officeDocument/2006/relationships/tags" Target="../tags/tag50.xml"/><Relationship Id="rId7" Type="http://schemas.openxmlformats.org/officeDocument/2006/relationships/tags" Target="../tags/tag54.xml"/><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tags" Target="../tags/tag51.xml"/><Relationship Id="rId9"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8" Type="http://schemas.openxmlformats.org/officeDocument/2006/relationships/tags" Target="../tags/tag63.xml"/><Relationship Id="rId3" Type="http://schemas.openxmlformats.org/officeDocument/2006/relationships/tags" Target="../tags/tag58.xml"/><Relationship Id="rId7" Type="http://schemas.openxmlformats.org/officeDocument/2006/relationships/tags" Target="../tags/tag62.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tags" Target="../tags/tag61.xml"/><Relationship Id="rId5" Type="http://schemas.openxmlformats.org/officeDocument/2006/relationships/tags" Target="../tags/tag60.xml"/><Relationship Id="rId4" Type="http://schemas.openxmlformats.org/officeDocument/2006/relationships/tags" Target="../tags/tag59.xml"/><Relationship Id="rId9"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8" Type="http://schemas.openxmlformats.org/officeDocument/2006/relationships/tags" Target="../tags/tag71.xml"/><Relationship Id="rId3" Type="http://schemas.openxmlformats.org/officeDocument/2006/relationships/tags" Target="../tags/tag66.xml"/><Relationship Id="rId7" Type="http://schemas.openxmlformats.org/officeDocument/2006/relationships/tags" Target="../tags/tag70.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tags" Target="../tags/tag69.xml"/><Relationship Id="rId5" Type="http://schemas.openxmlformats.org/officeDocument/2006/relationships/tags" Target="../tags/tag68.xml"/><Relationship Id="rId4" Type="http://schemas.openxmlformats.org/officeDocument/2006/relationships/tags" Target="../tags/tag67.xml"/><Relationship Id="rId9"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8" Type="http://schemas.openxmlformats.org/officeDocument/2006/relationships/tags" Target="../tags/tag79.xml"/><Relationship Id="rId3" Type="http://schemas.openxmlformats.org/officeDocument/2006/relationships/tags" Target="../tags/tag74.xml"/><Relationship Id="rId7" Type="http://schemas.openxmlformats.org/officeDocument/2006/relationships/tags" Target="../tags/tag78.xml"/><Relationship Id="rId2" Type="http://schemas.openxmlformats.org/officeDocument/2006/relationships/tags" Target="../tags/tag73.xml"/><Relationship Id="rId1" Type="http://schemas.openxmlformats.org/officeDocument/2006/relationships/tags" Target="../tags/tag72.xml"/><Relationship Id="rId6" Type="http://schemas.openxmlformats.org/officeDocument/2006/relationships/tags" Target="../tags/tag77.xml"/><Relationship Id="rId11" Type="http://schemas.openxmlformats.org/officeDocument/2006/relationships/slideMaster" Target="../slideMasters/slideMaster2.xml"/><Relationship Id="rId5" Type="http://schemas.openxmlformats.org/officeDocument/2006/relationships/tags" Target="../tags/tag76.xml"/><Relationship Id="rId10" Type="http://schemas.openxmlformats.org/officeDocument/2006/relationships/tags" Target="../tags/tag81.xml"/><Relationship Id="rId4" Type="http://schemas.openxmlformats.org/officeDocument/2006/relationships/tags" Target="../tags/tag75.xml"/><Relationship Id="rId9" Type="http://schemas.openxmlformats.org/officeDocument/2006/relationships/tags" Target="../tags/tag80.xml"/></Relationships>
</file>

<file path=ppt/slideLayouts/_rels/slideLayout28.xml.rels><?xml version="1.0" encoding="UTF-8" standalone="yes"?>
<Relationships xmlns="http://schemas.openxmlformats.org/package/2006/relationships"><Relationship Id="rId8" Type="http://schemas.openxmlformats.org/officeDocument/2006/relationships/tags" Target="../tags/tag89.xml"/><Relationship Id="rId3" Type="http://schemas.openxmlformats.org/officeDocument/2006/relationships/tags" Target="../tags/tag84.xml"/><Relationship Id="rId7" Type="http://schemas.openxmlformats.org/officeDocument/2006/relationships/tags" Target="../tags/tag88.xml"/><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tags" Target="../tags/tag87.xml"/><Relationship Id="rId11" Type="http://schemas.openxmlformats.org/officeDocument/2006/relationships/slideMaster" Target="../slideMasters/slideMaster2.xml"/><Relationship Id="rId5" Type="http://schemas.openxmlformats.org/officeDocument/2006/relationships/tags" Target="../tags/tag86.xml"/><Relationship Id="rId10" Type="http://schemas.openxmlformats.org/officeDocument/2006/relationships/tags" Target="../tags/tag91.xml"/><Relationship Id="rId4" Type="http://schemas.openxmlformats.org/officeDocument/2006/relationships/tags" Target="../tags/tag85.xml"/><Relationship Id="rId9" Type="http://schemas.openxmlformats.org/officeDocument/2006/relationships/tags" Target="../tags/tag90.xml"/></Relationships>
</file>

<file path=ppt/slideLayouts/_rels/slideLayout29.xml.rels><?xml version="1.0" encoding="UTF-8" standalone="yes"?>
<Relationships xmlns="http://schemas.openxmlformats.org/package/2006/relationships"><Relationship Id="rId8" Type="http://schemas.openxmlformats.org/officeDocument/2006/relationships/tags" Target="../tags/tag99.xml"/><Relationship Id="rId3" Type="http://schemas.openxmlformats.org/officeDocument/2006/relationships/tags" Target="../tags/tag94.xml"/><Relationship Id="rId7" Type="http://schemas.openxmlformats.org/officeDocument/2006/relationships/tags" Target="../tags/tag98.xml"/><Relationship Id="rId2" Type="http://schemas.openxmlformats.org/officeDocument/2006/relationships/tags" Target="../tags/tag93.xml"/><Relationship Id="rId1" Type="http://schemas.openxmlformats.org/officeDocument/2006/relationships/tags" Target="../tags/tag92.xml"/><Relationship Id="rId6" Type="http://schemas.openxmlformats.org/officeDocument/2006/relationships/tags" Target="../tags/tag97.xml"/><Relationship Id="rId11" Type="http://schemas.openxmlformats.org/officeDocument/2006/relationships/slideMaster" Target="../slideMasters/slideMaster2.xml"/><Relationship Id="rId5" Type="http://schemas.openxmlformats.org/officeDocument/2006/relationships/tags" Target="../tags/tag96.xml"/><Relationship Id="rId10" Type="http://schemas.openxmlformats.org/officeDocument/2006/relationships/tags" Target="../tags/tag101.xml"/><Relationship Id="rId4" Type="http://schemas.openxmlformats.org/officeDocument/2006/relationships/tags" Target="../tags/tag95.xml"/><Relationship Id="rId9" Type="http://schemas.openxmlformats.org/officeDocument/2006/relationships/tags" Target="../tags/tag100.xml"/></Relationships>
</file>

<file path=ppt/slideLayouts/_rels/slideLayout30.xml.rels><?xml version="1.0" encoding="UTF-8" standalone="yes"?>
<Relationships xmlns="http://schemas.openxmlformats.org/package/2006/relationships"><Relationship Id="rId3" Type="http://schemas.openxmlformats.org/officeDocument/2006/relationships/tags" Target="../tags/tag104.xml"/><Relationship Id="rId7" Type="http://schemas.openxmlformats.org/officeDocument/2006/relationships/slideMaster" Target="../slideMasters/slideMaster2.xml"/><Relationship Id="rId2" Type="http://schemas.openxmlformats.org/officeDocument/2006/relationships/tags" Target="../tags/tag103.xml"/><Relationship Id="rId1" Type="http://schemas.openxmlformats.org/officeDocument/2006/relationships/tags" Target="../tags/tag102.xml"/><Relationship Id="rId6" Type="http://schemas.openxmlformats.org/officeDocument/2006/relationships/tags" Target="../tags/tag107.xml"/><Relationship Id="rId5" Type="http://schemas.openxmlformats.org/officeDocument/2006/relationships/tags" Target="../tags/tag106.xml"/><Relationship Id="rId4" Type="http://schemas.openxmlformats.org/officeDocument/2006/relationships/tags" Target="../tags/tag105.xml"/></Relationships>
</file>

<file path=ppt/slideLayouts/_rels/slideLayout31.xml.rels><?xml version="1.0" encoding="UTF-8" standalone="yes"?>
<Relationships xmlns="http://schemas.openxmlformats.org/package/2006/relationships"><Relationship Id="rId8" Type="http://schemas.openxmlformats.org/officeDocument/2006/relationships/tags" Target="../tags/tag115.xml"/><Relationship Id="rId3" Type="http://schemas.openxmlformats.org/officeDocument/2006/relationships/tags" Target="../tags/tag110.xml"/><Relationship Id="rId7" Type="http://schemas.openxmlformats.org/officeDocument/2006/relationships/tags" Target="../tags/tag114.xml"/><Relationship Id="rId12" Type="http://schemas.openxmlformats.org/officeDocument/2006/relationships/slideMaster" Target="../slideMasters/slideMaster2.xml"/><Relationship Id="rId2" Type="http://schemas.openxmlformats.org/officeDocument/2006/relationships/tags" Target="../tags/tag109.xml"/><Relationship Id="rId1" Type="http://schemas.openxmlformats.org/officeDocument/2006/relationships/tags" Target="../tags/tag108.xml"/><Relationship Id="rId6" Type="http://schemas.openxmlformats.org/officeDocument/2006/relationships/tags" Target="../tags/tag113.xml"/><Relationship Id="rId11" Type="http://schemas.openxmlformats.org/officeDocument/2006/relationships/tags" Target="../tags/tag118.xml"/><Relationship Id="rId5" Type="http://schemas.openxmlformats.org/officeDocument/2006/relationships/tags" Target="../tags/tag112.xml"/><Relationship Id="rId10" Type="http://schemas.openxmlformats.org/officeDocument/2006/relationships/tags" Target="../tags/tag117.xml"/><Relationship Id="rId4" Type="http://schemas.openxmlformats.org/officeDocument/2006/relationships/tags" Target="../tags/tag111.xml"/><Relationship Id="rId9" Type="http://schemas.openxmlformats.org/officeDocument/2006/relationships/tags" Target="../tags/tag116.xml"/></Relationships>
</file>

<file path=ppt/slideLayouts/_rels/slideLayout32.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121.xml"/><Relationship Id="rId7" Type="http://schemas.openxmlformats.org/officeDocument/2006/relationships/tags" Target="../tags/tag125.xml"/><Relationship Id="rId2" Type="http://schemas.openxmlformats.org/officeDocument/2006/relationships/tags" Target="../tags/tag120.xml"/><Relationship Id="rId1" Type="http://schemas.openxmlformats.org/officeDocument/2006/relationships/tags" Target="../tags/tag119.xml"/><Relationship Id="rId6" Type="http://schemas.openxmlformats.org/officeDocument/2006/relationships/tags" Target="../tags/tag124.xml"/><Relationship Id="rId5" Type="http://schemas.openxmlformats.org/officeDocument/2006/relationships/tags" Target="../tags/tag123.xml"/><Relationship Id="rId4" Type="http://schemas.openxmlformats.org/officeDocument/2006/relationships/tags" Target="../tags/tag122.xml"/></Relationships>
</file>

<file path=ppt/slideLayouts/_rels/slideLayout33.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128.xml"/><Relationship Id="rId7" Type="http://schemas.openxmlformats.org/officeDocument/2006/relationships/tags" Target="../tags/tag132.xml"/><Relationship Id="rId2" Type="http://schemas.openxmlformats.org/officeDocument/2006/relationships/tags" Target="../tags/tag127.xml"/><Relationship Id="rId1" Type="http://schemas.openxmlformats.org/officeDocument/2006/relationships/tags" Target="../tags/tag126.xml"/><Relationship Id="rId6" Type="http://schemas.openxmlformats.org/officeDocument/2006/relationships/tags" Target="../tags/tag131.xml"/><Relationship Id="rId5" Type="http://schemas.openxmlformats.org/officeDocument/2006/relationships/tags" Target="../tags/tag130.xml"/><Relationship Id="rId4" Type="http://schemas.openxmlformats.org/officeDocument/2006/relationships/tags" Target="../tags/tag129.xml"/></Relationships>
</file>

<file path=ppt/slideLayouts/_rels/slideLayout34.xml.rels><?xml version="1.0" encoding="UTF-8" standalone="yes"?>
<Relationships xmlns="http://schemas.openxmlformats.org/package/2006/relationships"><Relationship Id="rId3" Type="http://schemas.openxmlformats.org/officeDocument/2006/relationships/tags" Target="../tags/tag135.xml"/><Relationship Id="rId2" Type="http://schemas.openxmlformats.org/officeDocument/2006/relationships/tags" Target="../tags/tag134.xml"/><Relationship Id="rId1" Type="http://schemas.openxmlformats.org/officeDocument/2006/relationships/tags" Target="../tags/tag133.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tags" Target="../tags/tag138.xml"/><Relationship Id="rId2" Type="http://schemas.openxmlformats.org/officeDocument/2006/relationships/tags" Target="../tags/tag137.xml"/><Relationship Id="rId1" Type="http://schemas.openxmlformats.org/officeDocument/2006/relationships/tags" Target="../tags/tag136.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8" Type="http://schemas.openxmlformats.org/officeDocument/2006/relationships/tags" Target="../tags/tag146.xml"/><Relationship Id="rId3" Type="http://schemas.openxmlformats.org/officeDocument/2006/relationships/tags" Target="../tags/tag141.xml"/><Relationship Id="rId7" Type="http://schemas.openxmlformats.org/officeDocument/2006/relationships/tags" Target="../tags/tag145.xml"/><Relationship Id="rId2" Type="http://schemas.openxmlformats.org/officeDocument/2006/relationships/tags" Target="../tags/tag140.xml"/><Relationship Id="rId1" Type="http://schemas.openxmlformats.org/officeDocument/2006/relationships/tags" Target="../tags/tag139.xml"/><Relationship Id="rId6" Type="http://schemas.openxmlformats.org/officeDocument/2006/relationships/tags" Target="../tags/tag144.xml"/><Relationship Id="rId11" Type="http://schemas.openxmlformats.org/officeDocument/2006/relationships/image" Target="../media/image4.svg"/><Relationship Id="rId5" Type="http://schemas.openxmlformats.org/officeDocument/2006/relationships/tags" Target="../tags/tag143.xml"/><Relationship Id="rId10" Type="http://schemas.openxmlformats.org/officeDocument/2006/relationships/image" Target="../media/image3.png"/><Relationship Id="rId4" Type="http://schemas.openxmlformats.org/officeDocument/2006/relationships/tags" Target="../tags/tag142.xml"/><Relationship Id="rId9"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8" Type="http://schemas.openxmlformats.org/officeDocument/2006/relationships/tags" Target="../tags/tag154.xml"/><Relationship Id="rId13" Type="http://schemas.openxmlformats.org/officeDocument/2006/relationships/image" Target="../media/image3.png"/><Relationship Id="rId3" Type="http://schemas.openxmlformats.org/officeDocument/2006/relationships/tags" Target="../tags/tag149.xml"/><Relationship Id="rId7" Type="http://schemas.openxmlformats.org/officeDocument/2006/relationships/tags" Target="../tags/tag153.xml"/><Relationship Id="rId12" Type="http://schemas.openxmlformats.org/officeDocument/2006/relationships/slideMaster" Target="../slideMasters/slideMaster2.xml"/><Relationship Id="rId2" Type="http://schemas.openxmlformats.org/officeDocument/2006/relationships/tags" Target="../tags/tag148.xml"/><Relationship Id="rId1" Type="http://schemas.openxmlformats.org/officeDocument/2006/relationships/tags" Target="../tags/tag147.xml"/><Relationship Id="rId6" Type="http://schemas.openxmlformats.org/officeDocument/2006/relationships/tags" Target="../tags/tag152.xml"/><Relationship Id="rId11" Type="http://schemas.openxmlformats.org/officeDocument/2006/relationships/tags" Target="../tags/tag157.xml"/><Relationship Id="rId5" Type="http://schemas.openxmlformats.org/officeDocument/2006/relationships/tags" Target="../tags/tag151.xml"/><Relationship Id="rId10" Type="http://schemas.openxmlformats.org/officeDocument/2006/relationships/tags" Target="../tags/tag156.xml"/><Relationship Id="rId4" Type="http://schemas.openxmlformats.org/officeDocument/2006/relationships/tags" Target="../tags/tag150.xml"/><Relationship Id="rId9" Type="http://schemas.openxmlformats.org/officeDocument/2006/relationships/tags" Target="../tags/tag155.xml"/><Relationship Id="rId14" Type="http://schemas.openxmlformats.org/officeDocument/2006/relationships/image" Target="../media/image4.svg"/></Relationships>
</file>

<file path=ppt/slideLayouts/_rels/slideLayout38.xml.rels><?xml version="1.0" encoding="UTF-8" standalone="yes"?>
<Relationships xmlns="http://schemas.openxmlformats.org/package/2006/relationships"><Relationship Id="rId8" Type="http://schemas.openxmlformats.org/officeDocument/2006/relationships/tags" Target="../tags/tag165.xml"/><Relationship Id="rId13" Type="http://schemas.openxmlformats.org/officeDocument/2006/relationships/tags" Target="../tags/tag170.xml"/><Relationship Id="rId3" Type="http://schemas.openxmlformats.org/officeDocument/2006/relationships/tags" Target="../tags/tag160.xml"/><Relationship Id="rId7" Type="http://schemas.openxmlformats.org/officeDocument/2006/relationships/tags" Target="../tags/tag164.xml"/><Relationship Id="rId12" Type="http://schemas.openxmlformats.org/officeDocument/2006/relationships/tags" Target="../tags/tag169.xml"/><Relationship Id="rId17" Type="http://schemas.openxmlformats.org/officeDocument/2006/relationships/image" Target="../media/image4.svg"/><Relationship Id="rId2" Type="http://schemas.openxmlformats.org/officeDocument/2006/relationships/tags" Target="../tags/tag159.xml"/><Relationship Id="rId16" Type="http://schemas.openxmlformats.org/officeDocument/2006/relationships/image" Target="../media/image3.png"/><Relationship Id="rId1" Type="http://schemas.openxmlformats.org/officeDocument/2006/relationships/tags" Target="../tags/tag158.xml"/><Relationship Id="rId6" Type="http://schemas.openxmlformats.org/officeDocument/2006/relationships/tags" Target="../tags/tag163.xml"/><Relationship Id="rId11" Type="http://schemas.openxmlformats.org/officeDocument/2006/relationships/tags" Target="../tags/tag168.xml"/><Relationship Id="rId5" Type="http://schemas.openxmlformats.org/officeDocument/2006/relationships/tags" Target="../tags/tag162.xml"/><Relationship Id="rId15" Type="http://schemas.openxmlformats.org/officeDocument/2006/relationships/slideMaster" Target="../slideMasters/slideMaster2.xml"/><Relationship Id="rId10" Type="http://schemas.openxmlformats.org/officeDocument/2006/relationships/tags" Target="../tags/tag167.xml"/><Relationship Id="rId4" Type="http://schemas.openxmlformats.org/officeDocument/2006/relationships/tags" Target="../tags/tag161.xml"/><Relationship Id="rId9" Type="http://schemas.openxmlformats.org/officeDocument/2006/relationships/tags" Target="../tags/tag166.xml"/><Relationship Id="rId14" Type="http://schemas.openxmlformats.org/officeDocument/2006/relationships/tags" Target="../tags/tag171.xml"/></Relationships>
</file>

<file path=ppt/slideLayouts/_rels/slideLayout39.xml.rels><?xml version="1.0" encoding="UTF-8" standalone="yes"?>
<Relationships xmlns="http://schemas.openxmlformats.org/package/2006/relationships"><Relationship Id="rId3" Type="http://schemas.openxmlformats.org/officeDocument/2006/relationships/tags" Target="../tags/tag174.xml"/><Relationship Id="rId7" Type="http://schemas.openxmlformats.org/officeDocument/2006/relationships/image" Target="../media/image2.svg"/><Relationship Id="rId2" Type="http://schemas.openxmlformats.org/officeDocument/2006/relationships/tags" Target="../tags/tag173.xml"/><Relationship Id="rId1" Type="http://schemas.openxmlformats.org/officeDocument/2006/relationships/tags" Target="../tags/tag172.xml"/><Relationship Id="rId6" Type="http://schemas.openxmlformats.org/officeDocument/2006/relationships/image" Target="../media/image1.png"/><Relationship Id="rId5" Type="http://schemas.openxmlformats.org/officeDocument/2006/relationships/slideMaster" Target="../slideMasters/slideMaster2.xml"/><Relationship Id="rId4" Type="http://schemas.openxmlformats.org/officeDocument/2006/relationships/tags" Target="../tags/tag175.xml"/></Relationships>
</file>

<file path=ppt/slideLayouts/_rels/slideLayout40.xml.rels><?xml version="1.0" encoding="UTF-8" standalone="yes"?>
<Relationships xmlns="http://schemas.openxmlformats.org/package/2006/relationships"><Relationship Id="rId3" Type="http://schemas.openxmlformats.org/officeDocument/2006/relationships/tags" Target="../tags/tag178.xml"/><Relationship Id="rId2" Type="http://schemas.openxmlformats.org/officeDocument/2006/relationships/tags" Target="../tags/tag177.xml"/><Relationship Id="rId1" Type="http://schemas.openxmlformats.org/officeDocument/2006/relationships/tags" Target="../tags/tag176.xml"/><Relationship Id="rId5" Type="http://schemas.openxmlformats.org/officeDocument/2006/relationships/slideMaster" Target="../slideMasters/slideMaster2.xml"/><Relationship Id="rId4" Type="http://schemas.openxmlformats.org/officeDocument/2006/relationships/tags" Target="../tags/tag179.xml"/></Relationships>
</file>

<file path=ppt/slideLayouts/_rels/slideLayout41.xml.rels><?xml version="1.0" encoding="UTF-8" standalone="yes"?>
<Relationships xmlns="http://schemas.openxmlformats.org/package/2006/relationships"><Relationship Id="rId3" Type="http://schemas.openxmlformats.org/officeDocument/2006/relationships/tags" Target="../tags/tag182.xml"/><Relationship Id="rId7" Type="http://schemas.openxmlformats.org/officeDocument/2006/relationships/image" Target="../media/image2.svg"/><Relationship Id="rId2" Type="http://schemas.openxmlformats.org/officeDocument/2006/relationships/tags" Target="../tags/tag181.xml"/><Relationship Id="rId1" Type="http://schemas.openxmlformats.org/officeDocument/2006/relationships/tags" Target="../tags/tag180.xml"/><Relationship Id="rId6" Type="http://schemas.openxmlformats.org/officeDocument/2006/relationships/image" Target="../media/image1.png"/><Relationship Id="rId5" Type="http://schemas.openxmlformats.org/officeDocument/2006/relationships/slideMaster" Target="../slideMasters/slideMaster2.xml"/><Relationship Id="rId4" Type="http://schemas.openxmlformats.org/officeDocument/2006/relationships/tags" Target="../tags/tag183.xml"/></Relationships>
</file>

<file path=ppt/slideLayouts/_rels/slideLayout42.xml.rels><?xml version="1.0" encoding="UTF-8" standalone="yes"?>
<Relationships xmlns="http://schemas.openxmlformats.org/package/2006/relationships"><Relationship Id="rId3" Type="http://schemas.openxmlformats.org/officeDocument/2006/relationships/tags" Target="../tags/tag186.xml"/><Relationship Id="rId7" Type="http://schemas.openxmlformats.org/officeDocument/2006/relationships/image" Target="../media/image4.svg"/><Relationship Id="rId2" Type="http://schemas.openxmlformats.org/officeDocument/2006/relationships/tags" Target="../tags/tag185.xml"/><Relationship Id="rId1" Type="http://schemas.openxmlformats.org/officeDocument/2006/relationships/tags" Target="../tags/tag184.xml"/><Relationship Id="rId6" Type="http://schemas.openxmlformats.org/officeDocument/2006/relationships/image" Target="../media/image3.png"/><Relationship Id="rId5" Type="http://schemas.openxmlformats.org/officeDocument/2006/relationships/slideMaster" Target="../slideMasters/slideMaster2.xml"/><Relationship Id="rId4" Type="http://schemas.openxmlformats.org/officeDocument/2006/relationships/tags" Target="../tags/tag187.xml"/></Relationships>
</file>

<file path=ppt/slideLayouts/_rels/slideLayout43.xml.rels><?xml version="1.0" encoding="UTF-8" standalone="yes"?>
<Relationships xmlns="http://schemas.openxmlformats.org/package/2006/relationships"><Relationship Id="rId8" Type="http://schemas.openxmlformats.org/officeDocument/2006/relationships/tags" Target="../tags/tag195.xml"/><Relationship Id="rId3" Type="http://schemas.openxmlformats.org/officeDocument/2006/relationships/tags" Target="../tags/tag190.xml"/><Relationship Id="rId7" Type="http://schemas.openxmlformats.org/officeDocument/2006/relationships/tags" Target="../tags/tag194.xml"/><Relationship Id="rId12" Type="http://schemas.openxmlformats.org/officeDocument/2006/relationships/slideMaster" Target="../slideMasters/slideMaster2.xml"/><Relationship Id="rId2" Type="http://schemas.openxmlformats.org/officeDocument/2006/relationships/tags" Target="../tags/tag189.xml"/><Relationship Id="rId1" Type="http://schemas.openxmlformats.org/officeDocument/2006/relationships/tags" Target="../tags/tag188.xml"/><Relationship Id="rId6" Type="http://schemas.openxmlformats.org/officeDocument/2006/relationships/tags" Target="../tags/tag193.xml"/><Relationship Id="rId11" Type="http://schemas.openxmlformats.org/officeDocument/2006/relationships/tags" Target="../tags/tag198.xml"/><Relationship Id="rId5" Type="http://schemas.openxmlformats.org/officeDocument/2006/relationships/tags" Target="../tags/tag192.xml"/><Relationship Id="rId10" Type="http://schemas.openxmlformats.org/officeDocument/2006/relationships/tags" Target="../tags/tag197.xml"/><Relationship Id="rId4" Type="http://schemas.openxmlformats.org/officeDocument/2006/relationships/tags" Target="../tags/tag191.xml"/><Relationship Id="rId9" Type="http://schemas.openxmlformats.org/officeDocument/2006/relationships/tags" Target="../tags/tag196.xml"/></Relationships>
</file>

<file path=ppt/slideLayouts/_rels/slideLayout44.xml.rels><?xml version="1.0" encoding="UTF-8" standalone="yes"?>
<Relationships xmlns="http://schemas.openxmlformats.org/package/2006/relationships"><Relationship Id="rId8" Type="http://schemas.openxmlformats.org/officeDocument/2006/relationships/tags" Target="../tags/tag206.xml"/><Relationship Id="rId13" Type="http://schemas.openxmlformats.org/officeDocument/2006/relationships/tags" Target="../tags/tag211.xml"/><Relationship Id="rId3" Type="http://schemas.openxmlformats.org/officeDocument/2006/relationships/tags" Target="../tags/tag201.xml"/><Relationship Id="rId7" Type="http://schemas.openxmlformats.org/officeDocument/2006/relationships/tags" Target="../tags/tag205.xml"/><Relationship Id="rId12" Type="http://schemas.openxmlformats.org/officeDocument/2006/relationships/tags" Target="../tags/tag210.xml"/><Relationship Id="rId2" Type="http://schemas.openxmlformats.org/officeDocument/2006/relationships/tags" Target="../tags/tag200.xml"/><Relationship Id="rId1" Type="http://schemas.openxmlformats.org/officeDocument/2006/relationships/tags" Target="../tags/tag199.xml"/><Relationship Id="rId6" Type="http://schemas.openxmlformats.org/officeDocument/2006/relationships/tags" Target="../tags/tag204.xml"/><Relationship Id="rId11" Type="http://schemas.openxmlformats.org/officeDocument/2006/relationships/tags" Target="../tags/tag209.xml"/><Relationship Id="rId5" Type="http://schemas.openxmlformats.org/officeDocument/2006/relationships/tags" Target="../tags/tag203.xml"/><Relationship Id="rId15" Type="http://schemas.openxmlformats.org/officeDocument/2006/relationships/slideMaster" Target="../slideMasters/slideMaster2.xml"/><Relationship Id="rId10" Type="http://schemas.openxmlformats.org/officeDocument/2006/relationships/tags" Target="../tags/tag208.xml"/><Relationship Id="rId4" Type="http://schemas.openxmlformats.org/officeDocument/2006/relationships/tags" Target="../tags/tag202.xml"/><Relationship Id="rId9" Type="http://schemas.openxmlformats.org/officeDocument/2006/relationships/tags" Target="../tags/tag207.xml"/><Relationship Id="rId14" Type="http://schemas.openxmlformats.org/officeDocument/2006/relationships/tags" Target="../tags/tag212.xml"/></Relationships>
</file>

<file path=ppt/slideLayouts/_rels/slideLayout45.xml.rels><?xml version="1.0" encoding="UTF-8" standalone="yes"?>
<Relationships xmlns="http://schemas.openxmlformats.org/package/2006/relationships"><Relationship Id="rId8" Type="http://schemas.openxmlformats.org/officeDocument/2006/relationships/tags" Target="../tags/tag220.xml"/><Relationship Id="rId13" Type="http://schemas.openxmlformats.org/officeDocument/2006/relationships/tags" Target="../tags/tag225.xml"/><Relationship Id="rId18" Type="http://schemas.openxmlformats.org/officeDocument/2006/relationships/slideMaster" Target="../slideMasters/slideMaster2.xml"/><Relationship Id="rId3" Type="http://schemas.openxmlformats.org/officeDocument/2006/relationships/tags" Target="../tags/tag215.xml"/><Relationship Id="rId7" Type="http://schemas.openxmlformats.org/officeDocument/2006/relationships/tags" Target="../tags/tag219.xml"/><Relationship Id="rId12" Type="http://schemas.openxmlformats.org/officeDocument/2006/relationships/tags" Target="../tags/tag224.xml"/><Relationship Id="rId17" Type="http://schemas.openxmlformats.org/officeDocument/2006/relationships/tags" Target="../tags/tag229.xml"/><Relationship Id="rId2" Type="http://schemas.openxmlformats.org/officeDocument/2006/relationships/tags" Target="../tags/tag214.xml"/><Relationship Id="rId16" Type="http://schemas.openxmlformats.org/officeDocument/2006/relationships/tags" Target="../tags/tag228.xml"/><Relationship Id="rId1" Type="http://schemas.openxmlformats.org/officeDocument/2006/relationships/tags" Target="../tags/tag213.xml"/><Relationship Id="rId6" Type="http://schemas.openxmlformats.org/officeDocument/2006/relationships/tags" Target="../tags/tag218.xml"/><Relationship Id="rId11" Type="http://schemas.openxmlformats.org/officeDocument/2006/relationships/tags" Target="../tags/tag223.xml"/><Relationship Id="rId5" Type="http://schemas.openxmlformats.org/officeDocument/2006/relationships/tags" Target="../tags/tag217.xml"/><Relationship Id="rId15" Type="http://schemas.openxmlformats.org/officeDocument/2006/relationships/tags" Target="../tags/tag227.xml"/><Relationship Id="rId10" Type="http://schemas.openxmlformats.org/officeDocument/2006/relationships/tags" Target="../tags/tag222.xml"/><Relationship Id="rId4" Type="http://schemas.openxmlformats.org/officeDocument/2006/relationships/tags" Target="../tags/tag216.xml"/><Relationship Id="rId9" Type="http://schemas.openxmlformats.org/officeDocument/2006/relationships/tags" Target="../tags/tag221.xml"/><Relationship Id="rId14" Type="http://schemas.openxmlformats.org/officeDocument/2006/relationships/tags" Target="../tags/tag226.xml"/></Relationships>
</file>

<file path=ppt/slideLayouts/_rels/slideLayout46.xml.rels><?xml version="1.0" encoding="UTF-8" standalone="yes"?>
<Relationships xmlns="http://schemas.openxmlformats.org/package/2006/relationships"><Relationship Id="rId8" Type="http://schemas.openxmlformats.org/officeDocument/2006/relationships/tags" Target="../tags/tag237.xml"/><Relationship Id="rId13" Type="http://schemas.openxmlformats.org/officeDocument/2006/relationships/tags" Target="../tags/tag242.xml"/><Relationship Id="rId18" Type="http://schemas.openxmlformats.org/officeDocument/2006/relationships/tags" Target="../tags/tag247.xml"/><Relationship Id="rId3" Type="http://schemas.openxmlformats.org/officeDocument/2006/relationships/tags" Target="../tags/tag232.xml"/><Relationship Id="rId21" Type="http://schemas.openxmlformats.org/officeDocument/2006/relationships/slideMaster" Target="../slideMasters/slideMaster2.xml"/><Relationship Id="rId7" Type="http://schemas.openxmlformats.org/officeDocument/2006/relationships/tags" Target="../tags/tag236.xml"/><Relationship Id="rId12" Type="http://schemas.openxmlformats.org/officeDocument/2006/relationships/tags" Target="../tags/tag241.xml"/><Relationship Id="rId17" Type="http://schemas.openxmlformats.org/officeDocument/2006/relationships/tags" Target="../tags/tag246.xml"/><Relationship Id="rId2" Type="http://schemas.openxmlformats.org/officeDocument/2006/relationships/tags" Target="../tags/tag231.xml"/><Relationship Id="rId16" Type="http://schemas.openxmlformats.org/officeDocument/2006/relationships/tags" Target="../tags/tag245.xml"/><Relationship Id="rId20" Type="http://schemas.openxmlformats.org/officeDocument/2006/relationships/tags" Target="../tags/tag249.xml"/><Relationship Id="rId1" Type="http://schemas.openxmlformats.org/officeDocument/2006/relationships/tags" Target="../tags/tag230.xml"/><Relationship Id="rId6" Type="http://schemas.openxmlformats.org/officeDocument/2006/relationships/tags" Target="../tags/tag235.xml"/><Relationship Id="rId11" Type="http://schemas.openxmlformats.org/officeDocument/2006/relationships/tags" Target="../tags/tag240.xml"/><Relationship Id="rId5" Type="http://schemas.openxmlformats.org/officeDocument/2006/relationships/tags" Target="../tags/tag234.xml"/><Relationship Id="rId15" Type="http://schemas.openxmlformats.org/officeDocument/2006/relationships/tags" Target="../tags/tag244.xml"/><Relationship Id="rId10" Type="http://schemas.openxmlformats.org/officeDocument/2006/relationships/tags" Target="../tags/tag239.xml"/><Relationship Id="rId19" Type="http://schemas.openxmlformats.org/officeDocument/2006/relationships/tags" Target="../tags/tag248.xml"/><Relationship Id="rId4" Type="http://schemas.openxmlformats.org/officeDocument/2006/relationships/tags" Target="../tags/tag233.xml"/><Relationship Id="rId9" Type="http://schemas.openxmlformats.org/officeDocument/2006/relationships/tags" Target="../tags/tag238.xml"/><Relationship Id="rId14" Type="http://schemas.openxmlformats.org/officeDocument/2006/relationships/tags" Target="../tags/tag243.xml"/></Relationships>
</file>

<file path=ppt/slideLayouts/_rels/slideLayout47.xml.rels><?xml version="1.0" encoding="UTF-8" standalone="yes"?>
<Relationships xmlns="http://schemas.openxmlformats.org/package/2006/relationships"><Relationship Id="rId8" Type="http://schemas.openxmlformats.org/officeDocument/2006/relationships/tags" Target="../tags/tag257.xml"/><Relationship Id="rId3" Type="http://schemas.openxmlformats.org/officeDocument/2006/relationships/tags" Target="../tags/tag252.xml"/><Relationship Id="rId7" Type="http://schemas.openxmlformats.org/officeDocument/2006/relationships/tags" Target="../tags/tag256.xml"/><Relationship Id="rId12" Type="http://schemas.openxmlformats.org/officeDocument/2006/relationships/slideMaster" Target="../slideMasters/slideMaster2.xml"/><Relationship Id="rId2" Type="http://schemas.openxmlformats.org/officeDocument/2006/relationships/tags" Target="../tags/tag251.xml"/><Relationship Id="rId1" Type="http://schemas.openxmlformats.org/officeDocument/2006/relationships/tags" Target="../tags/tag250.xml"/><Relationship Id="rId6" Type="http://schemas.openxmlformats.org/officeDocument/2006/relationships/tags" Target="../tags/tag255.xml"/><Relationship Id="rId11" Type="http://schemas.openxmlformats.org/officeDocument/2006/relationships/tags" Target="../tags/tag260.xml"/><Relationship Id="rId5" Type="http://schemas.openxmlformats.org/officeDocument/2006/relationships/tags" Target="../tags/tag254.xml"/><Relationship Id="rId10" Type="http://schemas.openxmlformats.org/officeDocument/2006/relationships/tags" Target="../tags/tag259.xml"/><Relationship Id="rId4" Type="http://schemas.openxmlformats.org/officeDocument/2006/relationships/tags" Target="../tags/tag253.xml"/><Relationship Id="rId9" Type="http://schemas.openxmlformats.org/officeDocument/2006/relationships/tags" Target="../tags/tag258.xml"/></Relationships>
</file>

<file path=ppt/slideLayouts/_rels/slideLayout48.xml.rels><?xml version="1.0" encoding="UTF-8" standalone="yes"?>
<Relationships xmlns="http://schemas.openxmlformats.org/package/2006/relationships"><Relationship Id="rId8" Type="http://schemas.openxmlformats.org/officeDocument/2006/relationships/tags" Target="../tags/tag268.xml"/><Relationship Id="rId13" Type="http://schemas.openxmlformats.org/officeDocument/2006/relationships/tags" Target="../tags/tag273.xml"/><Relationship Id="rId3" Type="http://schemas.openxmlformats.org/officeDocument/2006/relationships/tags" Target="../tags/tag263.xml"/><Relationship Id="rId7" Type="http://schemas.openxmlformats.org/officeDocument/2006/relationships/tags" Target="../tags/tag267.xml"/><Relationship Id="rId12" Type="http://schemas.openxmlformats.org/officeDocument/2006/relationships/tags" Target="../tags/tag272.xml"/><Relationship Id="rId2" Type="http://schemas.openxmlformats.org/officeDocument/2006/relationships/tags" Target="../tags/tag262.xml"/><Relationship Id="rId1" Type="http://schemas.openxmlformats.org/officeDocument/2006/relationships/tags" Target="../tags/tag261.xml"/><Relationship Id="rId6" Type="http://schemas.openxmlformats.org/officeDocument/2006/relationships/tags" Target="../tags/tag266.xml"/><Relationship Id="rId11" Type="http://schemas.openxmlformats.org/officeDocument/2006/relationships/tags" Target="../tags/tag271.xml"/><Relationship Id="rId5" Type="http://schemas.openxmlformats.org/officeDocument/2006/relationships/tags" Target="../tags/tag265.xml"/><Relationship Id="rId15" Type="http://schemas.openxmlformats.org/officeDocument/2006/relationships/slideMaster" Target="../slideMasters/slideMaster2.xml"/><Relationship Id="rId10" Type="http://schemas.openxmlformats.org/officeDocument/2006/relationships/tags" Target="../tags/tag270.xml"/><Relationship Id="rId4" Type="http://schemas.openxmlformats.org/officeDocument/2006/relationships/tags" Target="../tags/tag264.xml"/><Relationship Id="rId9" Type="http://schemas.openxmlformats.org/officeDocument/2006/relationships/tags" Target="../tags/tag269.xml"/><Relationship Id="rId14" Type="http://schemas.openxmlformats.org/officeDocument/2006/relationships/tags" Target="../tags/tag274.xml"/></Relationships>
</file>

<file path=ppt/slideLayouts/_rels/slideLayout49.xml.rels><?xml version="1.0" encoding="UTF-8" standalone="yes"?>
<Relationships xmlns="http://schemas.openxmlformats.org/package/2006/relationships"><Relationship Id="rId8" Type="http://schemas.openxmlformats.org/officeDocument/2006/relationships/tags" Target="../tags/tag282.xml"/><Relationship Id="rId13" Type="http://schemas.openxmlformats.org/officeDocument/2006/relationships/tags" Target="../tags/tag287.xml"/><Relationship Id="rId18" Type="http://schemas.openxmlformats.org/officeDocument/2006/relationships/slideMaster" Target="../slideMasters/slideMaster2.xml"/><Relationship Id="rId3" Type="http://schemas.openxmlformats.org/officeDocument/2006/relationships/tags" Target="../tags/tag277.xml"/><Relationship Id="rId7" Type="http://schemas.openxmlformats.org/officeDocument/2006/relationships/tags" Target="../tags/tag281.xml"/><Relationship Id="rId12" Type="http://schemas.openxmlformats.org/officeDocument/2006/relationships/tags" Target="../tags/tag286.xml"/><Relationship Id="rId17" Type="http://schemas.openxmlformats.org/officeDocument/2006/relationships/tags" Target="../tags/tag291.xml"/><Relationship Id="rId2" Type="http://schemas.openxmlformats.org/officeDocument/2006/relationships/tags" Target="../tags/tag276.xml"/><Relationship Id="rId16" Type="http://schemas.openxmlformats.org/officeDocument/2006/relationships/tags" Target="../tags/tag290.xml"/><Relationship Id="rId1" Type="http://schemas.openxmlformats.org/officeDocument/2006/relationships/tags" Target="../tags/tag275.xml"/><Relationship Id="rId6" Type="http://schemas.openxmlformats.org/officeDocument/2006/relationships/tags" Target="../tags/tag280.xml"/><Relationship Id="rId11" Type="http://schemas.openxmlformats.org/officeDocument/2006/relationships/tags" Target="../tags/tag285.xml"/><Relationship Id="rId5" Type="http://schemas.openxmlformats.org/officeDocument/2006/relationships/tags" Target="../tags/tag279.xml"/><Relationship Id="rId15" Type="http://schemas.openxmlformats.org/officeDocument/2006/relationships/tags" Target="../tags/tag289.xml"/><Relationship Id="rId10" Type="http://schemas.openxmlformats.org/officeDocument/2006/relationships/tags" Target="../tags/tag284.xml"/><Relationship Id="rId4" Type="http://schemas.openxmlformats.org/officeDocument/2006/relationships/tags" Target="../tags/tag278.xml"/><Relationship Id="rId9" Type="http://schemas.openxmlformats.org/officeDocument/2006/relationships/tags" Target="../tags/tag283.xml"/><Relationship Id="rId14" Type="http://schemas.openxmlformats.org/officeDocument/2006/relationships/tags" Target="../tags/tag288.xml"/></Relationships>
</file>

<file path=ppt/slideLayouts/_rels/slideLayout50.xml.rels><?xml version="1.0" encoding="UTF-8" standalone="yes"?>
<Relationships xmlns="http://schemas.openxmlformats.org/package/2006/relationships"><Relationship Id="rId8" Type="http://schemas.openxmlformats.org/officeDocument/2006/relationships/tags" Target="../tags/tag299.xml"/><Relationship Id="rId13" Type="http://schemas.openxmlformats.org/officeDocument/2006/relationships/tags" Target="../tags/tag304.xml"/><Relationship Id="rId18" Type="http://schemas.openxmlformats.org/officeDocument/2006/relationships/tags" Target="../tags/tag309.xml"/><Relationship Id="rId3" Type="http://schemas.openxmlformats.org/officeDocument/2006/relationships/tags" Target="../tags/tag294.xml"/><Relationship Id="rId21" Type="http://schemas.openxmlformats.org/officeDocument/2006/relationships/slideMaster" Target="../slideMasters/slideMaster2.xml"/><Relationship Id="rId7" Type="http://schemas.openxmlformats.org/officeDocument/2006/relationships/tags" Target="../tags/tag298.xml"/><Relationship Id="rId12" Type="http://schemas.openxmlformats.org/officeDocument/2006/relationships/tags" Target="../tags/tag303.xml"/><Relationship Id="rId17" Type="http://schemas.openxmlformats.org/officeDocument/2006/relationships/tags" Target="../tags/tag308.xml"/><Relationship Id="rId2" Type="http://schemas.openxmlformats.org/officeDocument/2006/relationships/tags" Target="../tags/tag293.xml"/><Relationship Id="rId16" Type="http://schemas.openxmlformats.org/officeDocument/2006/relationships/tags" Target="../tags/tag307.xml"/><Relationship Id="rId20" Type="http://schemas.openxmlformats.org/officeDocument/2006/relationships/tags" Target="../tags/tag311.xml"/><Relationship Id="rId1" Type="http://schemas.openxmlformats.org/officeDocument/2006/relationships/tags" Target="../tags/tag292.xml"/><Relationship Id="rId6" Type="http://schemas.openxmlformats.org/officeDocument/2006/relationships/tags" Target="../tags/tag297.xml"/><Relationship Id="rId11" Type="http://schemas.openxmlformats.org/officeDocument/2006/relationships/tags" Target="../tags/tag302.xml"/><Relationship Id="rId5" Type="http://schemas.openxmlformats.org/officeDocument/2006/relationships/tags" Target="../tags/tag296.xml"/><Relationship Id="rId15" Type="http://schemas.openxmlformats.org/officeDocument/2006/relationships/tags" Target="../tags/tag306.xml"/><Relationship Id="rId10" Type="http://schemas.openxmlformats.org/officeDocument/2006/relationships/tags" Target="../tags/tag301.xml"/><Relationship Id="rId19" Type="http://schemas.openxmlformats.org/officeDocument/2006/relationships/tags" Target="../tags/tag310.xml"/><Relationship Id="rId4" Type="http://schemas.openxmlformats.org/officeDocument/2006/relationships/tags" Target="../tags/tag295.xml"/><Relationship Id="rId9" Type="http://schemas.openxmlformats.org/officeDocument/2006/relationships/tags" Target="../tags/tag300.xml"/><Relationship Id="rId14" Type="http://schemas.openxmlformats.org/officeDocument/2006/relationships/tags" Target="../tags/tag305.xml"/></Relationships>
</file>

<file path=ppt/slideLayouts/_rels/slideLayout51.xml.rels><?xml version="1.0" encoding="UTF-8" standalone="yes"?>
<Relationships xmlns="http://schemas.openxmlformats.org/package/2006/relationships"><Relationship Id="rId8" Type="http://schemas.openxmlformats.org/officeDocument/2006/relationships/tags" Target="../tags/tag319.xml"/><Relationship Id="rId13" Type="http://schemas.openxmlformats.org/officeDocument/2006/relationships/image" Target="../media/image6.svg"/><Relationship Id="rId18" Type="http://schemas.openxmlformats.org/officeDocument/2006/relationships/image" Target="../media/image11.png"/><Relationship Id="rId3" Type="http://schemas.openxmlformats.org/officeDocument/2006/relationships/tags" Target="../tags/tag314.xml"/><Relationship Id="rId7" Type="http://schemas.openxmlformats.org/officeDocument/2006/relationships/tags" Target="../tags/tag318.xml"/><Relationship Id="rId12" Type="http://schemas.openxmlformats.org/officeDocument/2006/relationships/image" Target="../media/image5.png"/><Relationship Id="rId17" Type="http://schemas.openxmlformats.org/officeDocument/2006/relationships/image" Target="../media/image10.svg"/><Relationship Id="rId2" Type="http://schemas.openxmlformats.org/officeDocument/2006/relationships/tags" Target="../tags/tag313.xml"/><Relationship Id="rId16" Type="http://schemas.openxmlformats.org/officeDocument/2006/relationships/image" Target="../media/image9.png"/><Relationship Id="rId1" Type="http://schemas.openxmlformats.org/officeDocument/2006/relationships/tags" Target="../tags/tag312.xml"/><Relationship Id="rId6" Type="http://schemas.openxmlformats.org/officeDocument/2006/relationships/tags" Target="../tags/tag317.xml"/><Relationship Id="rId11" Type="http://schemas.openxmlformats.org/officeDocument/2006/relationships/slideMaster" Target="../slideMasters/slideMaster2.xml"/><Relationship Id="rId5" Type="http://schemas.openxmlformats.org/officeDocument/2006/relationships/tags" Target="../tags/tag316.xml"/><Relationship Id="rId15" Type="http://schemas.openxmlformats.org/officeDocument/2006/relationships/image" Target="../media/image8.svg"/><Relationship Id="rId10" Type="http://schemas.openxmlformats.org/officeDocument/2006/relationships/tags" Target="../tags/tag321.xml"/><Relationship Id="rId19" Type="http://schemas.openxmlformats.org/officeDocument/2006/relationships/image" Target="../media/image12.svg"/><Relationship Id="rId4" Type="http://schemas.openxmlformats.org/officeDocument/2006/relationships/tags" Target="../tags/tag315.xml"/><Relationship Id="rId9" Type="http://schemas.openxmlformats.org/officeDocument/2006/relationships/tags" Target="../tags/tag320.xml"/><Relationship Id="rId14" Type="http://schemas.openxmlformats.org/officeDocument/2006/relationships/image" Target="../media/image7.png"/></Relationships>
</file>

<file path=ppt/slideLayouts/_rels/slideLayout52.xml.rels><?xml version="1.0" encoding="UTF-8" standalone="yes"?>
<Relationships xmlns="http://schemas.openxmlformats.org/package/2006/relationships"><Relationship Id="rId8" Type="http://schemas.openxmlformats.org/officeDocument/2006/relationships/tags" Target="../tags/tag329.xml"/><Relationship Id="rId13" Type="http://schemas.openxmlformats.org/officeDocument/2006/relationships/image" Target="../media/image6.svg"/><Relationship Id="rId18" Type="http://schemas.openxmlformats.org/officeDocument/2006/relationships/image" Target="../media/image11.png"/><Relationship Id="rId3" Type="http://schemas.openxmlformats.org/officeDocument/2006/relationships/tags" Target="../tags/tag324.xml"/><Relationship Id="rId7" Type="http://schemas.openxmlformats.org/officeDocument/2006/relationships/tags" Target="../tags/tag328.xml"/><Relationship Id="rId12" Type="http://schemas.openxmlformats.org/officeDocument/2006/relationships/image" Target="../media/image5.png"/><Relationship Id="rId17" Type="http://schemas.openxmlformats.org/officeDocument/2006/relationships/image" Target="../media/image10.svg"/><Relationship Id="rId2" Type="http://schemas.openxmlformats.org/officeDocument/2006/relationships/tags" Target="../tags/tag323.xml"/><Relationship Id="rId16" Type="http://schemas.openxmlformats.org/officeDocument/2006/relationships/image" Target="../media/image9.png"/><Relationship Id="rId1" Type="http://schemas.openxmlformats.org/officeDocument/2006/relationships/tags" Target="../tags/tag322.xml"/><Relationship Id="rId6" Type="http://schemas.openxmlformats.org/officeDocument/2006/relationships/tags" Target="../tags/tag327.xml"/><Relationship Id="rId11" Type="http://schemas.openxmlformats.org/officeDocument/2006/relationships/slideMaster" Target="../slideMasters/slideMaster2.xml"/><Relationship Id="rId5" Type="http://schemas.openxmlformats.org/officeDocument/2006/relationships/tags" Target="../tags/tag326.xml"/><Relationship Id="rId15" Type="http://schemas.openxmlformats.org/officeDocument/2006/relationships/image" Target="../media/image8.svg"/><Relationship Id="rId10" Type="http://schemas.openxmlformats.org/officeDocument/2006/relationships/tags" Target="../tags/tag331.xml"/><Relationship Id="rId19" Type="http://schemas.openxmlformats.org/officeDocument/2006/relationships/image" Target="../media/image12.svg"/><Relationship Id="rId4" Type="http://schemas.openxmlformats.org/officeDocument/2006/relationships/tags" Target="../tags/tag325.xml"/><Relationship Id="rId9" Type="http://schemas.openxmlformats.org/officeDocument/2006/relationships/tags" Target="../tags/tag330.xml"/><Relationship Id="rId14" Type="http://schemas.openxmlformats.org/officeDocument/2006/relationships/image" Target="../media/image7.png"/></Relationships>
</file>

<file path=ppt/slideLayouts/_rels/slideLayout53.xml.rels><?xml version="1.0" encoding="UTF-8" standalone="yes"?>
<Relationships xmlns="http://schemas.openxmlformats.org/package/2006/relationships"><Relationship Id="rId3" Type="http://schemas.openxmlformats.org/officeDocument/2006/relationships/tags" Target="../tags/tag334.xml"/><Relationship Id="rId2" Type="http://schemas.openxmlformats.org/officeDocument/2006/relationships/tags" Target="../tags/tag333.xml"/><Relationship Id="rId1" Type="http://schemas.openxmlformats.org/officeDocument/2006/relationships/tags" Target="../tags/tag332.xml"/><Relationship Id="rId4"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tags" Target="../tags/tag337.xml"/><Relationship Id="rId2" Type="http://schemas.openxmlformats.org/officeDocument/2006/relationships/tags" Target="../tags/tag336.xml"/><Relationship Id="rId1" Type="http://schemas.openxmlformats.org/officeDocument/2006/relationships/tags" Target="../tags/tag335.xml"/><Relationship Id="rId4"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tags" Target="../tags/tag340.xml"/><Relationship Id="rId2" Type="http://schemas.openxmlformats.org/officeDocument/2006/relationships/tags" Target="../tags/tag339.xml"/><Relationship Id="rId1" Type="http://schemas.openxmlformats.org/officeDocument/2006/relationships/tags" Target="../tags/tag338.xml"/><Relationship Id="rId4"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tags" Target="../tags/tag343.xml"/><Relationship Id="rId2" Type="http://schemas.openxmlformats.org/officeDocument/2006/relationships/tags" Target="../tags/tag342.xml"/><Relationship Id="rId1" Type="http://schemas.openxmlformats.org/officeDocument/2006/relationships/tags" Target="../tags/tag341.xml"/><Relationship Id="rId6" Type="http://schemas.openxmlformats.org/officeDocument/2006/relationships/slideMaster" Target="../slideMasters/slideMaster2.xml"/><Relationship Id="rId5" Type="http://schemas.openxmlformats.org/officeDocument/2006/relationships/tags" Target="../tags/tag345.xml"/><Relationship Id="rId4" Type="http://schemas.openxmlformats.org/officeDocument/2006/relationships/tags" Target="../tags/tag344.xml"/></Relationships>
</file>

<file path=ppt/slideLayouts/_rels/slideLayout57.xml.rels><?xml version="1.0" encoding="UTF-8" standalone="yes"?>
<Relationships xmlns="http://schemas.openxmlformats.org/package/2006/relationships"><Relationship Id="rId8" Type="http://schemas.openxmlformats.org/officeDocument/2006/relationships/tags" Target="../tags/tag353.xml"/><Relationship Id="rId3" Type="http://schemas.openxmlformats.org/officeDocument/2006/relationships/tags" Target="../tags/tag348.xml"/><Relationship Id="rId7" Type="http://schemas.openxmlformats.org/officeDocument/2006/relationships/tags" Target="../tags/tag352.xml"/><Relationship Id="rId2" Type="http://schemas.openxmlformats.org/officeDocument/2006/relationships/tags" Target="../tags/tag347.xml"/><Relationship Id="rId1" Type="http://schemas.openxmlformats.org/officeDocument/2006/relationships/tags" Target="../tags/tag346.xml"/><Relationship Id="rId6" Type="http://schemas.openxmlformats.org/officeDocument/2006/relationships/tags" Target="../tags/tag351.xml"/><Relationship Id="rId5" Type="http://schemas.openxmlformats.org/officeDocument/2006/relationships/tags" Target="../tags/tag350.xml"/><Relationship Id="rId4" Type="http://schemas.openxmlformats.org/officeDocument/2006/relationships/tags" Target="../tags/tag349.xml"/><Relationship Id="rId9"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8" Type="http://schemas.openxmlformats.org/officeDocument/2006/relationships/tags" Target="../tags/tag361.xml"/><Relationship Id="rId3" Type="http://schemas.openxmlformats.org/officeDocument/2006/relationships/tags" Target="../tags/tag356.xml"/><Relationship Id="rId7" Type="http://schemas.openxmlformats.org/officeDocument/2006/relationships/tags" Target="../tags/tag360.xml"/><Relationship Id="rId2" Type="http://schemas.openxmlformats.org/officeDocument/2006/relationships/tags" Target="../tags/tag355.xml"/><Relationship Id="rId1" Type="http://schemas.openxmlformats.org/officeDocument/2006/relationships/tags" Target="../tags/tag354.xml"/><Relationship Id="rId6" Type="http://schemas.openxmlformats.org/officeDocument/2006/relationships/tags" Target="../tags/tag359.xml"/><Relationship Id="rId11" Type="http://schemas.openxmlformats.org/officeDocument/2006/relationships/slideMaster" Target="../slideMasters/slideMaster2.xml"/><Relationship Id="rId5" Type="http://schemas.openxmlformats.org/officeDocument/2006/relationships/tags" Target="../tags/tag358.xml"/><Relationship Id="rId10" Type="http://schemas.openxmlformats.org/officeDocument/2006/relationships/tags" Target="../tags/tag363.xml"/><Relationship Id="rId4" Type="http://schemas.openxmlformats.org/officeDocument/2006/relationships/tags" Target="../tags/tag357.xml"/><Relationship Id="rId9" Type="http://schemas.openxmlformats.org/officeDocument/2006/relationships/tags" Target="../tags/tag362.xml"/></Relationships>
</file>

<file path=ppt/slideLayouts/_rels/slideLayout59.xml.rels><?xml version="1.0" encoding="UTF-8" standalone="yes"?>
<Relationships xmlns="http://schemas.openxmlformats.org/package/2006/relationships"><Relationship Id="rId8" Type="http://schemas.openxmlformats.org/officeDocument/2006/relationships/tags" Target="../tags/tag371.xml"/><Relationship Id="rId13" Type="http://schemas.openxmlformats.org/officeDocument/2006/relationships/tags" Target="../tags/tag376.xml"/><Relationship Id="rId3" Type="http://schemas.openxmlformats.org/officeDocument/2006/relationships/tags" Target="../tags/tag366.xml"/><Relationship Id="rId7" Type="http://schemas.openxmlformats.org/officeDocument/2006/relationships/tags" Target="../tags/tag370.xml"/><Relationship Id="rId12" Type="http://schemas.openxmlformats.org/officeDocument/2006/relationships/tags" Target="../tags/tag375.xml"/><Relationship Id="rId17" Type="http://schemas.openxmlformats.org/officeDocument/2006/relationships/slideMaster" Target="../slideMasters/slideMaster2.xml"/><Relationship Id="rId2" Type="http://schemas.openxmlformats.org/officeDocument/2006/relationships/tags" Target="../tags/tag365.xml"/><Relationship Id="rId16" Type="http://schemas.openxmlformats.org/officeDocument/2006/relationships/tags" Target="../tags/tag379.xml"/><Relationship Id="rId1" Type="http://schemas.openxmlformats.org/officeDocument/2006/relationships/tags" Target="../tags/tag364.xml"/><Relationship Id="rId6" Type="http://schemas.openxmlformats.org/officeDocument/2006/relationships/tags" Target="../tags/tag369.xml"/><Relationship Id="rId11" Type="http://schemas.openxmlformats.org/officeDocument/2006/relationships/tags" Target="../tags/tag374.xml"/><Relationship Id="rId5" Type="http://schemas.openxmlformats.org/officeDocument/2006/relationships/tags" Target="../tags/tag368.xml"/><Relationship Id="rId15" Type="http://schemas.openxmlformats.org/officeDocument/2006/relationships/tags" Target="../tags/tag378.xml"/><Relationship Id="rId10" Type="http://schemas.openxmlformats.org/officeDocument/2006/relationships/tags" Target="../tags/tag373.xml"/><Relationship Id="rId4" Type="http://schemas.openxmlformats.org/officeDocument/2006/relationships/tags" Target="../tags/tag367.xml"/><Relationship Id="rId9" Type="http://schemas.openxmlformats.org/officeDocument/2006/relationships/tags" Target="../tags/tag372.xml"/><Relationship Id="rId14" Type="http://schemas.openxmlformats.org/officeDocument/2006/relationships/tags" Target="../tags/tag377.xml"/></Relationships>
</file>

<file path=ppt/slideLayouts/_rels/slideLayout6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81.xml"/><Relationship Id="rId1" Type="http://schemas.openxmlformats.org/officeDocument/2006/relationships/tags" Target="../tags/tag380.xml"/></Relationships>
</file>

<file path=ppt/slideLayouts/_rels/slideLayout61.xml.rels><?xml version="1.0" encoding="UTF-8" standalone="yes"?>
<Relationships xmlns="http://schemas.openxmlformats.org/package/2006/relationships"><Relationship Id="rId3" Type="http://schemas.openxmlformats.org/officeDocument/2006/relationships/tags" Target="../tags/tag384.xml"/><Relationship Id="rId7" Type="http://schemas.openxmlformats.org/officeDocument/2006/relationships/image" Target="../media/image14.svg"/><Relationship Id="rId2" Type="http://schemas.openxmlformats.org/officeDocument/2006/relationships/tags" Target="../tags/tag383.xml"/><Relationship Id="rId1" Type="http://schemas.openxmlformats.org/officeDocument/2006/relationships/tags" Target="../tags/tag382.xml"/><Relationship Id="rId6" Type="http://schemas.openxmlformats.org/officeDocument/2006/relationships/image" Target="../media/image13.png"/><Relationship Id="rId5" Type="http://schemas.openxmlformats.org/officeDocument/2006/relationships/slideMaster" Target="../slideMasters/slideMaster2.xml"/><Relationship Id="rId4" Type="http://schemas.openxmlformats.org/officeDocument/2006/relationships/tags" Target="../tags/tag385.xml"/></Relationships>
</file>

<file path=ppt/slideLayouts/_rels/slideLayout62.xml.rels><?xml version="1.0" encoding="UTF-8" standalone="yes"?>
<Relationships xmlns="http://schemas.openxmlformats.org/package/2006/relationships"><Relationship Id="rId8" Type="http://schemas.openxmlformats.org/officeDocument/2006/relationships/tags" Target="../tags/tag393.xml"/><Relationship Id="rId3" Type="http://schemas.openxmlformats.org/officeDocument/2006/relationships/tags" Target="../tags/tag388.xml"/><Relationship Id="rId7" Type="http://schemas.openxmlformats.org/officeDocument/2006/relationships/tags" Target="../tags/tag392.xml"/><Relationship Id="rId12" Type="http://schemas.openxmlformats.org/officeDocument/2006/relationships/slideMaster" Target="../slideMasters/slideMaster2.xml"/><Relationship Id="rId2" Type="http://schemas.openxmlformats.org/officeDocument/2006/relationships/tags" Target="../tags/tag387.xml"/><Relationship Id="rId1" Type="http://schemas.openxmlformats.org/officeDocument/2006/relationships/tags" Target="../tags/tag386.xml"/><Relationship Id="rId6" Type="http://schemas.openxmlformats.org/officeDocument/2006/relationships/tags" Target="../tags/tag391.xml"/><Relationship Id="rId11" Type="http://schemas.openxmlformats.org/officeDocument/2006/relationships/tags" Target="../tags/tag396.xml"/><Relationship Id="rId5" Type="http://schemas.openxmlformats.org/officeDocument/2006/relationships/tags" Target="../tags/tag390.xml"/><Relationship Id="rId10" Type="http://schemas.openxmlformats.org/officeDocument/2006/relationships/tags" Target="../tags/tag395.xml"/><Relationship Id="rId4" Type="http://schemas.openxmlformats.org/officeDocument/2006/relationships/tags" Target="../tags/tag389.xml"/><Relationship Id="rId9" Type="http://schemas.openxmlformats.org/officeDocument/2006/relationships/tags" Target="../tags/tag394.xml"/></Relationships>
</file>

<file path=ppt/slideLayouts/_rels/slideLayout63.xml.rels><?xml version="1.0" encoding="UTF-8" standalone="yes"?>
<Relationships xmlns="http://schemas.openxmlformats.org/package/2006/relationships"><Relationship Id="rId8" Type="http://schemas.openxmlformats.org/officeDocument/2006/relationships/tags" Target="../tags/tag404.xml"/><Relationship Id="rId3" Type="http://schemas.openxmlformats.org/officeDocument/2006/relationships/tags" Target="../tags/tag399.xml"/><Relationship Id="rId7" Type="http://schemas.openxmlformats.org/officeDocument/2006/relationships/tags" Target="../tags/tag403.xml"/><Relationship Id="rId12" Type="http://schemas.openxmlformats.org/officeDocument/2006/relationships/slideMaster" Target="../slideMasters/slideMaster2.xml"/><Relationship Id="rId2" Type="http://schemas.openxmlformats.org/officeDocument/2006/relationships/tags" Target="../tags/tag398.xml"/><Relationship Id="rId1" Type="http://schemas.openxmlformats.org/officeDocument/2006/relationships/tags" Target="../tags/tag397.xml"/><Relationship Id="rId6" Type="http://schemas.openxmlformats.org/officeDocument/2006/relationships/tags" Target="../tags/tag402.xml"/><Relationship Id="rId11" Type="http://schemas.openxmlformats.org/officeDocument/2006/relationships/tags" Target="../tags/tag407.xml"/><Relationship Id="rId5" Type="http://schemas.openxmlformats.org/officeDocument/2006/relationships/tags" Target="../tags/tag401.xml"/><Relationship Id="rId10" Type="http://schemas.openxmlformats.org/officeDocument/2006/relationships/tags" Target="../tags/tag406.xml"/><Relationship Id="rId4" Type="http://schemas.openxmlformats.org/officeDocument/2006/relationships/tags" Target="../tags/tag400.xml"/><Relationship Id="rId9" Type="http://schemas.openxmlformats.org/officeDocument/2006/relationships/tags" Target="../tags/tag405.xml"/></Relationships>
</file>

<file path=ppt/slideLayouts/_rels/slideLayout64.xml.rels><?xml version="1.0" encoding="UTF-8" standalone="yes"?>
<Relationships xmlns="http://schemas.openxmlformats.org/package/2006/relationships"><Relationship Id="rId8" Type="http://schemas.openxmlformats.org/officeDocument/2006/relationships/tags" Target="../tags/tag415.xml"/><Relationship Id="rId3" Type="http://schemas.openxmlformats.org/officeDocument/2006/relationships/tags" Target="../tags/tag410.xml"/><Relationship Id="rId7" Type="http://schemas.openxmlformats.org/officeDocument/2006/relationships/tags" Target="../tags/tag414.xml"/><Relationship Id="rId2" Type="http://schemas.openxmlformats.org/officeDocument/2006/relationships/tags" Target="../tags/tag409.xml"/><Relationship Id="rId1" Type="http://schemas.openxmlformats.org/officeDocument/2006/relationships/tags" Target="../tags/tag408.xml"/><Relationship Id="rId6" Type="http://schemas.openxmlformats.org/officeDocument/2006/relationships/tags" Target="../tags/tag413.xml"/><Relationship Id="rId5" Type="http://schemas.openxmlformats.org/officeDocument/2006/relationships/tags" Target="../tags/tag412.xml"/><Relationship Id="rId4" Type="http://schemas.openxmlformats.org/officeDocument/2006/relationships/tags" Target="../tags/tag411.xml"/><Relationship Id="rId9"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3" Type="http://schemas.openxmlformats.org/officeDocument/2006/relationships/tags" Target="../tags/tag418.xml"/><Relationship Id="rId7" Type="http://schemas.openxmlformats.org/officeDocument/2006/relationships/slideMaster" Target="../slideMasters/slideMaster2.xml"/><Relationship Id="rId2" Type="http://schemas.openxmlformats.org/officeDocument/2006/relationships/tags" Target="../tags/tag417.xml"/><Relationship Id="rId1" Type="http://schemas.openxmlformats.org/officeDocument/2006/relationships/tags" Target="../tags/tag416.xml"/><Relationship Id="rId6" Type="http://schemas.openxmlformats.org/officeDocument/2006/relationships/tags" Target="../tags/tag421.xml"/><Relationship Id="rId5" Type="http://schemas.openxmlformats.org/officeDocument/2006/relationships/tags" Target="../tags/tag420.xml"/><Relationship Id="rId4" Type="http://schemas.openxmlformats.org/officeDocument/2006/relationships/tags" Target="../tags/tag419.xml"/></Relationships>
</file>

<file path=ppt/slideLayouts/_rels/slideLayout66.xml.rels><?xml version="1.0" encoding="UTF-8" standalone="yes"?>
<Relationships xmlns="http://schemas.openxmlformats.org/package/2006/relationships"><Relationship Id="rId8" Type="http://schemas.openxmlformats.org/officeDocument/2006/relationships/tags" Target="../tags/tag429.xml"/><Relationship Id="rId3" Type="http://schemas.openxmlformats.org/officeDocument/2006/relationships/tags" Target="../tags/tag424.xml"/><Relationship Id="rId7" Type="http://schemas.openxmlformats.org/officeDocument/2006/relationships/tags" Target="../tags/tag428.xml"/><Relationship Id="rId2" Type="http://schemas.openxmlformats.org/officeDocument/2006/relationships/tags" Target="../tags/tag423.xml"/><Relationship Id="rId1" Type="http://schemas.openxmlformats.org/officeDocument/2006/relationships/tags" Target="../tags/tag422.xml"/><Relationship Id="rId6" Type="http://schemas.openxmlformats.org/officeDocument/2006/relationships/tags" Target="../tags/tag427.xml"/><Relationship Id="rId5" Type="http://schemas.openxmlformats.org/officeDocument/2006/relationships/tags" Target="../tags/tag426.xml"/><Relationship Id="rId4" Type="http://schemas.openxmlformats.org/officeDocument/2006/relationships/tags" Target="../tags/tag425.xml"/><Relationship Id="rId9"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8" Type="http://schemas.openxmlformats.org/officeDocument/2006/relationships/tags" Target="../tags/tag437.xml"/><Relationship Id="rId3" Type="http://schemas.openxmlformats.org/officeDocument/2006/relationships/tags" Target="../tags/tag432.xml"/><Relationship Id="rId7" Type="http://schemas.openxmlformats.org/officeDocument/2006/relationships/tags" Target="../tags/tag436.xml"/><Relationship Id="rId2" Type="http://schemas.openxmlformats.org/officeDocument/2006/relationships/tags" Target="../tags/tag431.xml"/><Relationship Id="rId1" Type="http://schemas.openxmlformats.org/officeDocument/2006/relationships/tags" Target="../tags/tag430.xml"/><Relationship Id="rId6" Type="http://schemas.openxmlformats.org/officeDocument/2006/relationships/tags" Target="../tags/tag435.xml"/><Relationship Id="rId11" Type="http://schemas.openxmlformats.org/officeDocument/2006/relationships/slideMaster" Target="../slideMasters/slideMaster2.xml"/><Relationship Id="rId5" Type="http://schemas.openxmlformats.org/officeDocument/2006/relationships/tags" Target="../tags/tag434.xml"/><Relationship Id="rId10" Type="http://schemas.openxmlformats.org/officeDocument/2006/relationships/tags" Target="../tags/tag439.xml"/><Relationship Id="rId4" Type="http://schemas.openxmlformats.org/officeDocument/2006/relationships/tags" Target="../tags/tag433.xml"/><Relationship Id="rId9" Type="http://schemas.openxmlformats.org/officeDocument/2006/relationships/tags" Target="../tags/tag438.xml"/></Relationships>
</file>

<file path=ppt/slideLayouts/_rels/slideLayout68.xml.rels><?xml version="1.0" encoding="UTF-8" standalone="yes"?>
<Relationships xmlns="http://schemas.openxmlformats.org/package/2006/relationships"><Relationship Id="rId8" Type="http://schemas.openxmlformats.org/officeDocument/2006/relationships/tags" Target="../tags/tag447.xml"/><Relationship Id="rId3" Type="http://schemas.openxmlformats.org/officeDocument/2006/relationships/tags" Target="../tags/tag442.xml"/><Relationship Id="rId7" Type="http://schemas.openxmlformats.org/officeDocument/2006/relationships/tags" Target="../tags/tag446.xml"/><Relationship Id="rId2" Type="http://schemas.openxmlformats.org/officeDocument/2006/relationships/tags" Target="../tags/tag441.xml"/><Relationship Id="rId1" Type="http://schemas.openxmlformats.org/officeDocument/2006/relationships/tags" Target="../tags/tag440.xml"/><Relationship Id="rId6" Type="http://schemas.openxmlformats.org/officeDocument/2006/relationships/tags" Target="../tags/tag445.xml"/><Relationship Id="rId5" Type="http://schemas.openxmlformats.org/officeDocument/2006/relationships/tags" Target="../tags/tag444.xml"/><Relationship Id="rId4" Type="http://schemas.openxmlformats.org/officeDocument/2006/relationships/tags" Target="../tags/tag443.xml"/><Relationship Id="rId9"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3" Type="http://schemas.openxmlformats.org/officeDocument/2006/relationships/tags" Target="../tags/tag450.xml"/><Relationship Id="rId7" Type="http://schemas.openxmlformats.org/officeDocument/2006/relationships/slideMaster" Target="../slideMasters/slideMaster2.xml"/><Relationship Id="rId2" Type="http://schemas.openxmlformats.org/officeDocument/2006/relationships/tags" Target="../tags/tag449.xml"/><Relationship Id="rId1" Type="http://schemas.openxmlformats.org/officeDocument/2006/relationships/tags" Target="../tags/tag448.xml"/><Relationship Id="rId6" Type="http://schemas.openxmlformats.org/officeDocument/2006/relationships/tags" Target="../tags/tag453.xml"/><Relationship Id="rId5" Type="http://schemas.openxmlformats.org/officeDocument/2006/relationships/tags" Target="../tags/tag452.xml"/><Relationship Id="rId4" Type="http://schemas.openxmlformats.org/officeDocument/2006/relationships/tags" Target="../tags/tag451.xml"/></Relationships>
</file>

<file path=ppt/slideLayouts/_rels/slideLayout70.xml.rels><?xml version="1.0" encoding="UTF-8" standalone="yes"?>
<Relationships xmlns="http://schemas.openxmlformats.org/package/2006/relationships"><Relationship Id="rId3" Type="http://schemas.openxmlformats.org/officeDocument/2006/relationships/tags" Target="../tags/tag456.xml"/><Relationship Id="rId2" Type="http://schemas.openxmlformats.org/officeDocument/2006/relationships/tags" Target="../tags/tag455.xml"/><Relationship Id="rId1" Type="http://schemas.openxmlformats.org/officeDocument/2006/relationships/tags" Target="../tags/tag454.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3" Type="http://schemas.openxmlformats.org/officeDocument/2006/relationships/tags" Target="../tags/tag459.xml"/><Relationship Id="rId2" Type="http://schemas.openxmlformats.org/officeDocument/2006/relationships/tags" Target="../tags/tag458.xml"/><Relationship Id="rId1" Type="http://schemas.openxmlformats.org/officeDocument/2006/relationships/tags" Target="../tags/tag457.xml"/><Relationship Id="rId4"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8" Type="http://schemas.openxmlformats.org/officeDocument/2006/relationships/tags" Target="../tags/tag467.xml"/><Relationship Id="rId13" Type="http://schemas.openxmlformats.org/officeDocument/2006/relationships/slideMaster" Target="../slideMasters/slideMaster2.xml"/><Relationship Id="rId3" Type="http://schemas.openxmlformats.org/officeDocument/2006/relationships/tags" Target="../tags/tag462.xml"/><Relationship Id="rId7" Type="http://schemas.openxmlformats.org/officeDocument/2006/relationships/tags" Target="../tags/tag466.xml"/><Relationship Id="rId12" Type="http://schemas.openxmlformats.org/officeDocument/2006/relationships/tags" Target="../tags/tag471.xml"/><Relationship Id="rId2" Type="http://schemas.openxmlformats.org/officeDocument/2006/relationships/tags" Target="../tags/tag461.xml"/><Relationship Id="rId1" Type="http://schemas.openxmlformats.org/officeDocument/2006/relationships/tags" Target="../tags/tag460.xml"/><Relationship Id="rId6" Type="http://schemas.openxmlformats.org/officeDocument/2006/relationships/tags" Target="../tags/tag465.xml"/><Relationship Id="rId11" Type="http://schemas.openxmlformats.org/officeDocument/2006/relationships/tags" Target="../tags/tag470.xml"/><Relationship Id="rId5" Type="http://schemas.openxmlformats.org/officeDocument/2006/relationships/tags" Target="../tags/tag464.xml"/><Relationship Id="rId10" Type="http://schemas.openxmlformats.org/officeDocument/2006/relationships/tags" Target="../tags/tag469.xml"/><Relationship Id="rId4" Type="http://schemas.openxmlformats.org/officeDocument/2006/relationships/tags" Target="../tags/tag463.xml"/><Relationship Id="rId9" Type="http://schemas.openxmlformats.org/officeDocument/2006/relationships/tags" Target="../tags/tag468.xml"/></Relationships>
</file>

<file path=ppt/slideLayouts/_rels/slideLayout73.xml.rels><?xml version="1.0" encoding="UTF-8" standalone="yes"?>
<Relationships xmlns="http://schemas.openxmlformats.org/package/2006/relationships"><Relationship Id="rId3" Type="http://schemas.openxmlformats.org/officeDocument/2006/relationships/tags" Target="../tags/tag474.xml"/><Relationship Id="rId2" Type="http://schemas.openxmlformats.org/officeDocument/2006/relationships/tags" Target="../tags/tag473.xml"/><Relationship Id="rId1" Type="http://schemas.openxmlformats.org/officeDocument/2006/relationships/tags" Target="../tags/tag472.xml"/><Relationship Id="rId4"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3" Type="http://schemas.openxmlformats.org/officeDocument/2006/relationships/tags" Target="../tags/tag477.xml"/><Relationship Id="rId2" Type="http://schemas.openxmlformats.org/officeDocument/2006/relationships/tags" Target="../tags/tag476.xml"/><Relationship Id="rId1" Type="http://schemas.openxmlformats.org/officeDocument/2006/relationships/tags" Target="../tags/tag475.xml"/><Relationship Id="rId4"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3" Type="http://schemas.openxmlformats.org/officeDocument/2006/relationships/tags" Target="../tags/tag480.xml"/><Relationship Id="rId2" Type="http://schemas.openxmlformats.org/officeDocument/2006/relationships/tags" Target="../tags/tag479.xml"/><Relationship Id="rId1" Type="http://schemas.openxmlformats.org/officeDocument/2006/relationships/tags" Target="../tags/tag478.xml"/><Relationship Id="rId4"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tags" Target="../tags/tag483.xml"/><Relationship Id="rId2" Type="http://schemas.openxmlformats.org/officeDocument/2006/relationships/tags" Target="../tags/tag482.xml"/><Relationship Id="rId1" Type="http://schemas.openxmlformats.org/officeDocument/2006/relationships/tags" Target="../tags/tag481.xml"/><Relationship Id="rId4"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tags" Target="../tags/tag486.xml"/><Relationship Id="rId2" Type="http://schemas.openxmlformats.org/officeDocument/2006/relationships/tags" Target="../tags/tag485.xml"/><Relationship Id="rId1" Type="http://schemas.openxmlformats.org/officeDocument/2006/relationships/tags" Target="../tags/tag484.xml"/><Relationship Id="rId5" Type="http://schemas.openxmlformats.org/officeDocument/2006/relationships/slideMaster" Target="../slideMasters/slideMaster2.xml"/><Relationship Id="rId4" Type="http://schemas.openxmlformats.org/officeDocument/2006/relationships/tags" Target="../tags/tag487.xml"/></Relationships>
</file>

<file path=ppt/slideLayouts/_rels/slideLayout78.xml.rels><?xml version="1.0" encoding="UTF-8" standalone="yes"?>
<Relationships xmlns="http://schemas.openxmlformats.org/package/2006/relationships"><Relationship Id="rId3" Type="http://schemas.openxmlformats.org/officeDocument/2006/relationships/tags" Target="../tags/tag490.xml"/><Relationship Id="rId2" Type="http://schemas.openxmlformats.org/officeDocument/2006/relationships/tags" Target="../tags/tag489.xml"/><Relationship Id="rId1" Type="http://schemas.openxmlformats.org/officeDocument/2006/relationships/tags" Target="../tags/tag488.xml"/><Relationship Id="rId5" Type="http://schemas.openxmlformats.org/officeDocument/2006/relationships/slideMaster" Target="../slideMasters/slideMaster2.xml"/><Relationship Id="rId4" Type="http://schemas.openxmlformats.org/officeDocument/2006/relationships/tags" Target="../tags/tag491.xml"/></Relationships>
</file>

<file path=ppt/slideLayouts/_rels/slideLayout79.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93.xml"/><Relationship Id="rId1" Type="http://schemas.openxmlformats.org/officeDocument/2006/relationships/tags" Target="../tags/tag49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6"/>
        </a:solid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FCA32CA4-EF20-2F63-9BE9-B80A082B91E2}"/>
              </a:ext>
            </a:extLst>
          </p:cNvPr>
          <p:cNvSpPr/>
          <p:nvPr userDrawn="1"/>
        </p:nvSpPr>
        <p:spPr>
          <a:xfrm rot="10800000" flipH="1">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9" name="Rectangle 8">
            <a:extLst>
              <a:ext uri="{FF2B5EF4-FFF2-40B4-BE49-F238E27FC236}">
                <a16:creationId xmlns:a16="http://schemas.microsoft.com/office/drawing/2014/main" id="{9E80DBFC-0DF8-5936-773E-1B834D2CD71E}"/>
              </a:ext>
            </a:extLst>
          </p:cNvPr>
          <p:cNvSpPr/>
          <p:nvPr userDrawn="1"/>
        </p:nvSpPr>
        <p:spPr>
          <a:xfrm flipH="1">
            <a:off x="0"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Name Date Placeholder">
            <a:extLst>
              <a:ext uri="{FF2B5EF4-FFF2-40B4-BE49-F238E27FC236}">
                <a16:creationId xmlns:a16="http://schemas.microsoft.com/office/drawing/2014/main" id="{82829F43-02C9-D468-DF53-615E034F1B0B}"/>
              </a:ext>
            </a:extLst>
          </p:cNvPr>
          <p:cNvSpPr>
            <a:spLocks noGrp="1"/>
          </p:cNvSpPr>
          <p:nvPr>
            <p:ph type="body" sz="quarter" idx="22" hasCustomPrompt="1"/>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a:extLst>
              <a:ext uri="{FF2B5EF4-FFF2-40B4-BE49-F238E27FC236}">
                <a16:creationId xmlns:a16="http://schemas.microsoft.com/office/drawing/2014/main" id="{8D9FEA22-AFCB-A310-E897-7095E020ED09}"/>
              </a:ext>
            </a:extLst>
          </p:cNvPr>
          <p:cNvSpPr>
            <a:spLocks noGrp="1"/>
          </p:cNvSpPr>
          <p:nvPr>
            <p:ph type="body" idx="26" hasCustomPrompt="1"/>
            <p:custDataLst>
              <p:tags r:id="rId1"/>
            </p:custDataLst>
          </p:nvPr>
        </p:nvSpPr>
        <p:spPr>
          <a:xfrm>
            <a:off x="883830" y="6089950"/>
            <a:ext cx="5219979" cy="2077493"/>
          </a:xfrm>
        </p:spPr>
        <p:txBody>
          <a:bodyPr wrap="square" lIns="0" tIns="0" rIns="0" bIns="0" anchor="t"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7" name="Title Placeholder">
            <a:extLst>
              <a:ext uri="{FF2B5EF4-FFF2-40B4-BE49-F238E27FC236}">
                <a16:creationId xmlns:a16="http://schemas.microsoft.com/office/drawing/2014/main" id="{365F4140-01A9-CA27-95B0-9995EFE83268}"/>
              </a:ext>
            </a:extLst>
          </p:cNvPr>
          <p:cNvSpPr>
            <a:spLocks noGrp="1"/>
          </p:cNvSpPr>
          <p:nvPr>
            <p:ph type="title" hasCustomPrompt="1"/>
            <p:custDataLst>
              <p:tags r:id="rId2"/>
            </p:custDataLst>
          </p:nvPr>
        </p:nvSpPr>
        <p:spPr>
          <a:xfrm>
            <a:off x="883830" y="1998764"/>
            <a:ext cx="7936173" cy="376718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2" name="Picture Placeholder 3">
            <a:extLst>
              <a:ext uri="{FF2B5EF4-FFF2-40B4-BE49-F238E27FC236}">
                <a16:creationId xmlns:a16="http://schemas.microsoft.com/office/drawing/2014/main" id="{50B80D7E-92DE-8479-7383-4023066FE347}"/>
              </a:ext>
            </a:extLst>
          </p:cNvPr>
          <p:cNvSpPr>
            <a:spLocks noGrp="1"/>
          </p:cNvSpPr>
          <p:nvPr>
            <p:ph type="pic" sz="quarter" idx="27"/>
          </p:nvPr>
        </p:nvSpPr>
        <p:spPr>
          <a:xfrm>
            <a:off x="11789570" y="876302"/>
            <a:ext cx="5620797" cy="8534399"/>
          </a:xfrm>
          <a:prstGeom prst="roundRect">
            <a:avLst>
              <a:gd name="adj" fmla="val 3332"/>
            </a:avLst>
          </a:prstGeom>
        </p:spPr>
        <p:txBody>
          <a:bodyPr/>
          <a:lstStyle/>
          <a:p>
            <a:endParaRPr lang="ru-RU"/>
          </a:p>
        </p:txBody>
      </p:sp>
      <p:cxnSp>
        <p:nvCxnSpPr>
          <p:cNvPr id="5" name="Straight Connector 4">
            <a:extLst>
              <a:ext uri="{FF2B5EF4-FFF2-40B4-BE49-F238E27FC236}">
                <a16:creationId xmlns:a16="http://schemas.microsoft.com/office/drawing/2014/main" id="{7DDEA465-5470-F02D-0A0A-ABD4E0BA0168}"/>
              </a:ext>
            </a:extLst>
          </p:cNvPr>
          <p:cNvCxnSpPr>
            <a:cxnSpLocks/>
          </p:cNvCxnSpPr>
          <p:nvPr userDrawn="1"/>
        </p:nvCxnSpPr>
        <p:spPr>
          <a:xfrm>
            <a:off x="11451357" y="0"/>
            <a:ext cx="0" cy="10287000"/>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sp>
        <p:nvSpPr>
          <p:cNvPr id="11" name="Ellipse">
            <a:extLst>
              <a:ext uri="{FF2B5EF4-FFF2-40B4-BE49-F238E27FC236}">
                <a16:creationId xmlns:a16="http://schemas.microsoft.com/office/drawing/2014/main" id="{E44000D5-D26C-7DA7-6F98-A7122177E4AB}"/>
              </a:ext>
            </a:extLst>
          </p:cNvPr>
          <p:cNvSpPr/>
          <p:nvPr userDrawn="1"/>
        </p:nvSpPr>
        <p:spPr>
          <a:xfrm>
            <a:off x="886778" y="9254415"/>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2" name="Ellipse">
            <a:extLst>
              <a:ext uri="{FF2B5EF4-FFF2-40B4-BE49-F238E27FC236}">
                <a16:creationId xmlns:a16="http://schemas.microsoft.com/office/drawing/2014/main" id="{8014A2F8-0317-2BB1-111E-CEEC2C34BEB7}"/>
              </a:ext>
            </a:extLst>
          </p:cNvPr>
          <p:cNvSpPr/>
          <p:nvPr userDrawn="1"/>
        </p:nvSpPr>
        <p:spPr>
          <a:xfrm>
            <a:off x="1372628" y="9254415"/>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3" name="Ellipse">
            <a:extLst>
              <a:ext uri="{FF2B5EF4-FFF2-40B4-BE49-F238E27FC236}">
                <a16:creationId xmlns:a16="http://schemas.microsoft.com/office/drawing/2014/main" id="{B9C1DAA4-9CA1-E143-F728-7B894715B719}"/>
              </a:ext>
            </a:extLst>
          </p:cNvPr>
          <p:cNvSpPr/>
          <p:nvPr userDrawn="1"/>
        </p:nvSpPr>
        <p:spPr>
          <a:xfrm>
            <a:off x="1858478" y="9254415"/>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52" name="Arc 51">
            <a:extLst>
              <a:ext uri="{FF2B5EF4-FFF2-40B4-BE49-F238E27FC236}">
                <a16:creationId xmlns:a16="http://schemas.microsoft.com/office/drawing/2014/main" id="{B61EC447-9B32-4520-4F76-F92464CFA64E}"/>
              </a:ext>
            </a:extLst>
          </p:cNvPr>
          <p:cNvSpPr/>
          <p:nvPr userDrawn="1"/>
        </p:nvSpPr>
        <p:spPr>
          <a:xfrm rot="5400000">
            <a:off x="16010909" y="8009909"/>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32519190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V2">
    <p:bg>
      <p:bgPr>
        <a:solidFill>
          <a:schemeClr val="accent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CD675DC-32A5-52AA-34F8-7700445C3FAF}"/>
              </a:ext>
            </a:extLst>
          </p:cNvPr>
          <p:cNvSpPr/>
          <p:nvPr userDrawn="1"/>
        </p:nvSpPr>
        <p:spPr>
          <a:xfrm rot="10800000" flipH="1">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6" name="Rectangle 5">
            <a:extLst>
              <a:ext uri="{FF2B5EF4-FFF2-40B4-BE49-F238E27FC236}">
                <a16:creationId xmlns:a16="http://schemas.microsoft.com/office/drawing/2014/main" id="{B0E8A8ED-9266-7B31-2A45-E772053C8F23}"/>
              </a:ext>
            </a:extLst>
          </p:cNvPr>
          <p:cNvSpPr/>
          <p:nvPr userDrawn="1"/>
        </p:nvSpPr>
        <p:spPr>
          <a:xfrm flipH="1">
            <a:off x="0"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8" name="Name Date Placeholder">
            <a:extLst>
              <a:ext uri="{FF2B5EF4-FFF2-40B4-BE49-F238E27FC236}">
                <a16:creationId xmlns:a16="http://schemas.microsoft.com/office/drawing/2014/main" id="{91AF14E8-371D-4CF4-0891-B0A4474F9BB7}"/>
              </a:ext>
            </a:extLst>
          </p:cNvPr>
          <p:cNvSpPr>
            <a:spLocks noGrp="1"/>
          </p:cNvSpPr>
          <p:nvPr>
            <p:ph type="body" sz="quarter" idx="22" hasCustomPrompt="1"/>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10" name="Subtitle Placeholder">
            <a:extLst>
              <a:ext uri="{FF2B5EF4-FFF2-40B4-BE49-F238E27FC236}">
                <a16:creationId xmlns:a16="http://schemas.microsoft.com/office/drawing/2014/main" id="{32489BB3-5775-4E45-1A64-F8D58B087872}"/>
              </a:ext>
            </a:extLst>
          </p:cNvPr>
          <p:cNvSpPr>
            <a:spLocks noGrp="1"/>
          </p:cNvSpPr>
          <p:nvPr>
            <p:ph type="body" idx="26" hasCustomPrompt="1"/>
            <p:custDataLst>
              <p:tags r:id="rId1"/>
            </p:custDataLst>
          </p:nvPr>
        </p:nvSpPr>
        <p:spPr>
          <a:xfrm>
            <a:off x="883830" y="6089950"/>
            <a:ext cx="5219979" cy="2077493"/>
          </a:xfrm>
        </p:spPr>
        <p:txBody>
          <a:bodyPr wrap="square" lIns="0" tIns="0" rIns="0" bIns="0" anchor="t"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Title Placeholder">
            <a:extLst>
              <a:ext uri="{FF2B5EF4-FFF2-40B4-BE49-F238E27FC236}">
                <a16:creationId xmlns:a16="http://schemas.microsoft.com/office/drawing/2014/main" id="{69D40943-24AF-F115-7C48-E4F1B8706F06}"/>
              </a:ext>
            </a:extLst>
          </p:cNvPr>
          <p:cNvSpPr>
            <a:spLocks noGrp="1"/>
          </p:cNvSpPr>
          <p:nvPr>
            <p:ph type="title" hasCustomPrompt="1"/>
            <p:custDataLst>
              <p:tags r:id="rId2"/>
            </p:custDataLst>
          </p:nvPr>
        </p:nvSpPr>
        <p:spPr>
          <a:xfrm>
            <a:off x="883830" y="1998764"/>
            <a:ext cx="7936173" cy="376718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12" name="Group 11">
            <a:extLst>
              <a:ext uri="{FF2B5EF4-FFF2-40B4-BE49-F238E27FC236}">
                <a16:creationId xmlns:a16="http://schemas.microsoft.com/office/drawing/2014/main" id="{B0079D55-498C-22F9-B4EC-69E109218562}"/>
              </a:ext>
            </a:extLst>
          </p:cNvPr>
          <p:cNvGrpSpPr/>
          <p:nvPr userDrawn="1"/>
        </p:nvGrpSpPr>
        <p:grpSpPr>
          <a:xfrm>
            <a:off x="886778" y="872865"/>
            <a:ext cx="540000" cy="230175"/>
            <a:chOff x="591185" y="597518"/>
            <a:chExt cx="360000" cy="153450"/>
          </a:xfrm>
        </p:grpSpPr>
        <p:cxnSp>
          <p:nvCxnSpPr>
            <p:cNvPr id="13" name="Straight Connector 12">
              <a:extLst>
                <a:ext uri="{FF2B5EF4-FFF2-40B4-BE49-F238E27FC236}">
                  <a16:creationId xmlns:a16="http://schemas.microsoft.com/office/drawing/2014/main" id="{2FD19593-26E3-869C-62EC-224A026A9166}"/>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D39EFA42-8680-3BE2-B48F-562519FA471F}"/>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D99EEF31-07B8-2FAF-E42E-A4F5FDAE2B72}"/>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24" name="Ellipse">
            <a:extLst>
              <a:ext uri="{FF2B5EF4-FFF2-40B4-BE49-F238E27FC236}">
                <a16:creationId xmlns:a16="http://schemas.microsoft.com/office/drawing/2014/main" id="{56BAF7B0-9332-7A5C-0708-1095B6326BE0}"/>
              </a:ext>
            </a:extLst>
          </p:cNvPr>
          <p:cNvSpPr/>
          <p:nvPr userDrawn="1"/>
        </p:nvSpPr>
        <p:spPr>
          <a:xfrm>
            <a:off x="886778" y="9254415"/>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5" name="Ellipse">
            <a:extLst>
              <a:ext uri="{FF2B5EF4-FFF2-40B4-BE49-F238E27FC236}">
                <a16:creationId xmlns:a16="http://schemas.microsoft.com/office/drawing/2014/main" id="{81CEA8FF-CEBC-8334-484C-FFF250C75A38}"/>
              </a:ext>
            </a:extLst>
          </p:cNvPr>
          <p:cNvSpPr/>
          <p:nvPr userDrawn="1"/>
        </p:nvSpPr>
        <p:spPr>
          <a:xfrm>
            <a:off x="1372628" y="9254415"/>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6" name="Ellipse">
            <a:extLst>
              <a:ext uri="{FF2B5EF4-FFF2-40B4-BE49-F238E27FC236}">
                <a16:creationId xmlns:a16="http://schemas.microsoft.com/office/drawing/2014/main" id="{000B9704-C5ED-41C1-C301-72BC077E82F3}"/>
              </a:ext>
            </a:extLst>
          </p:cNvPr>
          <p:cNvSpPr/>
          <p:nvPr userDrawn="1"/>
        </p:nvSpPr>
        <p:spPr>
          <a:xfrm>
            <a:off x="1858478" y="9254415"/>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4" name="Picture Placeholder 3">
            <a:extLst>
              <a:ext uri="{FF2B5EF4-FFF2-40B4-BE49-F238E27FC236}">
                <a16:creationId xmlns:a16="http://schemas.microsoft.com/office/drawing/2014/main" id="{57EB75FE-1B7E-AEA5-C6A2-1446373A1352}"/>
              </a:ext>
            </a:extLst>
          </p:cNvPr>
          <p:cNvSpPr>
            <a:spLocks noGrp="1"/>
          </p:cNvSpPr>
          <p:nvPr>
            <p:ph type="pic" sz="quarter" idx="27"/>
          </p:nvPr>
        </p:nvSpPr>
        <p:spPr>
          <a:xfrm>
            <a:off x="11789570" y="872864"/>
            <a:ext cx="5620797" cy="8537837"/>
          </a:xfrm>
          <a:prstGeom prst="roundRect">
            <a:avLst>
              <a:gd name="adj" fmla="val 3332"/>
            </a:avLst>
          </a:prstGeom>
        </p:spPr>
        <p:txBody>
          <a:bodyPr/>
          <a:lstStyle/>
          <a:p>
            <a:endParaRPr lang="ru-RU"/>
          </a:p>
        </p:txBody>
      </p:sp>
      <p:cxnSp>
        <p:nvCxnSpPr>
          <p:cNvPr id="35" name="Straight Connector 34">
            <a:extLst>
              <a:ext uri="{FF2B5EF4-FFF2-40B4-BE49-F238E27FC236}">
                <a16:creationId xmlns:a16="http://schemas.microsoft.com/office/drawing/2014/main" id="{94A1FD8F-724F-0710-DAF3-8E1DF6AAB2E9}"/>
              </a:ext>
            </a:extLst>
          </p:cNvPr>
          <p:cNvCxnSpPr>
            <a:cxnSpLocks/>
          </p:cNvCxnSpPr>
          <p:nvPr userDrawn="1"/>
        </p:nvCxnSpPr>
        <p:spPr>
          <a:xfrm>
            <a:off x="11451357" y="0"/>
            <a:ext cx="0" cy="10287000"/>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sp>
        <p:nvSpPr>
          <p:cNvPr id="38" name="Arc 37">
            <a:extLst>
              <a:ext uri="{FF2B5EF4-FFF2-40B4-BE49-F238E27FC236}">
                <a16:creationId xmlns:a16="http://schemas.microsoft.com/office/drawing/2014/main" id="{E17FB59E-3C88-7BBF-F6A5-C0320C854915}"/>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4521657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V3">
    <p:bg>
      <p:bgPr>
        <a:solidFill>
          <a:schemeClr val="accent6"/>
        </a:solid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FCA32CA4-EF20-2F63-9BE9-B80A082B91E2}"/>
              </a:ext>
            </a:extLst>
          </p:cNvPr>
          <p:cNvSpPr/>
          <p:nvPr userDrawn="1"/>
        </p:nvSpPr>
        <p:spPr>
          <a:xfrm rot="10800000" flipH="1">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9" name="Rectangle 8">
            <a:extLst>
              <a:ext uri="{FF2B5EF4-FFF2-40B4-BE49-F238E27FC236}">
                <a16:creationId xmlns:a16="http://schemas.microsoft.com/office/drawing/2014/main" id="{9E80DBFC-0DF8-5936-773E-1B834D2CD71E}"/>
              </a:ext>
            </a:extLst>
          </p:cNvPr>
          <p:cNvSpPr/>
          <p:nvPr userDrawn="1"/>
        </p:nvSpPr>
        <p:spPr>
          <a:xfrm flipH="1">
            <a:off x="0"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Name Date Placeholder">
            <a:extLst>
              <a:ext uri="{FF2B5EF4-FFF2-40B4-BE49-F238E27FC236}">
                <a16:creationId xmlns:a16="http://schemas.microsoft.com/office/drawing/2014/main" id="{82829F43-02C9-D468-DF53-615E034F1B0B}"/>
              </a:ext>
            </a:extLst>
          </p:cNvPr>
          <p:cNvSpPr>
            <a:spLocks noGrp="1"/>
          </p:cNvSpPr>
          <p:nvPr>
            <p:ph type="body" sz="quarter" idx="22" hasCustomPrompt="1"/>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a:extLst>
              <a:ext uri="{FF2B5EF4-FFF2-40B4-BE49-F238E27FC236}">
                <a16:creationId xmlns:a16="http://schemas.microsoft.com/office/drawing/2014/main" id="{8D9FEA22-AFCB-A310-E897-7095E020ED09}"/>
              </a:ext>
            </a:extLst>
          </p:cNvPr>
          <p:cNvSpPr>
            <a:spLocks noGrp="1"/>
          </p:cNvSpPr>
          <p:nvPr>
            <p:ph type="body" idx="26" hasCustomPrompt="1"/>
            <p:custDataLst>
              <p:tags r:id="rId1"/>
            </p:custDataLst>
          </p:nvPr>
        </p:nvSpPr>
        <p:spPr>
          <a:xfrm>
            <a:off x="12113420" y="7003493"/>
            <a:ext cx="5293518" cy="2077493"/>
          </a:xfrm>
        </p:spPr>
        <p:txBody>
          <a:bodyPr wrap="square" lIns="0" tIns="0" rIns="0" bIns="0" anchor="b"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7" name="Title Placeholder">
            <a:extLst>
              <a:ext uri="{FF2B5EF4-FFF2-40B4-BE49-F238E27FC236}">
                <a16:creationId xmlns:a16="http://schemas.microsoft.com/office/drawing/2014/main" id="{365F4140-01A9-CA27-95B0-9995EFE83268}"/>
              </a:ext>
            </a:extLst>
          </p:cNvPr>
          <p:cNvSpPr>
            <a:spLocks noGrp="1"/>
          </p:cNvSpPr>
          <p:nvPr>
            <p:ph type="title" hasCustomPrompt="1"/>
            <p:custDataLst>
              <p:tags r:id="rId2"/>
            </p:custDataLst>
          </p:nvPr>
        </p:nvSpPr>
        <p:spPr>
          <a:xfrm>
            <a:off x="883830" y="1998764"/>
            <a:ext cx="8098245" cy="376718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Ellipse">
            <a:extLst>
              <a:ext uri="{FF2B5EF4-FFF2-40B4-BE49-F238E27FC236}">
                <a16:creationId xmlns:a16="http://schemas.microsoft.com/office/drawing/2014/main" id="{2DDA9A2F-8430-524F-CAD4-A0431DD07C9B}"/>
              </a:ext>
            </a:extLst>
          </p:cNvPr>
          <p:cNvSpPr/>
          <p:nvPr userDrawn="1"/>
        </p:nvSpPr>
        <p:spPr>
          <a:xfrm>
            <a:off x="883830" y="9254415"/>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8" name="Ellipse">
            <a:extLst>
              <a:ext uri="{FF2B5EF4-FFF2-40B4-BE49-F238E27FC236}">
                <a16:creationId xmlns:a16="http://schemas.microsoft.com/office/drawing/2014/main" id="{14CB9E89-B938-3752-1A72-DC6881E8024D}"/>
              </a:ext>
            </a:extLst>
          </p:cNvPr>
          <p:cNvSpPr/>
          <p:nvPr userDrawn="1"/>
        </p:nvSpPr>
        <p:spPr>
          <a:xfrm>
            <a:off x="1369680" y="9254415"/>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0" name="Ellipse">
            <a:extLst>
              <a:ext uri="{FF2B5EF4-FFF2-40B4-BE49-F238E27FC236}">
                <a16:creationId xmlns:a16="http://schemas.microsoft.com/office/drawing/2014/main" id="{66097229-299A-F24B-C401-D37DD532C42F}"/>
              </a:ext>
            </a:extLst>
          </p:cNvPr>
          <p:cNvSpPr/>
          <p:nvPr userDrawn="1"/>
        </p:nvSpPr>
        <p:spPr>
          <a:xfrm>
            <a:off x="1855530" y="9254415"/>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14" name="Group 13">
            <a:extLst>
              <a:ext uri="{FF2B5EF4-FFF2-40B4-BE49-F238E27FC236}">
                <a16:creationId xmlns:a16="http://schemas.microsoft.com/office/drawing/2014/main" id="{3800E8BB-3A90-E81B-81D5-A7BD898ACBEF}"/>
              </a:ext>
            </a:extLst>
          </p:cNvPr>
          <p:cNvGrpSpPr/>
          <p:nvPr userDrawn="1"/>
        </p:nvGrpSpPr>
        <p:grpSpPr>
          <a:xfrm>
            <a:off x="2500131" y="9284970"/>
            <a:ext cx="14901093" cy="262890"/>
            <a:chOff x="-7307067" y="6004560"/>
            <a:chExt cx="9934062" cy="175260"/>
          </a:xfrm>
        </p:grpSpPr>
        <p:grpSp>
          <p:nvGrpSpPr>
            <p:cNvPr id="17" name="Group 16">
              <a:extLst>
                <a:ext uri="{FF2B5EF4-FFF2-40B4-BE49-F238E27FC236}">
                  <a16:creationId xmlns:a16="http://schemas.microsoft.com/office/drawing/2014/main" id="{D1D5E64D-1C20-F718-C27C-EB8FCE6C741B}"/>
                </a:ext>
              </a:extLst>
            </p:cNvPr>
            <p:cNvGrpSpPr/>
            <p:nvPr userDrawn="1"/>
          </p:nvGrpSpPr>
          <p:grpSpPr>
            <a:xfrm>
              <a:off x="2549924" y="6004560"/>
              <a:ext cx="77071" cy="175260"/>
              <a:chOff x="2549924" y="6004560"/>
              <a:chExt cx="77071" cy="175260"/>
            </a:xfrm>
          </p:grpSpPr>
          <p:cxnSp>
            <p:nvCxnSpPr>
              <p:cNvPr id="21" name="Straight Connector 20">
                <a:extLst>
                  <a:ext uri="{FF2B5EF4-FFF2-40B4-BE49-F238E27FC236}">
                    <a16:creationId xmlns:a16="http://schemas.microsoft.com/office/drawing/2014/main" id="{2477A05D-27D1-6221-F961-13189DEA541B}"/>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62E7EDAA-D54B-3ED1-A543-2779C23BA0EC}"/>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20" name="Straight Connector 19">
              <a:extLst>
                <a:ext uri="{FF2B5EF4-FFF2-40B4-BE49-F238E27FC236}">
                  <a16:creationId xmlns:a16="http://schemas.microsoft.com/office/drawing/2014/main" id="{6EE63B58-69EE-217B-64EE-C01BBE3884E5}"/>
                </a:ext>
              </a:extLst>
            </p:cNvPr>
            <p:cNvCxnSpPr>
              <a:cxnSpLocks/>
            </p:cNvCxnSpPr>
            <p:nvPr userDrawn="1"/>
          </p:nvCxnSpPr>
          <p:spPr>
            <a:xfrm flipH="1">
              <a:off x="-7307067" y="6092190"/>
              <a:ext cx="9934062"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5" name="Arc 24">
            <a:extLst>
              <a:ext uri="{FF2B5EF4-FFF2-40B4-BE49-F238E27FC236}">
                <a16:creationId xmlns:a16="http://schemas.microsoft.com/office/drawing/2014/main" id="{EF3F3FB8-E312-DB40-7CB3-DBB0ACF5FF64}"/>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392353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p:bg>
      <p:bgPr>
        <a:solidFill>
          <a:schemeClr val="accent6"/>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4000D1-A58D-9D77-C149-9240669CF896}"/>
              </a:ext>
            </a:extLst>
          </p:cNvPr>
          <p:cNvSpPr/>
          <p:nvPr userDrawn="1"/>
        </p:nvSpPr>
        <p:spPr>
          <a:xfrm>
            <a:off x="8001000" y="2"/>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9509103" y="4108292"/>
            <a:ext cx="7895067" cy="2077493"/>
          </a:xfrm>
        </p:spPr>
        <p:txBody>
          <a:bodyPr wrap="square" lIns="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83830" y="3263446"/>
            <a:ext cx="8098242" cy="3767186"/>
          </a:xfrm>
          <a:prstGeom prst="rect">
            <a:avLst/>
          </a:prstGeom>
        </p:spPr>
        <p:txBody>
          <a:bodyPr vert="horz" wrap="square" lIns="0" tIns="0" rIns="0" bIns="0" rtlCol="0" anchor="ctr"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20" name="Ellipse">
            <a:extLst>
              <a:ext uri="{FF2B5EF4-FFF2-40B4-BE49-F238E27FC236}">
                <a16:creationId xmlns:a16="http://schemas.microsoft.com/office/drawing/2014/main" id="{1D2C4B51-486D-9D5E-25E7-B8CF06269277}"/>
              </a:ext>
            </a:extLst>
          </p:cNvPr>
          <p:cNvSpPr/>
          <p:nvPr userDrawn="1"/>
        </p:nvSpPr>
        <p:spPr>
          <a:xfrm>
            <a:off x="16111238" y="1825943"/>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Ellipse">
            <a:extLst>
              <a:ext uri="{FF2B5EF4-FFF2-40B4-BE49-F238E27FC236}">
                <a16:creationId xmlns:a16="http://schemas.microsoft.com/office/drawing/2014/main" id="{B320E666-7265-84E5-C789-042850EFD799}"/>
              </a:ext>
            </a:extLst>
          </p:cNvPr>
          <p:cNvSpPr/>
          <p:nvPr userDrawn="1"/>
        </p:nvSpPr>
        <p:spPr>
          <a:xfrm>
            <a:off x="16597088" y="182594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4" name="Ellipse">
            <a:extLst>
              <a:ext uri="{FF2B5EF4-FFF2-40B4-BE49-F238E27FC236}">
                <a16:creationId xmlns:a16="http://schemas.microsoft.com/office/drawing/2014/main" id="{224BED04-8B01-C82C-A1CB-1DA9D1C65F7C}"/>
              </a:ext>
            </a:extLst>
          </p:cNvPr>
          <p:cNvSpPr/>
          <p:nvPr userDrawn="1"/>
        </p:nvSpPr>
        <p:spPr>
          <a:xfrm>
            <a:off x="17082938" y="182594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9" name="Group 28">
            <a:extLst>
              <a:ext uri="{FF2B5EF4-FFF2-40B4-BE49-F238E27FC236}">
                <a16:creationId xmlns:a16="http://schemas.microsoft.com/office/drawing/2014/main" id="{10238E1F-B5EF-310D-D93B-6AA12A449868}"/>
              </a:ext>
            </a:extLst>
          </p:cNvPr>
          <p:cNvGrpSpPr/>
          <p:nvPr userDrawn="1"/>
        </p:nvGrpSpPr>
        <p:grpSpPr>
          <a:xfrm>
            <a:off x="883831" y="9288740"/>
            <a:ext cx="16523108" cy="262890"/>
            <a:chOff x="-8388410" y="6004560"/>
            <a:chExt cx="11015405" cy="175260"/>
          </a:xfrm>
        </p:grpSpPr>
        <p:grpSp>
          <p:nvGrpSpPr>
            <p:cNvPr id="30" name="Group 29">
              <a:extLst>
                <a:ext uri="{FF2B5EF4-FFF2-40B4-BE49-F238E27FC236}">
                  <a16:creationId xmlns:a16="http://schemas.microsoft.com/office/drawing/2014/main" id="{3C3586B2-D397-69A4-3235-FF5AB24AA781}"/>
                </a:ext>
              </a:extLst>
            </p:cNvPr>
            <p:cNvGrpSpPr/>
            <p:nvPr userDrawn="1"/>
          </p:nvGrpSpPr>
          <p:grpSpPr>
            <a:xfrm>
              <a:off x="2549924" y="6004560"/>
              <a:ext cx="77071" cy="175260"/>
              <a:chOff x="2549924" y="6004560"/>
              <a:chExt cx="77071" cy="175260"/>
            </a:xfrm>
          </p:grpSpPr>
          <p:cxnSp>
            <p:nvCxnSpPr>
              <p:cNvPr id="32" name="Straight Connector 31">
                <a:extLst>
                  <a:ext uri="{FF2B5EF4-FFF2-40B4-BE49-F238E27FC236}">
                    <a16:creationId xmlns:a16="http://schemas.microsoft.com/office/drawing/2014/main" id="{9C0C1DA7-33B4-D44F-6194-618F877C56B3}"/>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7EE9441D-6839-BD6A-809C-2836DAF895A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1" name="Straight Connector 30">
              <a:extLst>
                <a:ext uri="{FF2B5EF4-FFF2-40B4-BE49-F238E27FC236}">
                  <a16:creationId xmlns:a16="http://schemas.microsoft.com/office/drawing/2014/main" id="{42141032-40AE-5B5D-4B57-6AFDD63CB288}"/>
                </a:ext>
              </a:extLst>
            </p:cNvPr>
            <p:cNvCxnSpPr>
              <a:cxnSpLocks/>
            </p:cNvCxnSpPr>
            <p:nvPr userDrawn="1"/>
          </p:nvCxnSpPr>
          <p:spPr>
            <a:xfrm flipH="1">
              <a:off x="-8388410" y="6092190"/>
              <a:ext cx="11015405"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3957091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ectionV2">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0CC203-7BE5-8A9B-0B35-F8A22FAD0E31}"/>
              </a:ext>
            </a:extLst>
          </p:cNvPr>
          <p:cNvSpPr/>
          <p:nvPr userDrawn="1"/>
        </p:nvSpPr>
        <p:spPr>
          <a:xfrm>
            <a:off x="8001000" y="2"/>
            <a:ext cx="10287000" cy="10287000"/>
          </a:xfrm>
          <a:prstGeom prst="rect">
            <a:avLst/>
          </a:prstGeom>
          <a:gradFill flip="none" rotWithShape="1">
            <a:gsLst>
              <a:gs pos="0">
                <a:schemeClr val="accent6"/>
              </a:gs>
              <a:gs pos="10000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883831" y="7301317"/>
            <a:ext cx="7697426" cy="2077493"/>
          </a:xfrm>
        </p:spPr>
        <p:txBody>
          <a:bodyPr wrap="square" lIns="0" tIns="0" rIns="0" bIns="0" anchor="b"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cxnSp>
        <p:nvCxnSpPr>
          <p:cNvPr id="5" name="Straight Connector 4">
            <a:extLst>
              <a:ext uri="{FF2B5EF4-FFF2-40B4-BE49-F238E27FC236}">
                <a16:creationId xmlns:a16="http://schemas.microsoft.com/office/drawing/2014/main" id="{CB51B45A-916E-56E2-C89F-212678C6C603}"/>
              </a:ext>
            </a:extLst>
          </p:cNvPr>
          <p:cNvCxnSpPr>
            <a:cxnSpLocks/>
          </p:cNvCxnSpPr>
          <p:nvPr userDrawn="1"/>
        </p:nvCxnSpPr>
        <p:spPr>
          <a:xfrm>
            <a:off x="13518357" y="0"/>
            <a:ext cx="0" cy="10287000"/>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83830" y="1998764"/>
            <a:ext cx="8098242" cy="376718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8" name="Arc 7">
            <a:extLst>
              <a:ext uri="{FF2B5EF4-FFF2-40B4-BE49-F238E27FC236}">
                <a16:creationId xmlns:a16="http://schemas.microsoft.com/office/drawing/2014/main" id="{558D2522-44DE-F20C-1215-929EC72DD76D}"/>
              </a:ext>
            </a:extLst>
          </p:cNvPr>
          <p:cNvSpPr/>
          <p:nvPr userDrawn="1"/>
        </p:nvSpPr>
        <p:spPr>
          <a:xfrm rot="5400000">
            <a:off x="16010909" y="8009909"/>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1160806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V3">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0CC203-7BE5-8A9B-0B35-F8A22FAD0E31}"/>
              </a:ext>
            </a:extLst>
          </p:cNvPr>
          <p:cNvSpPr/>
          <p:nvPr userDrawn="1"/>
        </p:nvSpPr>
        <p:spPr>
          <a:xfrm rot="16200000">
            <a:off x="8001000" y="2"/>
            <a:ext cx="10287000" cy="10287000"/>
          </a:xfrm>
          <a:prstGeom prst="rect">
            <a:avLst/>
          </a:prstGeom>
          <a:gradFill flip="none" rotWithShape="1">
            <a:gsLst>
              <a:gs pos="0">
                <a:schemeClr val="accent6"/>
              </a:gs>
              <a:gs pos="10000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9" name="Arc 8">
            <a:extLst>
              <a:ext uri="{FF2B5EF4-FFF2-40B4-BE49-F238E27FC236}">
                <a16:creationId xmlns:a16="http://schemas.microsoft.com/office/drawing/2014/main" id="{11CA449D-6086-CF8F-50F8-A177904774D6}"/>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13" name="Subtitle Placeholder">
            <a:extLst>
              <a:ext uri="{FF2B5EF4-FFF2-40B4-BE49-F238E27FC236}">
                <a16:creationId xmlns:a16="http://schemas.microsoft.com/office/drawing/2014/main" id="{997DF897-2DD2-C53D-6191-90BFABBACE87}"/>
              </a:ext>
            </a:extLst>
          </p:cNvPr>
          <p:cNvSpPr>
            <a:spLocks noGrp="1"/>
          </p:cNvSpPr>
          <p:nvPr>
            <p:ph type="body" idx="26" hasCustomPrompt="1"/>
            <p:custDataLst>
              <p:tags r:id="rId2"/>
            </p:custDataLst>
          </p:nvPr>
        </p:nvSpPr>
        <p:spPr>
          <a:xfrm>
            <a:off x="9509103" y="4108292"/>
            <a:ext cx="7895067" cy="2077493"/>
          </a:xfrm>
        </p:spPr>
        <p:txBody>
          <a:bodyPr wrap="square" lIns="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4" name="Title Placeholder">
            <a:extLst>
              <a:ext uri="{FF2B5EF4-FFF2-40B4-BE49-F238E27FC236}">
                <a16:creationId xmlns:a16="http://schemas.microsoft.com/office/drawing/2014/main" id="{FEA11777-A048-C30E-BAEA-C9EB0D97B5FA}"/>
              </a:ext>
            </a:extLst>
          </p:cNvPr>
          <p:cNvSpPr>
            <a:spLocks noGrp="1"/>
          </p:cNvSpPr>
          <p:nvPr>
            <p:ph type="title" hasCustomPrompt="1"/>
            <p:custDataLst>
              <p:tags r:id="rId3"/>
            </p:custDataLst>
          </p:nvPr>
        </p:nvSpPr>
        <p:spPr>
          <a:xfrm>
            <a:off x="883830" y="3263446"/>
            <a:ext cx="8098242" cy="3767186"/>
          </a:xfrm>
          <a:prstGeom prst="rect">
            <a:avLst/>
          </a:prstGeom>
        </p:spPr>
        <p:txBody>
          <a:bodyPr vert="horz" wrap="square" lIns="0" tIns="0" rIns="0" bIns="0" rtlCol="0" anchor="ctr"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21" name="Group 20">
            <a:extLst>
              <a:ext uri="{FF2B5EF4-FFF2-40B4-BE49-F238E27FC236}">
                <a16:creationId xmlns:a16="http://schemas.microsoft.com/office/drawing/2014/main" id="{E11F5048-F918-8750-8B5C-6500DD9D0838}"/>
              </a:ext>
            </a:extLst>
          </p:cNvPr>
          <p:cNvGrpSpPr/>
          <p:nvPr userDrawn="1"/>
        </p:nvGrpSpPr>
        <p:grpSpPr>
          <a:xfrm>
            <a:off x="883831" y="9288740"/>
            <a:ext cx="16523108" cy="262890"/>
            <a:chOff x="-8388410" y="6004560"/>
            <a:chExt cx="11015405" cy="175260"/>
          </a:xfrm>
        </p:grpSpPr>
        <p:grpSp>
          <p:nvGrpSpPr>
            <p:cNvPr id="22" name="Group 21">
              <a:extLst>
                <a:ext uri="{FF2B5EF4-FFF2-40B4-BE49-F238E27FC236}">
                  <a16:creationId xmlns:a16="http://schemas.microsoft.com/office/drawing/2014/main" id="{4FAB8484-B625-CEE1-8CA7-ABB2C03AFA6F}"/>
                </a:ext>
              </a:extLst>
            </p:cNvPr>
            <p:cNvGrpSpPr/>
            <p:nvPr userDrawn="1"/>
          </p:nvGrpSpPr>
          <p:grpSpPr>
            <a:xfrm>
              <a:off x="2549924" y="6004560"/>
              <a:ext cx="77071" cy="175260"/>
              <a:chOff x="2549924" y="6004560"/>
              <a:chExt cx="77071" cy="175260"/>
            </a:xfrm>
          </p:grpSpPr>
          <p:cxnSp>
            <p:nvCxnSpPr>
              <p:cNvPr id="24" name="Straight Connector 23">
                <a:extLst>
                  <a:ext uri="{FF2B5EF4-FFF2-40B4-BE49-F238E27FC236}">
                    <a16:creationId xmlns:a16="http://schemas.microsoft.com/office/drawing/2014/main" id="{40CC52DF-B7B7-A534-EE11-A00C38544CAF}"/>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20E84CC4-227C-B5CA-D2C1-7C1C8699A565}"/>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23" name="Straight Connector 22">
              <a:extLst>
                <a:ext uri="{FF2B5EF4-FFF2-40B4-BE49-F238E27FC236}">
                  <a16:creationId xmlns:a16="http://schemas.microsoft.com/office/drawing/2014/main" id="{322BC337-8746-F1D3-797B-09B5D3965F49}"/>
                </a:ext>
              </a:extLst>
            </p:cNvPr>
            <p:cNvCxnSpPr>
              <a:cxnSpLocks/>
            </p:cNvCxnSpPr>
            <p:nvPr userDrawn="1"/>
          </p:nvCxnSpPr>
          <p:spPr>
            <a:xfrm flipH="1">
              <a:off x="-8388410" y="6092190"/>
              <a:ext cx="11015405"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1508390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box1V1">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8" name="Rectangle 27">
            <a:extLst>
              <a:ext uri="{FF2B5EF4-FFF2-40B4-BE49-F238E27FC236}">
                <a16:creationId xmlns:a16="http://schemas.microsoft.com/office/drawing/2014/main" id="{5AE9FE35-3059-C770-C77C-8641104A4F91}"/>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7" y="4549749"/>
            <a:ext cx="774460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8098242"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7" y="5380746"/>
            <a:ext cx="7744601"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9" name="Arc 28">
            <a:extLst>
              <a:ext uri="{FF2B5EF4-FFF2-40B4-BE49-F238E27FC236}">
                <a16:creationId xmlns:a16="http://schemas.microsoft.com/office/drawing/2014/main" id="{F68E0913-6D1C-BE00-8A28-8B60802F27F4}"/>
              </a:ext>
            </a:extLst>
          </p:cNvPr>
          <p:cNvSpPr/>
          <p:nvPr userDrawn="1"/>
        </p:nvSpPr>
        <p:spPr>
          <a:xfrm>
            <a:off x="16010909" y="2866409"/>
            <a:ext cx="4554183" cy="4554183"/>
          </a:xfrm>
          <a:prstGeom prst="arc">
            <a:avLst>
              <a:gd name="adj1" fmla="val 5405943"/>
              <a:gd name="adj2" fmla="val 1619508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30" name="Picture Placeholder 3">
            <a:extLst>
              <a:ext uri="{FF2B5EF4-FFF2-40B4-BE49-F238E27FC236}">
                <a16:creationId xmlns:a16="http://schemas.microsoft.com/office/drawing/2014/main" id="{B6E929D5-D6B9-D128-3C6A-449ED3E885B6}"/>
              </a:ext>
            </a:extLst>
          </p:cNvPr>
          <p:cNvSpPr>
            <a:spLocks noGrp="1"/>
          </p:cNvSpPr>
          <p:nvPr>
            <p:ph type="pic" sz="quarter" idx="27"/>
          </p:nvPr>
        </p:nvSpPr>
        <p:spPr>
          <a:xfrm>
            <a:off x="12128660" y="876300"/>
            <a:ext cx="5296947" cy="8534400"/>
          </a:xfrm>
          <a:prstGeom prst="roundRect">
            <a:avLst>
              <a:gd name="adj" fmla="val 3332"/>
            </a:avLst>
          </a:prstGeom>
        </p:spPr>
        <p:txBody>
          <a:bodyPr/>
          <a:lstStyle/>
          <a:p>
            <a:endParaRPr lang="ru-RU"/>
          </a:p>
        </p:txBody>
      </p:sp>
      <p:cxnSp>
        <p:nvCxnSpPr>
          <p:cNvPr id="32" name="Straight Connector 31">
            <a:extLst>
              <a:ext uri="{FF2B5EF4-FFF2-40B4-BE49-F238E27FC236}">
                <a16:creationId xmlns:a16="http://schemas.microsoft.com/office/drawing/2014/main" id="{C8FBDAB2-824C-8CC5-79D5-D4AE0DDF4B89}"/>
              </a:ext>
            </a:extLst>
          </p:cNvPr>
          <p:cNvCxnSpPr>
            <a:cxnSpLocks/>
          </p:cNvCxnSpPr>
          <p:nvPr userDrawn="1"/>
        </p:nvCxnSpPr>
        <p:spPr>
          <a:xfrm>
            <a:off x="11789570" y="0"/>
            <a:ext cx="0" cy="10287000"/>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sp>
        <p:nvSpPr>
          <p:cNvPr id="33" name="Ellipse">
            <a:extLst>
              <a:ext uri="{FF2B5EF4-FFF2-40B4-BE49-F238E27FC236}">
                <a16:creationId xmlns:a16="http://schemas.microsoft.com/office/drawing/2014/main" id="{C4338F3A-8CB0-905F-5016-4E2B38F744CD}"/>
              </a:ext>
            </a:extLst>
          </p:cNvPr>
          <p:cNvSpPr/>
          <p:nvPr userDrawn="1"/>
        </p:nvSpPr>
        <p:spPr>
          <a:xfrm>
            <a:off x="873852" y="480896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99071" y="9288740"/>
            <a:ext cx="3870575" cy="262890"/>
            <a:chOff x="46612" y="6004560"/>
            <a:chExt cx="2580383"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46612" y="6092190"/>
              <a:ext cx="2580383"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9916242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box1V2">
    <p:bg>
      <p:bgPr>
        <a:solidFill>
          <a:schemeClr val="accent6"/>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AE9FE35-3059-C770-C77C-8641104A4F91}"/>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17" name="Arc 16">
            <a:extLst>
              <a:ext uri="{FF2B5EF4-FFF2-40B4-BE49-F238E27FC236}">
                <a16:creationId xmlns:a16="http://schemas.microsoft.com/office/drawing/2014/main" id="{3775D7CA-D66B-8A55-693A-F65B8CB3B884}"/>
              </a:ext>
            </a:extLst>
          </p:cNvPr>
          <p:cNvSpPr/>
          <p:nvPr userDrawn="1"/>
        </p:nvSpPr>
        <p:spPr>
          <a:xfrm rot="10800000">
            <a:off x="-2277092" y="8009909"/>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9003606" y="4549749"/>
            <a:ext cx="8046168" cy="830997"/>
          </a:xfrm>
        </p:spPr>
        <p:txBody>
          <a:bodyPr wrap="square" lIns="144000" tIns="0" rIns="216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680439" y="1987943"/>
            <a:ext cx="8369334" cy="1883592"/>
          </a:xfrm>
          <a:prstGeom prst="rect">
            <a:avLst/>
          </a:prstGeom>
        </p:spPr>
        <p:txBody>
          <a:bodyPr vert="horz" wrap="square" lIns="0" tIns="0" rIns="21600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9003605" y="5380746"/>
            <a:ext cx="8046000" cy="3229998"/>
          </a:xfrm>
        </p:spPr>
        <p:txBody>
          <a:bodyPr lIns="144000" tIns="108000" rIns="21600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0" name="Picture Placeholder 3">
            <a:extLst>
              <a:ext uri="{FF2B5EF4-FFF2-40B4-BE49-F238E27FC236}">
                <a16:creationId xmlns:a16="http://schemas.microsoft.com/office/drawing/2014/main" id="{B6E929D5-D6B9-D128-3C6A-449ED3E885B6}"/>
              </a:ext>
            </a:extLst>
          </p:cNvPr>
          <p:cNvSpPr>
            <a:spLocks noGrp="1"/>
          </p:cNvSpPr>
          <p:nvPr>
            <p:ph type="pic" sz="quarter" idx="27"/>
          </p:nvPr>
        </p:nvSpPr>
        <p:spPr>
          <a:xfrm>
            <a:off x="899069" y="1957387"/>
            <a:ext cx="7121603" cy="7453313"/>
          </a:xfrm>
          <a:prstGeom prst="roundRect">
            <a:avLst>
              <a:gd name="adj" fmla="val 3332"/>
            </a:avLst>
          </a:prstGeom>
        </p:spPr>
        <p:txBody>
          <a:bodyPr/>
          <a:lstStyle/>
          <a:p>
            <a:endParaRPr lang="ru-RU"/>
          </a:p>
        </p:txBody>
      </p:sp>
      <p:sp>
        <p:nvSpPr>
          <p:cNvPr id="33" name="Ellipse">
            <a:extLst>
              <a:ext uri="{FF2B5EF4-FFF2-40B4-BE49-F238E27FC236}">
                <a16:creationId xmlns:a16="http://schemas.microsoft.com/office/drawing/2014/main" id="{C4338F3A-8CB0-905F-5016-4E2B38F744CD}"/>
              </a:ext>
            </a:extLst>
          </p:cNvPr>
          <p:cNvSpPr/>
          <p:nvPr userDrawn="1"/>
        </p:nvSpPr>
        <p:spPr>
          <a:xfrm>
            <a:off x="8655221" y="480896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cxnSp>
        <p:nvCxnSpPr>
          <p:cNvPr id="20" name="Straight Connector 19">
            <a:extLst>
              <a:ext uri="{FF2B5EF4-FFF2-40B4-BE49-F238E27FC236}">
                <a16:creationId xmlns:a16="http://schemas.microsoft.com/office/drawing/2014/main" id="{FAB59CC7-C75D-69C9-D4A4-4C18FDFF2937}"/>
              </a:ext>
            </a:extLst>
          </p:cNvPr>
          <p:cNvCxnSpPr>
            <a:cxnSpLocks/>
          </p:cNvCxnSpPr>
          <p:nvPr userDrawn="1"/>
        </p:nvCxnSpPr>
        <p:spPr>
          <a:xfrm>
            <a:off x="17406938" y="0"/>
            <a:ext cx="0" cy="10287000"/>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44760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box1V3">
    <p:bg>
      <p:bgPr>
        <a:solidFill>
          <a:schemeClr val="accent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8" name="Rectangle 27">
            <a:extLst>
              <a:ext uri="{FF2B5EF4-FFF2-40B4-BE49-F238E27FC236}">
                <a16:creationId xmlns:a16="http://schemas.microsoft.com/office/drawing/2014/main" id="{5AE9FE35-3059-C770-C77C-8641104A4F91}"/>
              </a:ext>
            </a:extLst>
          </p:cNvPr>
          <p:cNvSpPr/>
          <p:nvPr userDrawn="1"/>
        </p:nvSpPr>
        <p:spPr>
          <a:xfrm rot="10800000">
            <a:off x="2"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7" y="4549749"/>
            <a:ext cx="774460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8098242"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7" y="5380746"/>
            <a:ext cx="7744601"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9" name="Arc 28">
            <a:extLst>
              <a:ext uri="{FF2B5EF4-FFF2-40B4-BE49-F238E27FC236}">
                <a16:creationId xmlns:a16="http://schemas.microsoft.com/office/drawing/2014/main" id="{F68E0913-6D1C-BE00-8A28-8B60802F27F4}"/>
              </a:ext>
            </a:extLst>
          </p:cNvPr>
          <p:cNvSpPr/>
          <p:nvPr userDrawn="1"/>
        </p:nvSpPr>
        <p:spPr>
          <a:xfrm>
            <a:off x="16010909" y="2866409"/>
            <a:ext cx="4554183" cy="4554183"/>
          </a:xfrm>
          <a:prstGeom prst="arc">
            <a:avLst>
              <a:gd name="adj1" fmla="val 5405943"/>
              <a:gd name="adj2" fmla="val 1619508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30" name="Picture Placeholder 3">
            <a:extLst>
              <a:ext uri="{FF2B5EF4-FFF2-40B4-BE49-F238E27FC236}">
                <a16:creationId xmlns:a16="http://schemas.microsoft.com/office/drawing/2014/main" id="{B6E929D5-D6B9-D128-3C6A-449ED3E885B6}"/>
              </a:ext>
            </a:extLst>
          </p:cNvPr>
          <p:cNvSpPr>
            <a:spLocks noGrp="1"/>
          </p:cNvSpPr>
          <p:nvPr>
            <p:ph type="pic" sz="quarter" idx="27"/>
          </p:nvPr>
        </p:nvSpPr>
        <p:spPr>
          <a:xfrm>
            <a:off x="12128660" y="876300"/>
            <a:ext cx="5296947" cy="8534400"/>
          </a:xfrm>
          <a:prstGeom prst="roundRect">
            <a:avLst>
              <a:gd name="adj" fmla="val 3332"/>
            </a:avLst>
          </a:prstGeom>
        </p:spPr>
        <p:txBody>
          <a:bodyPr/>
          <a:lstStyle/>
          <a:p>
            <a:endParaRPr lang="ru-RU"/>
          </a:p>
        </p:txBody>
      </p:sp>
      <p:cxnSp>
        <p:nvCxnSpPr>
          <p:cNvPr id="32" name="Straight Connector 31">
            <a:extLst>
              <a:ext uri="{FF2B5EF4-FFF2-40B4-BE49-F238E27FC236}">
                <a16:creationId xmlns:a16="http://schemas.microsoft.com/office/drawing/2014/main" id="{C8FBDAB2-824C-8CC5-79D5-D4AE0DDF4B89}"/>
              </a:ext>
            </a:extLst>
          </p:cNvPr>
          <p:cNvCxnSpPr>
            <a:cxnSpLocks/>
          </p:cNvCxnSpPr>
          <p:nvPr userDrawn="1"/>
        </p:nvCxnSpPr>
        <p:spPr>
          <a:xfrm>
            <a:off x="11789570" y="0"/>
            <a:ext cx="0" cy="10287000"/>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sp>
        <p:nvSpPr>
          <p:cNvPr id="33" name="Ellipse">
            <a:extLst>
              <a:ext uri="{FF2B5EF4-FFF2-40B4-BE49-F238E27FC236}">
                <a16:creationId xmlns:a16="http://schemas.microsoft.com/office/drawing/2014/main" id="{C4338F3A-8CB0-905F-5016-4E2B38F744CD}"/>
              </a:ext>
            </a:extLst>
          </p:cNvPr>
          <p:cNvSpPr/>
          <p:nvPr userDrawn="1"/>
        </p:nvSpPr>
        <p:spPr>
          <a:xfrm>
            <a:off x="873852" y="480896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99071" y="9288740"/>
            <a:ext cx="3870575" cy="262890"/>
            <a:chOff x="46612" y="6004560"/>
            <a:chExt cx="2580383"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46612" y="6092190"/>
              <a:ext cx="2580383"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814835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box2V1">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2" name="Arc 21">
            <a:extLst>
              <a:ext uri="{FF2B5EF4-FFF2-40B4-BE49-F238E27FC236}">
                <a16:creationId xmlns:a16="http://schemas.microsoft.com/office/drawing/2014/main" id="{58DE4B48-717F-E6E5-D7E3-401B685DCD91}"/>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28" name="Rectangle 27">
            <a:extLst>
              <a:ext uri="{FF2B5EF4-FFF2-40B4-BE49-F238E27FC236}">
                <a16:creationId xmlns:a16="http://schemas.microsoft.com/office/drawing/2014/main" id="{5AE9FE35-3059-C770-C77C-8641104A4F91}"/>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8" y="4549749"/>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8406855"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8" y="5380746"/>
            <a:ext cx="4952346"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0" name="Picture Placeholder 3">
            <a:extLst>
              <a:ext uri="{FF2B5EF4-FFF2-40B4-BE49-F238E27FC236}">
                <a16:creationId xmlns:a16="http://schemas.microsoft.com/office/drawing/2014/main" id="{B6E929D5-D6B9-D128-3C6A-449ED3E885B6}"/>
              </a:ext>
            </a:extLst>
          </p:cNvPr>
          <p:cNvSpPr>
            <a:spLocks noGrp="1"/>
          </p:cNvSpPr>
          <p:nvPr>
            <p:ph type="pic" sz="quarter" idx="27"/>
          </p:nvPr>
        </p:nvSpPr>
        <p:spPr>
          <a:xfrm>
            <a:off x="12453110" y="876300"/>
            <a:ext cx="4972497" cy="8534400"/>
          </a:xfrm>
          <a:prstGeom prst="roundRect">
            <a:avLst>
              <a:gd name="adj" fmla="val 3332"/>
            </a:avLst>
          </a:prstGeom>
        </p:spPr>
        <p:txBody>
          <a:bodyPr/>
          <a:lstStyle/>
          <a:p>
            <a:endParaRPr lang="ru-RU"/>
          </a:p>
        </p:txBody>
      </p:sp>
      <p:sp>
        <p:nvSpPr>
          <p:cNvPr id="33" name="Ellipse">
            <a:extLst>
              <a:ext uri="{FF2B5EF4-FFF2-40B4-BE49-F238E27FC236}">
                <a16:creationId xmlns:a16="http://schemas.microsoft.com/office/drawing/2014/main" id="{C4338F3A-8CB0-905F-5016-4E2B38F744CD}"/>
              </a:ext>
            </a:extLst>
          </p:cNvPr>
          <p:cNvSpPr/>
          <p:nvPr userDrawn="1"/>
        </p:nvSpPr>
        <p:spPr>
          <a:xfrm>
            <a:off x="873852" y="4808963"/>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99071" y="9288740"/>
            <a:ext cx="10890500" cy="262890"/>
            <a:chOff x="-4633338" y="6004560"/>
            <a:chExt cx="7260333"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4633338" y="6092190"/>
              <a:ext cx="7260333"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6846818" y="4549749"/>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6846818" y="5380746"/>
            <a:ext cx="4952346"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6498432" y="480896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Tree>
    <p:extLst>
      <p:ext uri="{BB962C8B-B14F-4D97-AF65-F5344CB8AC3E}">
        <p14:creationId xmlns:p14="http://schemas.microsoft.com/office/powerpoint/2010/main" val="18737126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box2V2">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2" name="Arc 21">
            <a:extLst>
              <a:ext uri="{FF2B5EF4-FFF2-40B4-BE49-F238E27FC236}">
                <a16:creationId xmlns:a16="http://schemas.microsoft.com/office/drawing/2014/main" id="{58DE4B48-717F-E6E5-D7E3-401B685DCD91}"/>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28" name="Rectangle 27">
            <a:extLst>
              <a:ext uri="{FF2B5EF4-FFF2-40B4-BE49-F238E27FC236}">
                <a16:creationId xmlns:a16="http://schemas.microsoft.com/office/drawing/2014/main" id="{5AE9FE35-3059-C770-C77C-8641104A4F91}"/>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7" y="4549749"/>
            <a:ext cx="7759838"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12295437"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7" y="5380746"/>
            <a:ext cx="7759838"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873852" y="4808963"/>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86778" y="9288740"/>
            <a:ext cx="16526070" cy="262890"/>
            <a:chOff x="-8390385" y="6004560"/>
            <a:chExt cx="11017380"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90385" y="6092190"/>
              <a:ext cx="1101738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9654311" y="4549749"/>
            <a:ext cx="7758537"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9654311" y="5380746"/>
            <a:ext cx="7758537"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9305925" y="480896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Tree>
    <p:extLst>
      <p:ext uri="{BB962C8B-B14F-4D97-AF65-F5344CB8AC3E}">
        <p14:creationId xmlns:p14="http://schemas.microsoft.com/office/powerpoint/2010/main" val="20195037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box2V3">
    <p:bg>
      <p:bgPr>
        <a:solidFill>
          <a:schemeClr val="accent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H="1">
            <a:off x="0"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8" name="Rectangle 27">
            <a:extLst>
              <a:ext uri="{FF2B5EF4-FFF2-40B4-BE49-F238E27FC236}">
                <a16:creationId xmlns:a16="http://schemas.microsoft.com/office/drawing/2014/main" id="{5AE9FE35-3059-C770-C77C-8641104A4F91}"/>
              </a:ext>
            </a:extLst>
          </p:cNvPr>
          <p:cNvSpPr/>
          <p:nvPr userDrawn="1"/>
        </p:nvSpPr>
        <p:spPr>
          <a:xfrm rot="10800000" flipH="1">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7" y="4549749"/>
            <a:ext cx="7759838"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12295437"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7" y="5380746"/>
            <a:ext cx="7759838"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873852" y="4808963"/>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86778" y="9288740"/>
            <a:ext cx="16526070" cy="262890"/>
            <a:chOff x="-8390385" y="6004560"/>
            <a:chExt cx="11017380"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90385" y="6092190"/>
              <a:ext cx="1101738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9654311" y="4549749"/>
            <a:ext cx="7758537"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9654311" y="5380746"/>
            <a:ext cx="7758537"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9305925" y="480896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8" name="Arc 7">
            <a:extLst>
              <a:ext uri="{FF2B5EF4-FFF2-40B4-BE49-F238E27FC236}">
                <a16:creationId xmlns:a16="http://schemas.microsoft.com/office/drawing/2014/main" id="{5BDD0A48-EEBD-2C5E-80AA-B446010D1E45}"/>
              </a:ext>
            </a:extLst>
          </p:cNvPr>
          <p:cNvSpPr/>
          <p:nvPr userDrawn="1"/>
        </p:nvSpPr>
        <p:spPr>
          <a:xfrm rot="16200000">
            <a:off x="13518358" y="-1941250"/>
            <a:ext cx="3889727" cy="3889727"/>
          </a:xfrm>
          <a:prstGeom prst="arc">
            <a:avLst>
              <a:gd name="adj1" fmla="val 5405943"/>
              <a:gd name="adj2" fmla="val 1621157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32059966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xtbox3V1">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800100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8" y="4549749"/>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12295437"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8" y="5380746"/>
            <a:ext cx="4952346"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873852" y="4808963"/>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86778" y="9288740"/>
            <a:ext cx="16502154" cy="262890"/>
            <a:chOff x="-8374441" y="6004560"/>
            <a:chExt cx="11001436"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4441" y="6092190"/>
              <a:ext cx="11001436"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6846818" y="4549749"/>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6846818" y="5380746"/>
            <a:ext cx="4952346"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6498432" y="480896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7" name="Subtitle Placeholder 3">
            <a:extLst>
              <a:ext uri="{FF2B5EF4-FFF2-40B4-BE49-F238E27FC236}">
                <a16:creationId xmlns:a16="http://schemas.microsoft.com/office/drawing/2014/main" id="{F418AD38-36F3-F5C3-D32C-2805AF81AEDA}"/>
              </a:ext>
            </a:extLst>
          </p:cNvPr>
          <p:cNvSpPr>
            <a:spLocks noGrp="1"/>
          </p:cNvSpPr>
          <p:nvPr>
            <p:ph type="body" idx="30" hasCustomPrompt="1"/>
            <p:custDataLst>
              <p:tags r:id="rId7"/>
            </p:custDataLst>
          </p:nvPr>
        </p:nvSpPr>
        <p:spPr>
          <a:xfrm>
            <a:off x="12454592" y="4549749"/>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8" name="Text Placeholder 3">
            <a:extLst>
              <a:ext uri="{FF2B5EF4-FFF2-40B4-BE49-F238E27FC236}">
                <a16:creationId xmlns:a16="http://schemas.microsoft.com/office/drawing/2014/main" id="{110830F5-B11F-E2C7-D161-6F995EF788F2}"/>
              </a:ext>
            </a:extLst>
          </p:cNvPr>
          <p:cNvSpPr>
            <a:spLocks noGrp="1"/>
          </p:cNvSpPr>
          <p:nvPr>
            <p:ph type="body" idx="31" hasCustomPrompt="1"/>
            <p:custDataLst>
              <p:tags r:id="rId8"/>
            </p:custDataLst>
          </p:nvPr>
        </p:nvSpPr>
        <p:spPr>
          <a:xfrm>
            <a:off x="12454592" y="5380746"/>
            <a:ext cx="4952346"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9" name="Ellipse">
            <a:extLst>
              <a:ext uri="{FF2B5EF4-FFF2-40B4-BE49-F238E27FC236}">
                <a16:creationId xmlns:a16="http://schemas.microsoft.com/office/drawing/2014/main" id="{9889E7B1-AE64-C061-F463-B62E263F9C3D}"/>
              </a:ext>
            </a:extLst>
          </p:cNvPr>
          <p:cNvSpPr/>
          <p:nvPr userDrawn="1"/>
        </p:nvSpPr>
        <p:spPr>
          <a:xfrm>
            <a:off x="12106206" y="480896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4" name="Arc 23">
            <a:extLst>
              <a:ext uri="{FF2B5EF4-FFF2-40B4-BE49-F238E27FC236}">
                <a16:creationId xmlns:a16="http://schemas.microsoft.com/office/drawing/2014/main" id="{C6943C4E-10B7-803A-1D80-E0385AF5AC2F}"/>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4690093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xtbox3V2">
    <p:bg>
      <p:bgPr>
        <a:solidFill>
          <a:schemeClr val="accent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ABF06C5-C734-0D5C-D7AE-3E785FC18696}"/>
              </a:ext>
            </a:extLst>
          </p:cNvPr>
          <p:cNvSpPr/>
          <p:nvPr userDrawn="1"/>
        </p:nvSpPr>
        <p:spPr>
          <a:xfrm>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3" name="Rectangle 22">
            <a:extLst>
              <a:ext uri="{FF2B5EF4-FFF2-40B4-BE49-F238E27FC236}">
                <a16:creationId xmlns:a16="http://schemas.microsoft.com/office/drawing/2014/main" id="{CCD1D2C6-65CC-A183-8535-526E20ABBBF9}"/>
              </a:ext>
            </a:extLst>
          </p:cNvPr>
          <p:cNvSpPr/>
          <p:nvPr userDrawn="1"/>
        </p:nvSpPr>
        <p:spPr>
          <a:xfrm rot="10800000">
            <a:off x="2"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2" name="Arc 21">
            <a:extLst>
              <a:ext uri="{FF2B5EF4-FFF2-40B4-BE49-F238E27FC236}">
                <a16:creationId xmlns:a16="http://schemas.microsoft.com/office/drawing/2014/main" id="{58DE4B48-717F-E6E5-D7E3-401B685DCD91}"/>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8" y="4549749"/>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12295437"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8" y="5380746"/>
            <a:ext cx="4952346"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873852" y="4808963"/>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86778" y="9288740"/>
            <a:ext cx="16502154" cy="262890"/>
            <a:chOff x="-8374441" y="6004560"/>
            <a:chExt cx="11001436"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4441" y="6092190"/>
              <a:ext cx="11001436"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6846818" y="4549749"/>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6846818" y="5380746"/>
            <a:ext cx="4952346"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6498432" y="480896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7" name="Subtitle Placeholder 3">
            <a:extLst>
              <a:ext uri="{FF2B5EF4-FFF2-40B4-BE49-F238E27FC236}">
                <a16:creationId xmlns:a16="http://schemas.microsoft.com/office/drawing/2014/main" id="{F418AD38-36F3-F5C3-D32C-2805AF81AEDA}"/>
              </a:ext>
            </a:extLst>
          </p:cNvPr>
          <p:cNvSpPr>
            <a:spLocks noGrp="1"/>
          </p:cNvSpPr>
          <p:nvPr>
            <p:ph type="body" idx="30" hasCustomPrompt="1"/>
            <p:custDataLst>
              <p:tags r:id="rId7"/>
            </p:custDataLst>
          </p:nvPr>
        </p:nvSpPr>
        <p:spPr>
          <a:xfrm>
            <a:off x="12454592" y="4549749"/>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8" name="Text Placeholder 3">
            <a:extLst>
              <a:ext uri="{FF2B5EF4-FFF2-40B4-BE49-F238E27FC236}">
                <a16:creationId xmlns:a16="http://schemas.microsoft.com/office/drawing/2014/main" id="{110830F5-B11F-E2C7-D161-6F995EF788F2}"/>
              </a:ext>
            </a:extLst>
          </p:cNvPr>
          <p:cNvSpPr>
            <a:spLocks noGrp="1"/>
          </p:cNvSpPr>
          <p:nvPr>
            <p:ph type="body" idx="31" hasCustomPrompt="1"/>
            <p:custDataLst>
              <p:tags r:id="rId8"/>
            </p:custDataLst>
          </p:nvPr>
        </p:nvSpPr>
        <p:spPr>
          <a:xfrm>
            <a:off x="12454592" y="5380746"/>
            <a:ext cx="4952346"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9" name="Ellipse">
            <a:extLst>
              <a:ext uri="{FF2B5EF4-FFF2-40B4-BE49-F238E27FC236}">
                <a16:creationId xmlns:a16="http://schemas.microsoft.com/office/drawing/2014/main" id="{9889E7B1-AE64-C061-F463-B62E263F9C3D}"/>
              </a:ext>
            </a:extLst>
          </p:cNvPr>
          <p:cNvSpPr/>
          <p:nvPr userDrawn="1"/>
        </p:nvSpPr>
        <p:spPr>
          <a:xfrm>
            <a:off x="12106206" y="480896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Tree>
    <p:extLst>
      <p:ext uri="{BB962C8B-B14F-4D97-AF65-F5344CB8AC3E}">
        <p14:creationId xmlns:p14="http://schemas.microsoft.com/office/powerpoint/2010/main" val="8500134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xtbox3V3">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9669248" y="1987122"/>
            <a:ext cx="7737689"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8083005"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9669248" y="2818119"/>
            <a:ext cx="7737689" cy="2370600"/>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9320864" y="2246336"/>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86778" y="9288740"/>
            <a:ext cx="16502154" cy="262890"/>
            <a:chOff x="-8374441" y="6004560"/>
            <a:chExt cx="11001436"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4441" y="6092190"/>
              <a:ext cx="11001436"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1247454" y="5733128"/>
            <a:ext cx="773820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1247454" y="6564125"/>
            <a:ext cx="7738200" cy="2372649"/>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899069" y="5992341"/>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7" name="Subtitle Placeholder 3">
            <a:extLst>
              <a:ext uri="{FF2B5EF4-FFF2-40B4-BE49-F238E27FC236}">
                <a16:creationId xmlns:a16="http://schemas.microsoft.com/office/drawing/2014/main" id="{F418AD38-36F3-F5C3-D32C-2805AF81AEDA}"/>
              </a:ext>
            </a:extLst>
          </p:cNvPr>
          <p:cNvSpPr>
            <a:spLocks noGrp="1"/>
          </p:cNvSpPr>
          <p:nvPr>
            <p:ph type="body" idx="30" hasCustomPrompt="1"/>
            <p:custDataLst>
              <p:tags r:id="rId7"/>
            </p:custDataLst>
          </p:nvPr>
        </p:nvSpPr>
        <p:spPr>
          <a:xfrm>
            <a:off x="9669249" y="5733128"/>
            <a:ext cx="773820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8" name="Text Placeholder 3">
            <a:extLst>
              <a:ext uri="{FF2B5EF4-FFF2-40B4-BE49-F238E27FC236}">
                <a16:creationId xmlns:a16="http://schemas.microsoft.com/office/drawing/2014/main" id="{110830F5-B11F-E2C7-D161-6F995EF788F2}"/>
              </a:ext>
            </a:extLst>
          </p:cNvPr>
          <p:cNvSpPr>
            <a:spLocks noGrp="1"/>
          </p:cNvSpPr>
          <p:nvPr>
            <p:ph type="body" idx="31" hasCustomPrompt="1"/>
            <p:custDataLst>
              <p:tags r:id="rId8"/>
            </p:custDataLst>
          </p:nvPr>
        </p:nvSpPr>
        <p:spPr>
          <a:xfrm>
            <a:off x="9669249" y="6564124"/>
            <a:ext cx="7738200" cy="2370600"/>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9" name="Ellipse">
            <a:extLst>
              <a:ext uri="{FF2B5EF4-FFF2-40B4-BE49-F238E27FC236}">
                <a16:creationId xmlns:a16="http://schemas.microsoft.com/office/drawing/2014/main" id="{9889E7B1-AE64-C061-F463-B62E263F9C3D}"/>
              </a:ext>
            </a:extLst>
          </p:cNvPr>
          <p:cNvSpPr/>
          <p:nvPr userDrawn="1"/>
        </p:nvSpPr>
        <p:spPr>
          <a:xfrm>
            <a:off x="9320864" y="5992341"/>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Arc 20">
            <a:extLst>
              <a:ext uri="{FF2B5EF4-FFF2-40B4-BE49-F238E27FC236}">
                <a16:creationId xmlns:a16="http://schemas.microsoft.com/office/drawing/2014/main" id="{B11320EE-6E1A-69C1-65C7-4B5C2FA7C387}"/>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16907885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xtbox4V1">
    <p:bg>
      <p:bgPr>
        <a:solidFill>
          <a:schemeClr val="accent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ABF06C5-C734-0D5C-D7AE-3E785FC18696}"/>
              </a:ext>
            </a:extLst>
          </p:cNvPr>
          <p:cNvSpPr/>
          <p:nvPr userDrawn="1"/>
        </p:nvSpPr>
        <p:spPr>
          <a:xfrm>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3" name="Rectangle 22">
            <a:extLst>
              <a:ext uri="{FF2B5EF4-FFF2-40B4-BE49-F238E27FC236}">
                <a16:creationId xmlns:a16="http://schemas.microsoft.com/office/drawing/2014/main" id="{CCD1D2C6-65CC-A183-8535-526E20ABBBF9}"/>
              </a:ext>
            </a:extLst>
          </p:cNvPr>
          <p:cNvSpPr/>
          <p:nvPr userDrawn="1"/>
        </p:nvSpPr>
        <p:spPr>
          <a:xfrm rot="10800000">
            <a:off x="2"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8" y="4730096"/>
            <a:ext cx="3547407"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12295437"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8" y="5567816"/>
            <a:ext cx="3547407"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873852" y="4983594"/>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86778" y="9288740"/>
            <a:ext cx="16502154" cy="262890"/>
            <a:chOff x="-8374441" y="6004560"/>
            <a:chExt cx="11001436"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4441" y="6092190"/>
              <a:ext cx="11001436"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5441517" y="4730096"/>
            <a:ext cx="354780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5441517" y="5567816"/>
            <a:ext cx="3547800"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5093132" y="4983594"/>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7" name="Subtitle Placeholder 3">
            <a:extLst>
              <a:ext uri="{FF2B5EF4-FFF2-40B4-BE49-F238E27FC236}">
                <a16:creationId xmlns:a16="http://schemas.microsoft.com/office/drawing/2014/main" id="{F418AD38-36F3-F5C3-D32C-2805AF81AEDA}"/>
              </a:ext>
            </a:extLst>
          </p:cNvPr>
          <p:cNvSpPr>
            <a:spLocks noGrp="1"/>
          </p:cNvSpPr>
          <p:nvPr>
            <p:ph type="body" idx="30" hasCustomPrompt="1"/>
            <p:custDataLst>
              <p:tags r:id="rId7"/>
            </p:custDataLst>
          </p:nvPr>
        </p:nvSpPr>
        <p:spPr>
          <a:xfrm>
            <a:off x="9650121" y="4730096"/>
            <a:ext cx="354780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8" name="Text Placeholder 3">
            <a:extLst>
              <a:ext uri="{FF2B5EF4-FFF2-40B4-BE49-F238E27FC236}">
                <a16:creationId xmlns:a16="http://schemas.microsoft.com/office/drawing/2014/main" id="{110830F5-B11F-E2C7-D161-6F995EF788F2}"/>
              </a:ext>
            </a:extLst>
          </p:cNvPr>
          <p:cNvSpPr>
            <a:spLocks noGrp="1"/>
          </p:cNvSpPr>
          <p:nvPr>
            <p:ph type="body" idx="31" hasCustomPrompt="1"/>
            <p:custDataLst>
              <p:tags r:id="rId8"/>
            </p:custDataLst>
          </p:nvPr>
        </p:nvSpPr>
        <p:spPr>
          <a:xfrm>
            <a:off x="9650121" y="5567816"/>
            <a:ext cx="3547800"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9" name="Ellipse">
            <a:extLst>
              <a:ext uri="{FF2B5EF4-FFF2-40B4-BE49-F238E27FC236}">
                <a16:creationId xmlns:a16="http://schemas.microsoft.com/office/drawing/2014/main" id="{9889E7B1-AE64-C061-F463-B62E263F9C3D}"/>
              </a:ext>
            </a:extLst>
          </p:cNvPr>
          <p:cNvSpPr/>
          <p:nvPr userDrawn="1"/>
        </p:nvSpPr>
        <p:spPr>
          <a:xfrm>
            <a:off x="9301736" y="4983594"/>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Subtitle Placeholder 4">
            <a:extLst>
              <a:ext uri="{FF2B5EF4-FFF2-40B4-BE49-F238E27FC236}">
                <a16:creationId xmlns:a16="http://schemas.microsoft.com/office/drawing/2014/main" id="{394583F9-BAC4-44F0-9831-84CDA103D549}"/>
              </a:ext>
            </a:extLst>
          </p:cNvPr>
          <p:cNvSpPr>
            <a:spLocks noGrp="1"/>
          </p:cNvSpPr>
          <p:nvPr>
            <p:ph type="body" idx="32" hasCustomPrompt="1"/>
            <p:custDataLst>
              <p:tags r:id="rId9"/>
            </p:custDataLst>
          </p:nvPr>
        </p:nvSpPr>
        <p:spPr>
          <a:xfrm>
            <a:off x="13858728" y="4730096"/>
            <a:ext cx="354780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Text Placeholder 4">
            <a:extLst>
              <a:ext uri="{FF2B5EF4-FFF2-40B4-BE49-F238E27FC236}">
                <a16:creationId xmlns:a16="http://schemas.microsoft.com/office/drawing/2014/main" id="{C96BB187-F930-1545-636C-88A6909B0B8A}"/>
              </a:ext>
            </a:extLst>
          </p:cNvPr>
          <p:cNvSpPr>
            <a:spLocks noGrp="1"/>
          </p:cNvSpPr>
          <p:nvPr>
            <p:ph type="body" idx="33" hasCustomPrompt="1"/>
            <p:custDataLst>
              <p:tags r:id="rId10"/>
            </p:custDataLst>
          </p:nvPr>
        </p:nvSpPr>
        <p:spPr>
          <a:xfrm>
            <a:off x="13858728" y="5567816"/>
            <a:ext cx="3547800"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5" name="Ellipse">
            <a:extLst>
              <a:ext uri="{FF2B5EF4-FFF2-40B4-BE49-F238E27FC236}">
                <a16:creationId xmlns:a16="http://schemas.microsoft.com/office/drawing/2014/main" id="{1E730253-84DA-EDC9-0726-8059159818FB}"/>
              </a:ext>
            </a:extLst>
          </p:cNvPr>
          <p:cNvSpPr/>
          <p:nvPr userDrawn="1"/>
        </p:nvSpPr>
        <p:spPr>
          <a:xfrm>
            <a:off x="13510343" y="4983594"/>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6" name="Arc 25">
            <a:extLst>
              <a:ext uri="{FF2B5EF4-FFF2-40B4-BE49-F238E27FC236}">
                <a16:creationId xmlns:a16="http://schemas.microsoft.com/office/drawing/2014/main" id="{0D78E7E1-B888-4DE7-70E1-CC47C4A4C96B}"/>
              </a:ext>
            </a:extLst>
          </p:cNvPr>
          <p:cNvSpPr/>
          <p:nvPr userDrawn="1"/>
        </p:nvSpPr>
        <p:spPr>
          <a:xfrm rot="16200000">
            <a:off x="13518358" y="-1941250"/>
            <a:ext cx="3889727" cy="3889727"/>
          </a:xfrm>
          <a:prstGeom prst="arc">
            <a:avLst>
              <a:gd name="adj1" fmla="val 5405943"/>
              <a:gd name="adj2" fmla="val 1621157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7563939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box4V2">
    <p:bg>
      <p:bgPr>
        <a:solidFill>
          <a:schemeClr val="accent6"/>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ABF06C5-C734-0D5C-D7AE-3E785FC18696}"/>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3" name="Rectangle 22">
            <a:extLst>
              <a:ext uri="{FF2B5EF4-FFF2-40B4-BE49-F238E27FC236}">
                <a16:creationId xmlns:a16="http://schemas.microsoft.com/office/drawing/2014/main" id="{CCD1D2C6-65CC-A183-8535-526E20ABBBF9}"/>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8" y="4730096"/>
            <a:ext cx="3547407"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12295437"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8" y="5567816"/>
            <a:ext cx="3547407"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873852" y="4983594"/>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86778" y="9288740"/>
            <a:ext cx="16502154" cy="262890"/>
            <a:chOff x="-8374441" y="6004560"/>
            <a:chExt cx="11001436"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4441" y="6092190"/>
              <a:ext cx="11001436"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5441517" y="4730096"/>
            <a:ext cx="354780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5441517" y="5567816"/>
            <a:ext cx="3547800"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5093132" y="4983594"/>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7" name="Subtitle Placeholder 3">
            <a:extLst>
              <a:ext uri="{FF2B5EF4-FFF2-40B4-BE49-F238E27FC236}">
                <a16:creationId xmlns:a16="http://schemas.microsoft.com/office/drawing/2014/main" id="{F418AD38-36F3-F5C3-D32C-2805AF81AEDA}"/>
              </a:ext>
            </a:extLst>
          </p:cNvPr>
          <p:cNvSpPr>
            <a:spLocks noGrp="1"/>
          </p:cNvSpPr>
          <p:nvPr>
            <p:ph type="body" idx="30" hasCustomPrompt="1"/>
            <p:custDataLst>
              <p:tags r:id="rId7"/>
            </p:custDataLst>
          </p:nvPr>
        </p:nvSpPr>
        <p:spPr>
          <a:xfrm>
            <a:off x="9650121" y="4730096"/>
            <a:ext cx="354780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8" name="Text Placeholder 3">
            <a:extLst>
              <a:ext uri="{FF2B5EF4-FFF2-40B4-BE49-F238E27FC236}">
                <a16:creationId xmlns:a16="http://schemas.microsoft.com/office/drawing/2014/main" id="{110830F5-B11F-E2C7-D161-6F995EF788F2}"/>
              </a:ext>
            </a:extLst>
          </p:cNvPr>
          <p:cNvSpPr>
            <a:spLocks noGrp="1"/>
          </p:cNvSpPr>
          <p:nvPr>
            <p:ph type="body" idx="31" hasCustomPrompt="1"/>
            <p:custDataLst>
              <p:tags r:id="rId8"/>
            </p:custDataLst>
          </p:nvPr>
        </p:nvSpPr>
        <p:spPr>
          <a:xfrm>
            <a:off x="9650121" y="5567816"/>
            <a:ext cx="3547800"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9" name="Ellipse">
            <a:extLst>
              <a:ext uri="{FF2B5EF4-FFF2-40B4-BE49-F238E27FC236}">
                <a16:creationId xmlns:a16="http://schemas.microsoft.com/office/drawing/2014/main" id="{9889E7B1-AE64-C061-F463-B62E263F9C3D}"/>
              </a:ext>
            </a:extLst>
          </p:cNvPr>
          <p:cNvSpPr/>
          <p:nvPr userDrawn="1"/>
        </p:nvSpPr>
        <p:spPr>
          <a:xfrm>
            <a:off x="9301736" y="4983594"/>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Subtitle Placeholder 4">
            <a:extLst>
              <a:ext uri="{FF2B5EF4-FFF2-40B4-BE49-F238E27FC236}">
                <a16:creationId xmlns:a16="http://schemas.microsoft.com/office/drawing/2014/main" id="{394583F9-BAC4-44F0-9831-84CDA103D549}"/>
              </a:ext>
            </a:extLst>
          </p:cNvPr>
          <p:cNvSpPr>
            <a:spLocks noGrp="1"/>
          </p:cNvSpPr>
          <p:nvPr>
            <p:ph type="body" idx="32" hasCustomPrompt="1"/>
            <p:custDataLst>
              <p:tags r:id="rId9"/>
            </p:custDataLst>
          </p:nvPr>
        </p:nvSpPr>
        <p:spPr>
          <a:xfrm>
            <a:off x="13858728" y="4730096"/>
            <a:ext cx="354780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Text Placeholder 4">
            <a:extLst>
              <a:ext uri="{FF2B5EF4-FFF2-40B4-BE49-F238E27FC236}">
                <a16:creationId xmlns:a16="http://schemas.microsoft.com/office/drawing/2014/main" id="{C96BB187-F930-1545-636C-88A6909B0B8A}"/>
              </a:ext>
            </a:extLst>
          </p:cNvPr>
          <p:cNvSpPr>
            <a:spLocks noGrp="1"/>
          </p:cNvSpPr>
          <p:nvPr>
            <p:ph type="body" idx="33" hasCustomPrompt="1"/>
            <p:custDataLst>
              <p:tags r:id="rId10"/>
            </p:custDataLst>
          </p:nvPr>
        </p:nvSpPr>
        <p:spPr>
          <a:xfrm>
            <a:off x="13858728" y="5567816"/>
            <a:ext cx="3547800"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5" name="Ellipse">
            <a:extLst>
              <a:ext uri="{FF2B5EF4-FFF2-40B4-BE49-F238E27FC236}">
                <a16:creationId xmlns:a16="http://schemas.microsoft.com/office/drawing/2014/main" id="{1E730253-84DA-EDC9-0726-8059159818FB}"/>
              </a:ext>
            </a:extLst>
          </p:cNvPr>
          <p:cNvSpPr/>
          <p:nvPr userDrawn="1"/>
        </p:nvSpPr>
        <p:spPr>
          <a:xfrm>
            <a:off x="13510343" y="4983594"/>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6" name="Arc 25">
            <a:extLst>
              <a:ext uri="{FF2B5EF4-FFF2-40B4-BE49-F238E27FC236}">
                <a16:creationId xmlns:a16="http://schemas.microsoft.com/office/drawing/2014/main" id="{0D78E7E1-B888-4DE7-70E1-CC47C4A4C96B}"/>
              </a:ext>
            </a:extLst>
          </p:cNvPr>
          <p:cNvSpPr/>
          <p:nvPr userDrawn="1"/>
        </p:nvSpPr>
        <p:spPr>
          <a:xfrm>
            <a:off x="16343137" y="1"/>
            <a:ext cx="3889727" cy="3889727"/>
          </a:xfrm>
          <a:prstGeom prst="arc">
            <a:avLst>
              <a:gd name="adj1" fmla="val 5405943"/>
              <a:gd name="adj2" fmla="val 1621157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39527433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genda">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8"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dirty="0"/>
              <a:t>Click to add text</a:t>
            </a:r>
            <a:endParaRPr lang="ru-RU" dirty="0"/>
          </a:p>
        </p:txBody>
      </p:sp>
      <p:sp>
        <p:nvSpPr>
          <p:cNvPr id="10" name="Subtitle Placeholder 5">
            <a:extLst>
              <a:ext uri="{FF2B5EF4-FFF2-40B4-BE49-F238E27FC236}">
                <a16:creationId xmlns:a16="http://schemas.microsoft.com/office/drawing/2014/main" id="{459D622C-9EF9-EB6C-0EAD-C8D722D41786}"/>
              </a:ext>
            </a:extLst>
          </p:cNvPr>
          <p:cNvSpPr>
            <a:spLocks noGrp="1"/>
          </p:cNvSpPr>
          <p:nvPr>
            <p:ph type="body" idx="28" hasCustomPrompt="1"/>
            <p:custDataLst>
              <p:tags r:id="rId3"/>
            </p:custDataLst>
          </p:nvPr>
        </p:nvSpPr>
        <p:spPr>
          <a:xfrm>
            <a:off x="10147755" y="4116033"/>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2" name="Subtitle Placeholder 6">
            <a:extLst>
              <a:ext uri="{FF2B5EF4-FFF2-40B4-BE49-F238E27FC236}">
                <a16:creationId xmlns:a16="http://schemas.microsoft.com/office/drawing/2014/main" id="{DB72630F-219E-9CE3-E143-9797612E27C9}"/>
              </a:ext>
            </a:extLst>
          </p:cNvPr>
          <p:cNvSpPr>
            <a:spLocks noGrp="1"/>
          </p:cNvSpPr>
          <p:nvPr>
            <p:ph type="body" idx="30" hasCustomPrompt="1"/>
            <p:custDataLst>
              <p:tags r:id="rId4"/>
            </p:custDataLst>
          </p:nvPr>
        </p:nvSpPr>
        <p:spPr>
          <a:xfrm>
            <a:off x="10147755" y="5352407"/>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8" name="Subtitle Placeholder 7">
            <a:extLst>
              <a:ext uri="{FF2B5EF4-FFF2-40B4-BE49-F238E27FC236}">
                <a16:creationId xmlns:a16="http://schemas.microsoft.com/office/drawing/2014/main" id="{FBA2704D-2DE7-AC73-A793-D41901BA46D9}"/>
              </a:ext>
            </a:extLst>
          </p:cNvPr>
          <p:cNvSpPr>
            <a:spLocks noGrp="1"/>
          </p:cNvSpPr>
          <p:nvPr>
            <p:ph type="body" idx="32" hasCustomPrompt="1"/>
            <p:custDataLst>
              <p:tags r:id="rId5"/>
            </p:custDataLst>
          </p:nvPr>
        </p:nvSpPr>
        <p:spPr>
          <a:xfrm>
            <a:off x="10147755" y="6588780"/>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2" name="Subtitle Placeholder 8">
            <a:extLst>
              <a:ext uri="{FF2B5EF4-FFF2-40B4-BE49-F238E27FC236}">
                <a16:creationId xmlns:a16="http://schemas.microsoft.com/office/drawing/2014/main" id="{CB1605AD-89A5-7669-B684-797F7465A717}"/>
              </a:ext>
            </a:extLst>
          </p:cNvPr>
          <p:cNvSpPr>
            <a:spLocks noGrp="1"/>
          </p:cNvSpPr>
          <p:nvPr>
            <p:ph type="body" idx="34" hasCustomPrompt="1"/>
            <p:custDataLst>
              <p:tags r:id="rId6"/>
            </p:custDataLst>
          </p:nvPr>
        </p:nvSpPr>
        <p:spPr>
          <a:xfrm>
            <a:off x="10147755" y="7825153"/>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85" name="Group 84">
            <a:extLst>
              <a:ext uri="{FF2B5EF4-FFF2-40B4-BE49-F238E27FC236}">
                <a16:creationId xmlns:a16="http://schemas.microsoft.com/office/drawing/2014/main" id="{EB4264B1-95DC-857C-6B41-C020756BCA6B}"/>
              </a:ext>
            </a:extLst>
          </p:cNvPr>
          <p:cNvGrpSpPr/>
          <p:nvPr userDrawn="1"/>
        </p:nvGrpSpPr>
        <p:grpSpPr>
          <a:xfrm>
            <a:off x="899071" y="9288740"/>
            <a:ext cx="3870575" cy="262890"/>
            <a:chOff x="46612" y="6004560"/>
            <a:chExt cx="2580383" cy="175260"/>
          </a:xfrm>
        </p:grpSpPr>
        <p:grpSp>
          <p:nvGrpSpPr>
            <p:cNvPr id="86" name="Group 85">
              <a:extLst>
                <a:ext uri="{FF2B5EF4-FFF2-40B4-BE49-F238E27FC236}">
                  <a16:creationId xmlns:a16="http://schemas.microsoft.com/office/drawing/2014/main" id="{28C3EFE0-B271-714D-00FC-F5D93DF09F47}"/>
                </a:ext>
              </a:extLst>
            </p:cNvPr>
            <p:cNvGrpSpPr/>
            <p:nvPr userDrawn="1"/>
          </p:nvGrpSpPr>
          <p:grpSpPr>
            <a:xfrm>
              <a:off x="2549924" y="6004560"/>
              <a:ext cx="77071" cy="175260"/>
              <a:chOff x="2549924" y="6004560"/>
              <a:chExt cx="77071" cy="175260"/>
            </a:xfrm>
          </p:grpSpPr>
          <p:cxnSp>
            <p:nvCxnSpPr>
              <p:cNvPr id="88" name="Straight Connector 87">
                <a:extLst>
                  <a:ext uri="{FF2B5EF4-FFF2-40B4-BE49-F238E27FC236}">
                    <a16:creationId xmlns:a16="http://schemas.microsoft.com/office/drawing/2014/main" id="{23C872AC-4585-82A3-986F-C40E957BB229}"/>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9" name="Straight Connector 88">
                <a:extLst>
                  <a:ext uri="{FF2B5EF4-FFF2-40B4-BE49-F238E27FC236}">
                    <a16:creationId xmlns:a16="http://schemas.microsoft.com/office/drawing/2014/main" id="{B12B06E2-570E-A5AC-6CB2-295FF6D5C32C}"/>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87" name="Straight Connector 86">
              <a:extLst>
                <a:ext uri="{FF2B5EF4-FFF2-40B4-BE49-F238E27FC236}">
                  <a16:creationId xmlns:a16="http://schemas.microsoft.com/office/drawing/2014/main" id="{00C7100E-BB4C-1E16-EC3E-9425DA355205}"/>
                </a:ext>
              </a:extLst>
            </p:cNvPr>
            <p:cNvCxnSpPr>
              <a:cxnSpLocks/>
            </p:cNvCxnSpPr>
            <p:nvPr userDrawn="1"/>
          </p:nvCxnSpPr>
          <p:spPr>
            <a:xfrm flipH="1">
              <a:off x="46612" y="6092190"/>
              <a:ext cx="2580383"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Subtitle Placeholder 1">
            <a:extLst>
              <a:ext uri="{FF2B5EF4-FFF2-40B4-BE49-F238E27FC236}">
                <a16:creationId xmlns:a16="http://schemas.microsoft.com/office/drawing/2014/main" id="{3386BAA0-2DAB-8100-0E97-51A18E9C0EC3}"/>
              </a:ext>
            </a:extLst>
          </p:cNvPr>
          <p:cNvSpPr>
            <a:spLocks noGrp="1"/>
          </p:cNvSpPr>
          <p:nvPr>
            <p:ph type="body" idx="35" hasCustomPrompt="1"/>
            <p:custDataLst>
              <p:tags r:id="rId7"/>
            </p:custDataLst>
          </p:nvPr>
        </p:nvSpPr>
        <p:spPr>
          <a:xfrm>
            <a:off x="1696778" y="4138982"/>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5" name="Subtitle Placeholder 2">
            <a:extLst>
              <a:ext uri="{FF2B5EF4-FFF2-40B4-BE49-F238E27FC236}">
                <a16:creationId xmlns:a16="http://schemas.microsoft.com/office/drawing/2014/main" id="{8F76444F-1FEE-FCA2-DF08-5C272DE5710B}"/>
              </a:ext>
            </a:extLst>
          </p:cNvPr>
          <p:cNvSpPr>
            <a:spLocks noGrp="1"/>
          </p:cNvSpPr>
          <p:nvPr>
            <p:ph type="body" idx="36" hasCustomPrompt="1"/>
            <p:custDataLst>
              <p:tags r:id="rId8"/>
            </p:custDataLst>
          </p:nvPr>
        </p:nvSpPr>
        <p:spPr>
          <a:xfrm>
            <a:off x="1696778" y="5375355"/>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8" name="Subtitle Placeholder 3">
            <a:extLst>
              <a:ext uri="{FF2B5EF4-FFF2-40B4-BE49-F238E27FC236}">
                <a16:creationId xmlns:a16="http://schemas.microsoft.com/office/drawing/2014/main" id="{6F65E09B-CBE2-8556-E4DA-C0C361AA1F18}"/>
              </a:ext>
            </a:extLst>
          </p:cNvPr>
          <p:cNvSpPr>
            <a:spLocks noGrp="1"/>
          </p:cNvSpPr>
          <p:nvPr>
            <p:ph type="body" idx="37" hasCustomPrompt="1"/>
            <p:custDataLst>
              <p:tags r:id="rId9"/>
            </p:custDataLst>
          </p:nvPr>
        </p:nvSpPr>
        <p:spPr>
          <a:xfrm>
            <a:off x="1696778" y="6611729"/>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Subtitle Placeholder 4">
            <a:extLst>
              <a:ext uri="{FF2B5EF4-FFF2-40B4-BE49-F238E27FC236}">
                <a16:creationId xmlns:a16="http://schemas.microsoft.com/office/drawing/2014/main" id="{394D013A-B042-E12B-D887-A4931A5986B7}"/>
              </a:ext>
            </a:extLst>
          </p:cNvPr>
          <p:cNvSpPr>
            <a:spLocks noGrp="1"/>
          </p:cNvSpPr>
          <p:nvPr>
            <p:ph type="body" idx="38" hasCustomPrompt="1"/>
            <p:custDataLst>
              <p:tags r:id="rId10"/>
            </p:custDataLst>
          </p:nvPr>
        </p:nvSpPr>
        <p:spPr>
          <a:xfrm>
            <a:off x="1696778" y="7848102"/>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Tree>
    <p:extLst>
      <p:ext uri="{BB962C8B-B14F-4D97-AF65-F5344CB8AC3E}">
        <p14:creationId xmlns:p14="http://schemas.microsoft.com/office/powerpoint/2010/main" val="41141036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AgendaV2">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8"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10" name="Subtitle Placeholder 1">
            <a:extLst>
              <a:ext uri="{FF2B5EF4-FFF2-40B4-BE49-F238E27FC236}">
                <a16:creationId xmlns:a16="http://schemas.microsoft.com/office/drawing/2014/main" id="{459D622C-9EF9-EB6C-0EAD-C8D722D41786}"/>
              </a:ext>
            </a:extLst>
          </p:cNvPr>
          <p:cNvSpPr>
            <a:spLocks noGrp="1"/>
          </p:cNvSpPr>
          <p:nvPr>
            <p:ph type="body" idx="28" hasCustomPrompt="1"/>
            <p:custDataLst>
              <p:tags r:id="rId3"/>
            </p:custDataLst>
          </p:nvPr>
        </p:nvSpPr>
        <p:spPr>
          <a:xfrm>
            <a:off x="10147755" y="4116033"/>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9337755" y="4126532"/>
            <a:ext cx="810000" cy="810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2" name="Subtitle Placeholder 2">
            <a:extLst>
              <a:ext uri="{FF2B5EF4-FFF2-40B4-BE49-F238E27FC236}">
                <a16:creationId xmlns:a16="http://schemas.microsoft.com/office/drawing/2014/main" id="{DB72630F-219E-9CE3-E143-9797612E27C9}"/>
              </a:ext>
            </a:extLst>
          </p:cNvPr>
          <p:cNvSpPr>
            <a:spLocks noGrp="1"/>
          </p:cNvSpPr>
          <p:nvPr>
            <p:ph type="body" idx="30" hasCustomPrompt="1"/>
            <p:custDataLst>
              <p:tags r:id="rId4"/>
            </p:custDataLst>
          </p:nvPr>
        </p:nvSpPr>
        <p:spPr>
          <a:xfrm>
            <a:off x="10147755" y="5352407"/>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3" name="Ellipse">
            <a:extLst>
              <a:ext uri="{FF2B5EF4-FFF2-40B4-BE49-F238E27FC236}">
                <a16:creationId xmlns:a16="http://schemas.microsoft.com/office/drawing/2014/main" id="{24F12149-5F08-359F-F22E-F514F4D627CC}"/>
              </a:ext>
            </a:extLst>
          </p:cNvPr>
          <p:cNvSpPr/>
          <p:nvPr userDrawn="1"/>
        </p:nvSpPr>
        <p:spPr>
          <a:xfrm>
            <a:off x="9337755" y="5362905"/>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8" name="Subtitle Placeholder 3">
            <a:extLst>
              <a:ext uri="{FF2B5EF4-FFF2-40B4-BE49-F238E27FC236}">
                <a16:creationId xmlns:a16="http://schemas.microsoft.com/office/drawing/2014/main" id="{FBA2704D-2DE7-AC73-A793-D41901BA46D9}"/>
              </a:ext>
            </a:extLst>
          </p:cNvPr>
          <p:cNvSpPr>
            <a:spLocks noGrp="1"/>
          </p:cNvSpPr>
          <p:nvPr>
            <p:ph type="body" idx="32" hasCustomPrompt="1"/>
            <p:custDataLst>
              <p:tags r:id="rId5"/>
            </p:custDataLst>
          </p:nvPr>
        </p:nvSpPr>
        <p:spPr>
          <a:xfrm>
            <a:off x="10147755" y="6588780"/>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9" name="Ellipse">
            <a:extLst>
              <a:ext uri="{FF2B5EF4-FFF2-40B4-BE49-F238E27FC236}">
                <a16:creationId xmlns:a16="http://schemas.microsoft.com/office/drawing/2014/main" id="{3923F783-B50E-9780-3049-5B35EF5AB1D4}"/>
              </a:ext>
            </a:extLst>
          </p:cNvPr>
          <p:cNvSpPr/>
          <p:nvPr userDrawn="1"/>
        </p:nvSpPr>
        <p:spPr>
          <a:xfrm>
            <a:off x="9337755" y="6599279"/>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2" name="Subtitle Placeholder 4">
            <a:extLst>
              <a:ext uri="{FF2B5EF4-FFF2-40B4-BE49-F238E27FC236}">
                <a16:creationId xmlns:a16="http://schemas.microsoft.com/office/drawing/2014/main" id="{CB1605AD-89A5-7669-B684-797F7465A717}"/>
              </a:ext>
            </a:extLst>
          </p:cNvPr>
          <p:cNvSpPr>
            <a:spLocks noGrp="1"/>
          </p:cNvSpPr>
          <p:nvPr>
            <p:ph type="body" idx="34" hasCustomPrompt="1"/>
            <p:custDataLst>
              <p:tags r:id="rId6"/>
            </p:custDataLst>
          </p:nvPr>
        </p:nvSpPr>
        <p:spPr>
          <a:xfrm>
            <a:off x="10147755" y="7825153"/>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4" name="Ellipse">
            <a:extLst>
              <a:ext uri="{FF2B5EF4-FFF2-40B4-BE49-F238E27FC236}">
                <a16:creationId xmlns:a16="http://schemas.microsoft.com/office/drawing/2014/main" id="{83ABE99A-2F01-1B10-EF09-368D2404C9D9}"/>
              </a:ext>
            </a:extLst>
          </p:cNvPr>
          <p:cNvSpPr/>
          <p:nvPr userDrawn="1"/>
        </p:nvSpPr>
        <p:spPr>
          <a:xfrm>
            <a:off x="9337755" y="7835652"/>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43" name="Group 42">
            <a:extLst>
              <a:ext uri="{FF2B5EF4-FFF2-40B4-BE49-F238E27FC236}">
                <a16:creationId xmlns:a16="http://schemas.microsoft.com/office/drawing/2014/main" id="{4F619C31-A022-5F50-A89B-0A0237C98748}"/>
              </a:ext>
            </a:extLst>
          </p:cNvPr>
          <p:cNvGrpSpPr/>
          <p:nvPr userDrawn="1"/>
        </p:nvGrpSpPr>
        <p:grpSpPr>
          <a:xfrm>
            <a:off x="9582158" y="4400087"/>
            <a:ext cx="321197" cy="262890"/>
            <a:chOff x="2412864" y="6004560"/>
            <a:chExt cx="214131" cy="175260"/>
          </a:xfrm>
        </p:grpSpPr>
        <p:grpSp>
          <p:nvGrpSpPr>
            <p:cNvPr id="44" name="Group 43">
              <a:extLst>
                <a:ext uri="{FF2B5EF4-FFF2-40B4-BE49-F238E27FC236}">
                  <a16:creationId xmlns:a16="http://schemas.microsoft.com/office/drawing/2014/main" id="{9F353AD9-B868-9210-F46E-EC0FB2CF114F}"/>
                </a:ext>
              </a:extLst>
            </p:cNvPr>
            <p:cNvGrpSpPr/>
            <p:nvPr userDrawn="1"/>
          </p:nvGrpSpPr>
          <p:grpSpPr>
            <a:xfrm>
              <a:off x="2549924" y="6004560"/>
              <a:ext cx="77071" cy="175260"/>
              <a:chOff x="2549924" y="6004560"/>
              <a:chExt cx="77071" cy="175260"/>
            </a:xfrm>
          </p:grpSpPr>
          <p:cxnSp>
            <p:nvCxnSpPr>
              <p:cNvPr id="46" name="Straight Connector 45">
                <a:extLst>
                  <a:ext uri="{FF2B5EF4-FFF2-40B4-BE49-F238E27FC236}">
                    <a16:creationId xmlns:a16="http://schemas.microsoft.com/office/drawing/2014/main" id="{699797C3-83C6-49F8-9562-FDF18393D469}"/>
                  </a:ext>
                </a:extLst>
              </p:cNvPr>
              <p:cNvCxnSpPr>
                <a:cxnSpLocks/>
              </p:cNvCxnSpPr>
              <p:nvPr userDrawn="1"/>
            </p:nvCxnSpPr>
            <p:spPr>
              <a:xfrm>
                <a:off x="2549924" y="6004560"/>
                <a:ext cx="77071" cy="91440"/>
              </a:xfrm>
              <a:prstGeom prst="line">
                <a:avLst/>
              </a:prstGeom>
              <a:ln w="12700">
                <a:solidFill>
                  <a:schemeClr val="bg1"/>
                </a:solidFill>
              </a:ln>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7185F86E-33DF-3215-723F-387B566B6C70}"/>
                  </a:ext>
                </a:extLst>
              </p:cNvPr>
              <p:cNvCxnSpPr>
                <a:cxnSpLocks/>
              </p:cNvCxnSpPr>
              <p:nvPr userDrawn="1"/>
            </p:nvCxnSpPr>
            <p:spPr>
              <a:xfrm flipH="1">
                <a:off x="2549924" y="6088380"/>
                <a:ext cx="77071" cy="91440"/>
              </a:xfrm>
              <a:prstGeom prst="line">
                <a:avLst/>
              </a:prstGeom>
              <a:ln w="12700">
                <a:solidFill>
                  <a:schemeClr val="bg1"/>
                </a:solidFill>
              </a:ln>
            </p:spPr>
            <p:style>
              <a:lnRef idx="2">
                <a:schemeClr val="accent1"/>
              </a:lnRef>
              <a:fillRef idx="0">
                <a:schemeClr val="accent1"/>
              </a:fillRef>
              <a:effectRef idx="1">
                <a:schemeClr val="accent1"/>
              </a:effectRef>
              <a:fontRef idx="minor">
                <a:schemeClr val="tx1"/>
              </a:fontRef>
            </p:style>
          </p:cxnSp>
        </p:grpSp>
        <p:cxnSp>
          <p:nvCxnSpPr>
            <p:cNvPr id="45" name="Straight Connector 44">
              <a:extLst>
                <a:ext uri="{FF2B5EF4-FFF2-40B4-BE49-F238E27FC236}">
                  <a16:creationId xmlns:a16="http://schemas.microsoft.com/office/drawing/2014/main" id="{082F4B3B-B477-343C-859F-F8A25E4ED9F6}"/>
                </a:ext>
              </a:extLst>
            </p:cNvPr>
            <p:cNvCxnSpPr>
              <a:cxnSpLocks/>
            </p:cNvCxnSpPr>
            <p:nvPr userDrawn="1"/>
          </p:nvCxnSpPr>
          <p:spPr>
            <a:xfrm flipH="1">
              <a:off x="2412864" y="6092190"/>
              <a:ext cx="214131" cy="0"/>
            </a:xfrm>
            <a:prstGeom prst="line">
              <a:avLst/>
            </a:prstGeom>
            <a:ln w="12700">
              <a:solidFill>
                <a:schemeClr val="bg1"/>
              </a:solidFill>
            </a:ln>
          </p:spPr>
          <p:style>
            <a:lnRef idx="2">
              <a:schemeClr val="accent1"/>
            </a:lnRef>
            <a:fillRef idx="0">
              <a:schemeClr val="accent1"/>
            </a:fillRef>
            <a:effectRef idx="1">
              <a:schemeClr val="accent1"/>
            </a:effectRef>
            <a:fontRef idx="minor">
              <a:schemeClr val="tx1"/>
            </a:fontRef>
          </p:style>
        </p:cxnSp>
      </p:grpSp>
      <p:grpSp>
        <p:nvGrpSpPr>
          <p:cNvPr id="50" name="Group 49">
            <a:extLst>
              <a:ext uri="{FF2B5EF4-FFF2-40B4-BE49-F238E27FC236}">
                <a16:creationId xmlns:a16="http://schemas.microsoft.com/office/drawing/2014/main" id="{2C253540-3670-C13D-04EE-0812C199D61A}"/>
              </a:ext>
            </a:extLst>
          </p:cNvPr>
          <p:cNvGrpSpPr/>
          <p:nvPr userDrawn="1"/>
        </p:nvGrpSpPr>
        <p:grpSpPr>
          <a:xfrm>
            <a:off x="9582158" y="5636460"/>
            <a:ext cx="321197" cy="262890"/>
            <a:chOff x="2412864" y="6004560"/>
            <a:chExt cx="214131" cy="175260"/>
          </a:xfrm>
        </p:grpSpPr>
        <p:grpSp>
          <p:nvGrpSpPr>
            <p:cNvPr id="51" name="Group 50">
              <a:extLst>
                <a:ext uri="{FF2B5EF4-FFF2-40B4-BE49-F238E27FC236}">
                  <a16:creationId xmlns:a16="http://schemas.microsoft.com/office/drawing/2014/main" id="{2E26709B-7CBB-1393-227C-9525FD9C0920}"/>
                </a:ext>
              </a:extLst>
            </p:cNvPr>
            <p:cNvGrpSpPr/>
            <p:nvPr userDrawn="1"/>
          </p:nvGrpSpPr>
          <p:grpSpPr>
            <a:xfrm>
              <a:off x="2549924" y="6004560"/>
              <a:ext cx="77071" cy="175260"/>
              <a:chOff x="2549924" y="6004560"/>
              <a:chExt cx="77071" cy="175260"/>
            </a:xfrm>
          </p:grpSpPr>
          <p:cxnSp>
            <p:nvCxnSpPr>
              <p:cNvPr id="53" name="Straight Connector 52">
                <a:extLst>
                  <a:ext uri="{FF2B5EF4-FFF2-40B4-BE49-F238E27FC236}">
                    <a16:creationId xmlns:a16="http://schemas.microsoft.com/office/drawing/2014/main" id="{4DC03729-3FF0-CA33-D170-BC8CA8181325}"/>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4" name="Straight Connector 53">
                <a:extLst>
                  <a:ext uri="{FF2B5EF4-FFF2-40B4-BE49-F238E27FC236}">
                    <a16:creationId xmlns:a16="http://schemas.microsoft.com/office/drawing/2014/main" id="{76D0B530-F949-1A07-E54C-A1BD8F7EB5DC}"/>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52" name="Straight Connector 51">
              <a:extLst>
                <a:ext uri="{FF2B5EF4-FFF2-40B4-BE49-F238E27FC236}">
                  <a16:creationId xmlns:a16="http://schemas.microsoft.com/office/drawing/2014/main" id="{E02971FA-760C-1EBC-66C8-B73DCF3A4F8A}"/>
                </a:ext>
              </a:extLst>
            </p:cNvPr>
            <p:cNvCxnSpPr>
              <a:cxnSpLocks/>
            </p:cNvCxnSpPr>
            <p:nvPr userDrawn="1"/>
          </p:nvCxnSpPr>
          <p:spPr>
            <a:xfrm flipH="1">
              <a:off x="2412864" y="6092190"/>
              <a:ext cx="21413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grpSp>
        <p:nvGrpSpPr>
          <p:cNvPr id="55" name="Group 54">
            <a:extLst>
              <a:ext uri="{FF2B5EF4-FFF2-40B4-BE49-F238E27FC236}">
                <a16:creationId xmlns:a16="http://schemas.microsoft.com/office/drawing/2014/main" id="{D7E8332F-DE58-7C88-BB32-7FE324BC3C7E}"/>
              </a:ext>
            </a:extLst>
          </p:cNvPr>
          <p:cNvGrpSpPr/>
          <p:nvPr userDrawn="1"/>
        </p:nvGrpSpPr>
        <p:grpSpPr>
          <a:xfrm>
            <a:off x="9582158" y="6872834"/>
            <a:ext cx="321197" cy="262890"/>
            <a:chOff x="2412864" y="6004560"/>
            <a:chExt cx="214131" cy="175260"/>
          </a:xfrm>
        </p:grpSpPr>
        <p:grpSp>
          <p:nvGrpSpPr>
            <p:cNvPr id="56" name="Group 55">
              <a:extLst>
                <a:ext uri="{FF2B5EF4-FFF2-40B4-BE49-F238E27FC236}">
                  <a16:creationId xmlns:a16="http://schemas.microsoft.com/office/drawing/2014/main" id="{FAA3840E-A4FE-0CF4-13D2-E9EB479EEB38}"/>
                </a:ext>
              </a:extLst>
            </p:cNvPr>
            <p:cNvGrpSpPr/>
            <p:nvPr userDrawn="1"/>
          </p:nvGrpSpPr>
          <p:grpSpPr>
            <a:xfrm>
              <a:off x="2549924" y="6004560"/>
              <a:ext cx="77071" cy="175260"/>
              <a:chOff x="2549924" y="6004560"/>
              <a:chExt cx="77071" cy="175260"/>
            </a:xfrm>
          </p:grpSpPr>
          <p:cxnSp>
            <p:nvCxnSpPr>
              <p:cNvPr id="58" name="Straight Connector 57">
                <a:extLst>
                  <a:ext uri="{FF2B5EF4-FFF2-40B4-BE49-F238E27FC236}">
                    <a16:creationId xmlns:a16="http://schemas.microsoft.com/office/drawing/2014/main" id="{8CF9FE56-D542-3DB3-ACCA-179357CF7C1A}"/>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9" name="Straight Connector 58">
                <a:extLst>
                  <a:ext uri="{FF2B5EF4-FFF2-40B4-BE49-F238E27FC236}">
                    <a16:creationId xmlns:a16="http://schemas.microsoft.com/office/drawing/2014/main" id="{2EEA46BE-077B-DFBF-148C-114A8A9B5433}"/>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57" name="Straight Connector 56">
              <a:extLst>
                <a:ext uri="{FF2B5EF4-FFF2-40B4-BE49-F238E27FC236}">
                  <a16:creationId xmlns:a16="http://schemas.microsoft.com/office/drawing/2014/main" id="{E81AF56C-2DFC-3F01-D706-71F27DD80C74}"/>
                </a:ext>
              </a:extLst>
            </p:cNvPr>
            <p:cNvCxnSpPr>
              <a:cxnSpLocks/>
            </p:cNvCxnSpPr>
            <p:nvPr userDrawn="1"/>
          </p:nvCxnSpPr>
          <p:spPr>
            <a:xfrm flipH="1">
              <a:off x="2412864" y="6092190"/>
              <a:ext cx="21413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grpSp>
        <p:nvGrpSpPr>
          <p:cNvPr id="60" name="Group 59">
            <a:extLst>
              <a:ext uri="{FF2B5EF4-FFF2-40B4-BE49-F238E27FC236}">
                <a16:creationId xmlns:a16="http://schemas.microsoft.com/office/drawing/2014/main" id="{10C7FF52-A015-2283-C7DC-A9B342445CD6}"/>
              </a:ext>
            </a:extLst>
          </p:cNvPr>
          <p:cNvGrpSpPr/>
          <p:nvPr userDrawn="1"/>
        </p:nvGrpSpPr>
        <p:grpSpPr>
          <a:xfrm>
            <a:off x="9582158" y="8109207"/>
            <a:ext cx="321197" cy="262890"/>
            <a:chOff x="2412864" y="6004560"/>
            <a:chExt cx="214131" cy="175260"/>
          </a:xfrm>
        </p:grpSpPr>
        <p:grpSp>
          <p:nvGrpSpPr>
            <p:cNvPr id="61" name="Group 60">
              <a:extLst>
                <a:ext uri="{FF2B5EF4-FFF2-40B4-BE49-F238E27FC236}">
                  <a16:creationId xmlns:a16="http://schemas.microsoft.com/office/drawing/2014/main" id="{E0A61948-5F61-D982-0FF8-61FC12CDF0A4}"/>
                </a:ext>
              </a:extLst>
            </p:cNvPr>
            <p:cNvGrpSpPr/>
            <p:nvPr userDrawn="1"/>
          </p:nvGrpSpPr>
          <p:grpSpPr>
            <a:xfrm>
              <a:off x="2549924" y="6004560"/>
              <a:ext cx="77071" cy="175260"/>
              <a:chOff x="2549924" y="6004560"/>
              <a:chExt cx="77071" cy="175260"/>
            </a:xfrm>
          </p:grpSpPr>
          <p:cxnSp>
            <p:nvCxnSpPr>
              <p:cNvPr id="63" name="Straight Connector 62">
                <a:extLst>
                  <a:ext uri="{FF2B5EF4-FFF2-40B4-BE49-F238E27FC236}">
                    <a16:creationId xmlns:a16="http://schemas.microsoft.com/office/drawing/2014/main" id="{D4EA0976-EAC1-DBCB-310B-7F14E128C761}"/>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4" name="Straight Connector 63">
                <a:extLst>
                  <a:ext uri="{FF2B5EF4-FFF2-40B4-BE49-F238E27FC236}">
                    <a16:creationId xmlns:a16="http://schemas.microsoft.com/office/drawing/2014/main" id="{90E0D86A-BCAB-7BD1-5E16-E81B3E0D4C68}"/>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62" name="Straight Connector 61">
              <a:extLst>
                <a:ext uri="{FF2B5EF4-FFF2-40B4-BE49-F238E27FC236}">
                  <a16:creationId xmlns:a16="http://schemas.microsoft.com/office/drawing/2014/main" id="{47F4014C-DC27-3407-A4EF-9315D74AB3D9}"/>
                </a:ext>
              </a:extLst>
            </p:cNvPr>
            <p:cNvCxnSpPr>
              <a:cxnSpLocks/>
            </p:cNvCxnSpPr>
            <p:nvPr userDrawn="1"/>
          </p:nvCxnSpPr>
          <p:spPr>
            <a:xfrm flipH="1">
              <a:off x="2412864" y="6092190"/>
              <a:ext cx="21413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grpSp>
        <p:nvGrpSpPr>
          <p:cNvPr id="85" name="Group 84">
            <a:extLst>
              <a:ext uri="{FF2B5EF4-FFF2-40B4-BE49-F238E27FC236}">
                <a16:creationId xmlns:a16="http://schemas.microsoft.com/office/drawing/2014/main" id="{EB4264B1-95DC-857C-6B41-C020756BCA6B}"/>
              </a:ext>
            </a:extLst>
          </p:cNvPr>
          <p:cNvGrpSpPr/>
          <p:nvPr userDrawn="1"/>
        </p:nvGrpSpPr>
        <p:grpSpPr>
          <a:xfrm>
            <a:off x="9305926" y="9288740"/>
            <a:ext cx="3870575" cy="262890"/>
            <a:chOff x="46612" y="6004560"/>
            <a:chExt cx="2580383" cy="175260"/>
          </a:xfrm>
        </p:grpSpPr>
        <p:grpSp>
          <p:nvGrpSpPr>
            <p:cNvPr id="86" name="Group 85">
              <a:extLst>
                <a:ext uri="{FF2B5EF4-FFF2-40B4-BE49-F238E27FC236}">
                  <a16:creationId xmlns:a16="http://schemas.microsoft.com/office/drawing/2014/main" id="{28C3EFE0-B271-714D-00FC-F5D93DF09F47}"/>
                </a:ext>
              </a:extLst>
            </p:cNvPr>
            <p:cNvGrpSpPr/>
            <p:nvPr userDrawn="1"/>
          </p:nvGrpSpPr>
          <p:grpSpPr>
            <a:xfrm>
              <a:off x="2549924" y="6004560"/>
              <a:ext cx="77071" cy="175260"/>
              <a:chOff x="2549924" y="6004560"/>
              <a:chExt cx="77071" cy="175260"/>
            </a:xfrm>
          </p:grpSpPr>
          <p:cxnSp>
            <p:nvCxnSpPr>
              <p:cNvPr id="88" name="Straight Connector 87">
                <a:extLst>
                  <a:ext uri="{FF2B5EF4-FFF2-40B4-BE49-F238E27FC236}">
                    <a16:creationId xmlns:a16="http://schemas.microsoft.com/office/drawing/2014/main" id="{23C872AC-4585-82A3-986F-C40E957BB229}"/>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9" name="Straight Connector 88">
                <a:extLst>
                  <a:ext uri="{FF2B5EF4-FFF2-40B4-BE49-F238E27FC236}">
                    <a16:creationId xmlns:a16="http://schemas.microsoft.com/office/drawing/2014/main" id="{B12B06E2-570E-A5AC-6CB2-295FF6D5C32C}"/>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87" name="Straight Connector 86">
              <a:extLst>
                <a:ext uri="{FF2B5EF4-FFF2-40B4-BE49-F238E27FC236}">
                  <a16:creationId xmlns:a16="http://schemas.microsoft.com/office/drawing/2014/main" id="{00C7100E-BB4C-1E16-EC3E-9425DA355205}"/>
                </a:ext>
              </a:extLst>
            </p:cNvPr>
            <p:cNvCxnSpPr>
              <a:cxnSpLocks/>
            </p:cNvCxnSpPr>
            <p:nvPr userDrawn="1"/>
          </p:nvCxnSpPr>
          <p:spPr>
            <a:xfrm flipH="1">
              <a:off x="46612" y="6092190"/>
              <a:ext cx="2580383"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1273752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AgendaGoalV1">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8"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dirty="0"/>
              <a:t>Click to add text</a:t>
            </a:r>
            <a:endParaRPr lang="ru-RU" dirty="0"/>
          </a:p>
        </p:txBody>
      </p:sp>
      <p:sp>
        <p:nvSpPr>
          <p:cNvPr id="10" name="Subtitle Placeholder 5">
            <a:extLst>
              <a:ext uri="{FF2B5EF4-FFF2-40B4-BE49-F238E27FC236}">
                <a16:creationId xmlns:a16="http://schemas.microsoft.com/office/drawing/2014/main" id="{459D622C-9EF9-EB6C-0EAD-C8D722D41786}"/>
              </a:ext>
            </a:extLst>
          </p:cNvPr>
          <p:cNvSpPr>
            <a:spLocks noGrp="1"/>
          </p:cNvSpPr>
          <p:nvPr>
            <p:ph type="body" idx="28" hasCustomPrompt="1"/>
            <p:custDataLst>
              <p:tags r:id="rId3"/>
            </p:custDataLst>
          </p:nvPr>
        </p:nvSpPr>
        <p:spPr>
          <a:xfrm>
            <a:off x="10147755" y="4850243"/>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2" name="Subtitle Placeholder 6">
            <a:extLst>
              <a:ext uri="{FF2B5EF4-FFF2-40B4-BE49-F238E27FC236}">
                <a16:creationId xmlns:a16="http://schemas.microsoft.com/office/drawing/2014/main" id="{DB72630F-219E-9CE3-E143-9797612E27C9}"/>
              </a:ext>
            </a:extLst>
          </p:cNvPr>
          <p:cNvSpPr>
            <a:spLocks noGrp="1"/>
          </p:cNvSpPr>
          <p:nvPr>
            <p:ph type="body" idx="30" hasCustomPrompt="1"/>
            <p:custDataLst>
              <p:tags r:id="rId4"/>
            </p:custDataLst>
          </p:nvPr>
        </p:nvSpPr>
        <p:spPr>
          <a:xfrm>
            <a:off x="10147755" y="6086616"/>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8" name="Subtitle Placeholder 7">
            <a:extLst>
              <a:ext uri="{FF2B5EF4-FFF2-40B4-BE49-F238E27FC236}">
                <a16:creationId xmlns:a16="http://schemas.microsoft.com/office/drawing/2014/main" id="{FBA2704D-2DE7-AC73-A793-D41901BA46D9}"/>
              </a:ext>
            </a:extLst>
          </p:cNvPr>
          <p:cNvSpPr>
            <a:spLocks noGrp="1"/>
          </p:cNvSpPr>
          <p:nvPr>
            <p:ph type="body" idx="32" hasCustomPrompt="1"/>
            <p:custDataLst>
              <p:tags r:id="rId5"/>
            </p:custDataLst>
          </p:nvPr>
        </p:nvSpPr>
        <p:spPr>
          <a:xfrm>
            <a:off x="10147755" y="7322989"/>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2" name="Subtitle Placeholder 8">
            <a:extLst>
              <a:ext uri="{FF2B5EF4-FFF2-40B4-BE49-F238E27FC236}">
                <a16:creationId xmlns:a16="http://schemas.microsoft.com/office/drawing/2014/main" id="{CB1605AD-89A5-7669-B684-797F7465A717}"/>
              </a:ext>
            </a:extLst>
          </p:cNvPr>
          <p:cNvSpPr>
            <a:spLocks noGrp="1"/>
          </p:cNvSpPr>
          <p:nvPr>
            <p:ph type="body" idx="34" hasCustomPrompt="1"/>
            <p:custDataLst>
              <p:tags r:id="rId6"/>
            </p:custDataLst>
          </p:nvPr>
        </p:nvSpPr>
        <p:spPr>
          <a:xfrm>
            <a:off x="10147755" y="8559363"/>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 name="Subtitle Placeholder 1">
            <a:extLst>
              <a:ext uri="{FF2B5EF4-FFF2-40B4-BE49-F238E27FC236}">
                <a16:creationId xmlns:a16="http://schemas.microsoft.com/office/drawing/2014/main" id="{3386BAA0-2DAB-8100-0E97-51A18E9C0EC3}"/>
              </a:ext>
            </a:extLst>
          </p:cNvPr>
          <p:cNvSpPr>
            <a:spLocks noGrp="1"/>
          </p:cNvSpPr>
          <p:nvPr>
            <p:ph type="body" idx="35" hasCustomPrompt="1"/>
            <p:custDataLst>
              <p:tags r:id="rId7"/>
            </p:custDataLst>
          </p:nvPr>
        </p:nvSpPr>
        <p:spPr>
          <a:xfrm>
            <a:off x="1696778" y="4873191"/>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5" name="Subtitle Placeholder 2">
            <a:extLst>
              <a:ext uri="{FF2B5EF4-FFF2-40B4-BE49-F238E27FC236}">
                <a16:creationId xmlns:a16="http://schemas.microsoft.com/office/drawing/2014/main" id="{8F76444F-1FEE-FCA2-DF08-5C272DE5710B}"/>
              </a:ext>
            </a:extLst>
          </p:cNvPr>
          <p:cNvSpPr>
            <a:spLocks noGrp="1"/>
          </p:cNvSpPr>
          <p:nvPr>
            <p:ph type="body" idx="36" hasCustomPrompt="1"/>
            <p:custDataLst>
              <p:tags r:id="rId8"/>
            </p:custDataLst>
          </p:nvPr>
        </p:nvSpPr>
        <p:spPr>
          <a:xfrm>
            <a:off x="1696778" y="6109565"/>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8" name="Subtitle Placeholder 3">
            <a:extLst>
              <a:ext uri="{FF2B5EF4-FFF2-40B4-BE49-F238E27FC236}">
                <a16:creationId xmlns:a16="http://schemas.microsoft.com/office/drawing/2014/main" id="{6F65E09B-CBE2-8556-E4DA-C0C361AA1F18}"/>
              </a:ext>
            </a:extLst>
          </p:cNvPr>
          <p:cNvSpPr>
            <a:spLocks noGrp="1"/>
          </p:cNvSpPr>
          <p:nvPr>
            <p:ph type="body" idx="37" hasCustomPrompt="1"/>
            <p:custDataLst>
              <p:tags r:id="rId9"/>
            </p:custDataLst>
          </p:nvPr>
        </p:nvSpPr>
        <p:spPr>
          <a:xfrm>
            <a:off x="1696778" y="7345938"/>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11" name="Subtitle Placeholder 4">
            <a:extLst>
              <a:ext uri="{FF2B5EF4-FFF2-40B4-BE49-F238E27FC236}">
                <a16:creationId xmlns:a16="http://schemas.microsoft.com/office/drawing/2014/main" id="{394D013A-B042-E12B-D887-A4931A5986B7}"/>
              </a:ext>
            </a:extLst>
          </p:cNvPr>
          <p:cNvSpPr>
            <a:spLocks noGrp="1"/>
          </p:cNvSpPr>
          <p:nvPr>
            <p:ph type="body" idx="38" hasCustomPrompt="1"/>
            <p:custDataLst>
              <p:tags r:id="rId10"/>
            </p:custDataLst>
          </p:nvPr>
        </p:nvSpPr>
        <p:spPr>
          <a:xfrm>
            <a:off x="1696778" y="8582312"/>
            <a:ext cx="7259181"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4" name="Text Placeholder">
            <a:extLst>
              <a:ext uri="{FF2B5EF4-FFF2-40B4-BE49-F238E27FC236}">
                <a16:creationId xmlns:a16="http://schemas.microsoft.com/office/drawing/2014/main" id="{2F71F35B-2247-FAA0-23F2-BC4535F2EE98}"/>
              </a:ext>
            </a:extLst>
          </p:cNvPr>
          <p:cNvSpPr>
            <a:spLocks noGrp="1"/>
          </p:cNvSpPr>
          <p:nvPr>
            <p:ph type="body" idx="25" hasCustomPrompt="1"/>
            <p:custDataLst>
              <p:tags r:id="rId11"/>
            </p:custDataLst>
          </p:nvPr>
        </p:nvSpPr>
        <p:spPr>
          <a:xfrm>
            <a:off x="899069" y="3282422"/>
            <a:ext cx="12295439" cy="1087221"/>
          </a:xfrm>
        </p:spPr>
        <p:txBody>
          <a:bodyPr wrap="square" lIns="0" tIns="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66" name="Arc 65">
            <a:extLst>
              <a:ext uri="{FF2B5EF4-FFF2-40B4-BE49-F238E27FC236}">
                <a16:creationId xmlns:a16="http://schemas.microsoft.com/office/drawing/2014/main" id="{D12AC56B-60EC-46CC-97FB-759A1274CB3C}"/>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21395505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ummaryV1">
    <p:bg>
      <p:bgPr>
        <a:solidFill>
          <a:schemeClr val="accent1"/>
        </a:solidFill>
        <a:effectLst/>
      </p:bgPr>
    </p:bg>
    <p:spTree>
      <p:nvGrpSpPr>
        <p:cNvPr id="1" name=""/>
        <p:cNvGrpSpPr/>
        <p:nvPr/>
      </p:nvGrpSpPr>
      <p:grpSpPr>
        <a:xfrm>
          <a:off x="0" y="0"/>
          <a:ext cx="0" cy="0"/>
          <a:chOff x="0" y="0"/>
          <a:chExt cx="0" cy="0"/>
        </a:xfrm>
      </p:grpSpPr>
      <p:sp>
        <p:nvSpPr>
          <p:cNvPr id="88" name="Rectangle 87">
            <a:extLst>
              <a:ext uri="{FF2B5EF4-FFF2-40B4-BE49-F238E27FC236}">
                <a16:creationId xmlns:a16="http://schemas.microsoft.com/office/drawing/2014/main" id="{443B5F39-8DEC-109E-BCBD-3586C7FFC7C6}"/>
              </a:ext>
            </a:extLst>
          </p:cNvPr>
          <p:cNvSpPr/>
          <p:nvPr userDrawn="1"/>
        </p:nvSpPr>
        <p:spPr>
          <a:xfrm>
            <a:off x="8001000" y="0"/>
            <a:ext cx="10287000"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8"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86778" y="9288740"/>
            <a:ext cx="16502154" cy="262890"/>
            <a:chOff x="-8374441" y="6004560"/>
            <a:chExt cx="11001436"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4441" y="6092190"/>
              <a:ext cx="11001436"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6" name="Arc 25">
            <a:extLst>
              <a:ext uri="{FF2B5EF4-FFF2-40B4-BE49-F238E27FC236}">
                <a16:creationId xmlns:a16="http://schemas.microsoft.com/office/drawing/2014/main" id="{0D78E7E1-B888-4DE7-70E1-CC47C4A4C96B}"/>
              </a:ext>
            </a:extLst>
          </p:cNvPr>
          <p:cNvSpPr/>
          <p:nvPr userDrawn="1"/>
        </p:nvSpPr>
        <p:spPr>
          <a:xfrm rot="16200000">
            <a:off x="14398274" y="-1941250"/>
            <a:ext cx="3889727" cy="3889727"/>
          </a:xfrm>
          <a:prstGeom prst="arc">
            <a:avLst>
              <a:gd name="adj1" fmla="val 5405943"/>
              <a:gd name="adj2" fmla="val 1621157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22" name="Text Placeholder 2">
            <a:extLst>
              <a:ext uri="{FF2B5EF4-FFF2-40B4-BE49-F238E27FC236}">
                <a16:creationId xmlns:a16="http://schemas.microsoft.com/office/drawing/2014/main" id="{9D50986A-965F-2312-96F7-56DD36FBBE9F}"/>
              </a:ext>
            </a:extLst>
          </p:cNvPr>
          <p:cNvSpPr>
            <a:spLocks noGrp="1"/>
          </p:cNvSpPr>
          <p:nvPr>
            <p:ph type="body" idx="28" hasCustomPrompt="1"/>
            <p:custDataLst>
              <p:tags r:id="rId3"/>
            </p:custDataLst>
          </p:nvPr>
        </p:nvSpPr>
        <p:spPr>
          <a:xfrm>
            <a:off x="10147755" y="3545664"/>
            <a:ext cx="7259181" cy="1560600"/>
          </a:xfrm>
        </p:spPr>
        <p:txBody>
          <a:bodyPr wrap="square" lIns="144000" tIns="0" rIns="0" bIns="0" anchor="ctr" anchorCtr="0">
            <a:noAutofit/>
          </a:bodyPr>
          <a:lstStyle>
            <a:lvl1pPr marL="0" indent="0" algn="l">
              <a:spcBef>
                <a:spcPts val="900"/>
              </a:spcBef>
              <a:buNone/>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7" name="Ellipse">
            <a:extLst>
              <a:ext uri="{FF2B5EF4-FFF2-40B4-BE49-F238E27FC236}">
                <a16:creationId xmlns:a16="http://schemas.microsoft.com/office/drawing/2014/main" id="{8A7C1170-4D31-08CC-5514-A9154AE82448}"/>
              </a:ext>
            </a:extLst>
          </p:cNvPr>
          <p:cNvSpPr/>
          <p:nvPr userDrawn="1"/>
        </p:nvSpPr>
        <p:spPr>
          <a:xfrm>
            <a:off x="9337755" y="3920964"/>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8" name="Text Placeholder 4">
            <a:extLst>
              <a:ext uri="{FF2B5EF4-FFF2-40B4-BE49-F238E27FC236}">
                <a16:creationId xmlns:a16="http://schemas.microsoft.com/office/drawing/2014/main" id="{79AE275D-3E3D-EAB3-A6ED-26887FB0471C}"/>
              </a:ext>
            </a:extLst>
          </p:cNvPr>
          <p:cNvSpPr>
            <a:spLocks noGrp="1"/>
          </p:cNvSpPr>
          <p:nvPr>
            <p:ph type="body" idx="30" hasCustomPrompt="1"/>
            <p:custDataLst>
              <p:tags r:id="rId4"/>
            </p:custDataLst>
          </p:nvPr>
        </p:nvSpPr>
        <p:spPr>
          <a:xfrm>
            <a:off x="10147755" y="5503837"/>
            <a:ext cx="7259181" cy="1560600"/>
          </a:xfrm>
        </p:spPr>
        <p:txBody>
          <a:bodyPr wrap="square" lIns="144000" tIns="0" rIns="0" bIns="0" anchor="ctr" anchorCtr="0">
            <a:noAutofit/>
          </a:bodyPr>
          <a:lstStyle>
            <a:lvl1pPr marL="0" indent="0" algn="l">
              <a:spcBef>
                <a:spcPts val="900"/>
              </a:spcBef>
              <a:buNone/>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9" name="Ellipse">
            <a:extLst>
              <a:ext uri="{FF2B5EF4-FFF2-40B4-BE49-F238E27FC236}">
                <a16:creationId xmlns:a16="http://schemas.microsoft.com/office/drawing/2014/main" id="{D48E060E-FA13-C014-7B91-8DF50AB52DDB}"/>
              </a:ext>
            </a:extLst>
          </p:cNvPr>
          <p:cNvSpPr/>
          <p:nvPr userDrawn="1"/>
        </p:nvSpPr>
        <p:spPr>
          <a:xfrm>
            <a:off x="9337755" y="5879137"/>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49" name="Text Placeholder 1">
            <a:extLst>
              <a:ext uri="{FF2B5EF4-FFF2-40B4-BE49-F238E27FC236}">
                <a16:creationId xmlns:a16="http://schemas.microsoft.com/office/drawing/2014/main" id="{6F607793-E17A-EC8A-C2AB-50B4E7A70865}"/>
              </a:ext>
            </a:extLst>
          </p:cNvPr>
          <p:cNvSpPr>
            <a:spLocks noGrp="1"/>
          </p:cNvSpPr>
          <p:nvPr>
            <p:ph type="body" idx="35" hasCustomPrompt="1"/>
            <p:custDataLst>
              <p:tags r:id="rId5"/>
            </p:custDataLst>
          </p:nvPr>
        </p:nvSpPr>
        <p:spPr>
          <a:xfrm>
            <a:off x="1696778" y="3546905"/>
            <a:ext cx="7259181" cy="1558119"/>
          </a:xfrm>
        </p:spPr>
        <p:txBody>
          <a:bodyPr wrap="square" lIns="144000" tIns="0" rIns="108000" bIns="0" anchor="ctr" anchorCtr="0">
            <a:noAutofit/>
          </a:bodyPr>
          <a:lstStyle>
            <a:lvl1pPr marL="0" indent="0" algn="l">
              <a:spcBef>
                <a:spcPts val="900"/>
              </a:spcBef>
              <a:buNone/>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50" name="Ellipse">
            <a:extLst>
              <a:ext uri="{FF2B5EF4-FFF2-40B4-BE49-F238E27FC236}">
                <a16:creationId xmlns:a16="http://schemas.microsoft.com/office/drawing/2014/main" id="{A2846692-1038-829F-19E7-63F09E48F7FA}"/>
              </a:ext>
            </a:extLst>
          </p:cNvPr>
          <p:cNvSpPr/>
          <p:nvPr userDrawn="1"/>
        </p:nvSpPr>
        <p:spPr>
          <a:xfrm>
            <a:off x="886778" y="3920964"/>
            <a:ext cx="810000" cy="810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51" name="Text Placeholder 3">
            <a:extLst>
              <a:ext uri="{FF2B5EF4-FFF2-40B4-BE49-F238E27FC236}">
                <a16:creationId xmlns:a16="http://schemas.microsoft.com/office/drawing/2014/main" id="{8981C06E-0172-C231-4E86-272E8841736D}"/>
              </a:ext>
            </a:extLst>
          </p:cNvPr>
          <p:cNvSpPr>
            <a:spLocks noGrp="1"/>
          </p:cNvSpPr>
          <p:nvPr>
            <p:ph type="body" idx="36" hasCustomPrompt="1"/>
            <p:custDataLst>
              <p:tags r:id="rId6"/>
            </p:custDataLst>
          </p:nvPr>
        </p:nvSpPr>
        <p:spPr>
          <a:xfrm>
            <a:off x="1696778" y="5503837"/>
            <a:ext cx="7259181" cy="1560600"/>
          </a:xfrm>
        </p:spPr>
        <p:txBody>
          <a:bodyPr wrap="square" lIns="144000" tIns="0" rIns="108000" bIns="0" anchor="ctr" anchorCtr="0">
            <a:noAutofit/>
          </a:bodyPr>
          <a:lstStyle>
            <a:lvl1pPr marL="0" indent="0" algn="l">
              <a:spcBef>
                <a:spcPts val="900"/>
              </a:spcBef>
              <a:buNone/>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52" name="Ellipse">
            <a:extLst>
              <a:ext uri="{FF2B5EF4-FFF2-40B4-BE49-F238E27FC236}">
                <a16:creationId xmlns:a16="http://schemas.microsoft.com/office/drawing/2014/main" id="{60E14D21-00E8-7167-0592-1FCEE682A6C5}"/>
              </a:ext>
            </a:extLst>
          </p:cNvPr>
          <p:cNvSpPr/>
          <p:nvPr userDrawn="1"/>
        </p:nvSpPr>
        <p:spPr>
          <a:xfrm>
            <a:off x="886778" y="5879137"/>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53" name="Text Placeholder 5">
            <a:extLst>
              <a:ext uri="{FF2B5EF4-FFF2-40B4-BE49-F238E27FC236}">
                <a16:creationId xmlns:a16="http://schemas.microsoft.com/office/drawing/2014/main" id="{D9AB5896-ED43-3B9A-7EA9-952AAF5EB4EC}"/>
              </a:ext>
            </a:extLst>
          </p:cNvPr>
          <p:cNvSpPr>
            <a:spLocks noGrp="1"/>
          </p:cNvSpPr>
          <p:nvPr>
            <p:ph type="body" idx="37" hasCustomPrompt="1"/>
            <p:custDataLst>
              <p:tags r:id="rId7"/>
            </p:custDataLst>
          </p:nvPr>
        </p:nvSpPr>
        <p:spPr>
          <a:xfrm>
            <a:off x="1696778" y="7454586"/>
            <a:ext cx="7259181" cy="1560600"/>
          </a:xfrm>
        </p:spPr>
        <p:txBody>
          <a:bodyPr wrap="square" lIns="144000" tIns="0" rIns="108000" bIns="0" anchor="ctr" anchorCtr="0">
            <a:noAutofit/>
          </a:bodyPr>
          <a:lstStyle>
            <a:lvl1pPr marL="0" indent="0" algn="l">
              <a:spcBef>
                <a:spcPts val="900"/>
              </a:spcBef>
              <a:buNone/>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54" name="Ellipse">
            <a:extLst>
              <a:ext uri="{FF2B5EF4-FFF2-40B4-BE49-F238E27FC236}">
                <a16:creationId xmlns:a16="http://schemas.microsoft.com/office/drawing/2014/main" id="{88D793F7-60A2-BB41-80A8-3997B6F492BD}"/>
              </a:ext>
            </a:extLst>
          </p:cNvPr>
          <p:cNvSpPr/>
          <p:nvPr userDrawn="1"/>
        </p:nvSpPr>
        <p:spPr>
          <a:xfrm>
            <a:off x="886778" y="7829886"/>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75" name="Group 74">
            <a:extLst>
              <a:ext uri="{FF2B5EF4-FFF2-40B4-BE49-F238E27FC236}">
                <a16:creationId xmlns:a16="http://schemas.microsoft.com/office/drawing/2014/main" id="{59D6953B-1A2D-6115-EC28-2B379C820B1E}"/>
              </a:ext>
            </a:extLst>
          </p:cNvPr>
          <p:cNvGrpSpPr/>
          <p:nvPr userDrawn="1"/>
        </p:nvGrpSpPr>
        <p:grpSpPr>
          <a:xfrm>
            <a:off x="1116278" y="8059386"/>
            <a:ext cx="351000" cy="351000"/>
            <a:chOff x="819150" y="5518903"/>
            <a:chExt cx="288000" cy="288000"/>
          </a:xfrm>
        </p:grpSpPr>
        <p:cxnSp>
          <p:nvCxnSpPr>
            <p:cNvPr id="70" name="Straight Connector 69">
              <a:extLst>
                <a:ext uri="{FF2B5EF4-FFF2-40B4-BE49-F238E27FC236}">
                  <a16:creationId xmlns:a16="http://schemas.microsoft.com/office/drawing/2014/main" id="{CB270CD0-F392-FD69-DDA5-455E75BEDF66}"/>
                </a:ext>
              </a:extLst>
            </p:cNvPr>
            <p:cNvCxnSpPr>
              <a:cxnSpLocks/>
            </p:cNvCxnSpPr>
            <p:nvPr userDrawn="1"/>
          </p:nvCxnSpPr>
          <p:spPr>
            <a:xfrm flipH="1">
              <a:off x="819150" y="5662903"/>
              <a:ext cx="28800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12D7CCDE-AD9D-E053-19C1-2798569F0F66}"/>
                </a:ext>
              </a:extLst>
            </p:cNvPr>
            <p:cNvCxnSpPr>
              <a:cxnSpLocks/>
            </p:cNvCxnSpPr>
            <p:nvPr userDrawn="1"/>
          </p:nvCxnSpPr>
          <p:spPr>
            <a:xfrm flipV="1">
              <a:off x="963150" y="5518903"/>
              <a:ext cx="0" cy="288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grpSp>
        <p:nvGrpSpPr>
          <p:cNvPr id="76" name="Group 75">
            <a:extLst>
              <a:ext uri="{FF2B5EF4-FFF2-40B4-BE49-F238E27FC236}">
                <a16:creationId xmlns:a16="http://schemas.microsoft.com/office/drawing/2014/main" id="{B7D0E4A0-51D3-DC6C-910D-6F15E8E0B0C5}"/>
              </a:ext>
            </a:extLst>
          </p:cNvPr>
          <p:cNvGrpSpPr/>
          <p:nvPr userDrawn="1"/>
        </p:nvGrpSpPr>
        <p:grpSpPr>
          <a:xfrm>
            <a:off x="1116278" y="6108637"/>
            <a:ext cx="351000" cy="351000"/>
            <a:chOff x="819150" y="5518903"/>
            <a:chExt cx="288000" cy="288000"/>
          </a:xfrm>
        </p:grpSpPr>
        <p:cxnSp>
          <p:nvCxnSpPr>
            <p:cNvPr id="77" name="Straight Connector 76">
              <a:extLst>
                <a:ext uri="{FF2B5EF4-FFF2-40B4-BE49-F238E27FC236}">
                  <a16:creationId xmlns:a16="http://schemas.microsoft.com/office/drawing/2014/main" id="{CCFC5CC4-165B-AEA0-551F-862C0DC9154D}"/>
                </a:ext>
              </a:extLst>
            </p:cNvPr>
            <p:cNvCxnSpPr>
              <a:cxnSpLocks/>
            </p:cNvCxnSpPr>
            <p:nvPr userDrawn="1"/>
          </p:nvCxnSpPr>
          <p:spPr>
            <a:xfrm flipH="1">
              <a:off x="819150" y="5662903"/>
              <a:ext cx="28800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A23AC1B7-0161-CD2B-FCBB-5E145E2C1F79}"/>
                </a:ext>
              </a:extLst>
            </p:cNvPr>
            <p:cNvCxnSpPr>
              <a:cxnSpLocks/>
            </p:cNvCxnSpPr>
            <p:nvPr userDrawn="1"/>
          </p:nvCxnSpPr>
          <p:spPr>
            <a:xfrm flipV="1">
              <a:off x="963150" y="5518903"/>
              <a:ext cx="0" cy="288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grpSp>
        <p:nvGrpSpPr>
          <p:cNvPr id="79" name="Group 78">
            <a:extLst>
              <a:ext uri="{FF2B5EF4-FFF2-40B4-BE49-F238E27FC236}">
                <a16:creationId xmlns:a16="http://schemas.microsoft.com/office/drawing/2014/main" id="{1FCBED6C-4F28-DCCC-E744-D39A9B90D5E4}"/>
              </a:ext>
            </a:extLst>
          </p:cNvPr>
          <p:cNvGrpSpPr/>
          <p:nvPr userDrawn="1"/>
        </p:nvGrpSpPr>
        <p:grpSpPr>
          <a:xfrm>
            <a:off x="1124085" y="4150464"/>
            <a:ext cx="351000" cy="351000"/>
            <a:chOff x="819150" y="5518903"/>
            <a:chExt cx="288000" cy="288000"/>
          </a:xfrm>
        </p:grpSpPr>
        <p:cxnSp>
          <p:nvCxnSpPr>
            <p:cNvPr id="80" name="Straight Connector 79">
              <a:extLst>
                <a:ext uri="{FF2B5EF4-FFF2-40B4-BE49-F238E27FC236}">
                  <a16:creationId xmlns:a16="http://schemas.microsoft.com/office/drawing/2014/main" id="{F7AA1B19-12C0-2824-CC4D-EB8532CB06F5}"/>
                </a:ext>
              </a:extLst>
            </p:cNvPr>
            <p:cNvCxnSpPr>
              <a:cxnSpLocks/>
            </p:cNvCxnSpPr>
            <p:nvPr userDrawn="1"/>
          </p:nvCxnSpPr>
          <p:spPr>
            <a:xfrm flipH="1">
              <a:off x="819150" y="5662903"/>
              <a:ext cx="288000" cy="0"/>
            </a:xfrm>
            <a:prstGeom prst="line">
              <a:avLst/>
            </a:prstGeom>
            <a:ln w="12700">
              <a:solidFill>
                <a:schemeClr val="bg1"/>
              </a:solidFill>
            </a:ln>
          </p:spPr>
          <p:style>
            <a:lnRef idx="2">
              <a:schemeClr val="accent1"/>
            </a:lnRef>
            <a:fillRef idx="0">
              <a:schemeClr val="accent1"/>
            </a:fillRef>
            <a:effectRef idx="1">
              <a:schemeClr val="accent1"/>
            </a:effectRef>
            <a:fontRef idx="minor">
              <a:schemeClr val="tx1"/>
            </a:fontRef>
          </p:style>
        </p:cxnSp>
        <p:cxnSp>
          <p:nvCxnSpPr>
            <p:cNvPr id="81" name="Straight Connector 80">
              <a:extLst>
                <a:ext uri="{FF2B5EF4-FFF2-40B4-BE49-F238E27FC236}">
                  <a16:creationId xmlns:a16="http://schemas.microsoft.com/office/drawing/2014/main" id="{6C790BD3-9047-DE9A-0680-F20650BA33B5}"/>
                </a:ext>
              </a:extLst>
            </p:cNvPr>
            <p:cNvCxnSpPr>
              <a:cxnSpLocks/>
            </p:cNvCxnSpPr>
            <p:nvPr userDrawn="1"/>
          </p:nvCxnSpPr>
          <p:spPr>
            <a:xfrm flipV="1">
              <a:off x="963150" y="5518903"/>
              <a:ext cx="0" cy="288000"/>
            </a:xfrm>
            <a:prstGeom prst="line">
              <a:avLst/>
            </a:prstGeom>
            <a:ln w="12700">
              <a:solidFill>
                <a:schemeClr val="bg1"/>
              </a:solidFill>
            </a:ln>
          </p:spPr>
          <p:style>
            <a:lnRef idx="2">
              <a:schemeClr val="accent1"/>
            </a:lnRef>
            <a:fillRef idx="0">
              <a:schemeClr val="accent1"/>
            </a:fillRef>
            <a:effectRef idx="1">
              <a:schemeClr val="accent1"/>
            </a:effectRef>
            <a:fontRef idx="minor">
              <a:schemeClr val="tx1"/>
            </a:fontRef>
          </p:style>
        </p:cxnSp>
      </p:grpSp>
      <p:grpSp>
        <p:nvGrpSpPr>
          <p:cNvPr id="82" name="Group 81">
            <a:extLst>
              <a:ext uri="{FF2B5EF4-FFF2-40B4-BE49-F238E27FC236}">
                <a16:creationId xmlns:a16="http://schemas.microsoft.com/office/drawing/2014/main" id="{1EDABEB3-8F13-DB8D-05E1-0F911E70E00B}"/>
              </a:ext>
            </a:extLst>
          </p:cNvPr>
          <p:cNvGrpSpPr/>
          <p:nvPr userDrawn="1"/>
        </p:nvGrpSpPr>
        <p:grpSpPr>
          <a:xfrm>
            <a:off x="9567255" y="6108637"/>
            <a:ext cx="351000" cy="351000"/>
            <a:chOff x="819150" y="5518903"/>
            <a:chExt cx="288000" cy="288000"/>
          </a:xfrm>
        </p:grpSpPr>
        <p:cxnSp>
          <p:nvCxnSpPr>
            <p:cNvPr id="83" name="Straight Connector 82">
              <a:extLst>
                <a:ext uri="{FF2B5EF4-FFF2-40B4-BE49-F238E27FC236}">
                  <a16:creationId xmlns:a16="http://schemas.microsoft.com/office/drawing/2014/main" id="{2E0CE233-E227-D489-AEEF-FCC983A958C5}"/>
                </a:ext>
              </a:extLst>
            </p:cNvPr>
            <p:cNvCxnSpPr>
              <a:cxnSpLocks/>
            </p:cNvCxnSpPr>
            <p:nvPr userDrawn="1"/>
          </p:nvCxnSpPr>
          <p:spPr>
            <a:xfrm flipH="1">
              <a:off x="819150" y="5662903"/>
              <a:ext cx="28800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4" name="Straight Connector 83">
              <a:extLst>
                <a:ext uri="{FF2B5EF4-FFF2-40B4-BE49-F238E27FC236}">
                  <a16:creationId xmlns:a16="http://schemas.microsoft.com/office/drawing/2014/main" id="{279EC8DE-ED51-5E1B-6B09-BD0A68BA62FE}"/>
                </a:ext>
              </a:extLst>
            </p:cNvPr>
            <p:cNvCxnSpPr>
              <a:cxnSpLocks/>
            </p:cNvCxnSpPr>
            <p:nvPr userDrawn="1"/>
          </p:nvCxnSpPr>
          <p:spPr>
            <a:xfrm flipV="1">
              <a:off x="963150" y="5518903"/>
              <a:ext cx="0" cy="288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grpSp>
        <p:nvGrpSpPr>
          <p:cNvPr id="85" name="Group 84">
            <a:extLst>
              <a:ext uri="{FF2B5EF4-FFF2-40B4-BE49-F238E27FC236}">
                <a16:creationId xmlns:a16="http://schemas.microsoft.com/office/drawing/2014/main" id="{3888D813-4D3E-6982-4D31-4BFCEAE6131B}"/>
              </a:ext>
            </a:extLst>
          </p:cNvPr>
          <p:cNvGrpSpPr/>
          <p:nvPr userDrawn="1"/>
        </p:nvGrpSpPr>
        <p:grpSpPr>
          <a:xfrm>
            <a:off x="9567255" y="4150464"/>
            <a:ext cx="351000" cy="351000"/>
            <a:chOff x="819150" y="5518903"/>
            <a:chExt cx="288000" cy="288000"/>
          </a:xfrm>
        </p:grpSpPr>
        <p:cxnSp>
          <p:nvCxnSpPr>
            <p:cNvPr id="86" name="Straight Connector 85">
              <a:extLst>
                <a:ext uri="{FF2B5EF4-FFF2-40B4-BE49-F238E27FC236}">
                  <a16:creationId xmlns:a16="http://schemas.microsoft.com/office/drawing/2014/main" id="{05B589B3-74CD-339B-5DF0-9A87EC2B18AA}"/>
                </a:ext>
              </a:extLst>
            </p:cNvPr>
            <p:cNvCxnSpPr>
              <a:cxnSpLocks/>
            </p:cNvCxnSpPr>
            <p:nvPr userDrawn="1"/>
          </p:nvCxnSpPr>
          <p:spPr>
            <a:xfrm flipH="1">
              <a:off x="819150" y="5662903"/>
              <a:ext cx="28800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7" name="Straight Connector 86">
              <a:extLst>
                <a:ext uri="{FF2B5EF4-FFF2-40B4-BE49-F238E27FC236}">
                  <a16:creationId xmlns:a16="http://schemas.microsoft.com/office/drawing/2014/main" id="{5E41557F-7DB2-96BB-AE68-AA146E3A1548}"/>
                </a:ext>
              </a:extLst>
            </p:cNvPr>
            <p:cNvCxnSpPr>
              <a:cxnSpLocks/>
            </p:cNvCxnSpPr>
            <p:nvPr userDrawn="1"/>
          </p:nvCxnSpPr>
          <p:spPr>
            <a:xfrm flipV="1">
              <a:off x="963150" y="5518903"/>
              <a:ext cx="0" cy="288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5335903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ummaryV2">
    <p:bg>
      <p:bgPr>
        <a:solidFill>
          <a:schemeClr val="accent6"/>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EEEBD78-4E2C-3193-8BED-095344D0279C}"/>
              </a:ext>
            </a:extLst>
          </p:cNvPr>
          <p:cNvSpPr/>
          <p:nvPr userDrawn="1"/>
        </p:nvSpPr>
        <p:spPr>
          <a:xfrm>
            <a:off x="800100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8"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86778" y="9288740"/>
            <a:ext cx="16502154" cy="262890"/>
            <a:chOff x="-8374441" y="6004560"/>
            <a:chExt cx="11001436"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4441" y="6092190"/>
              <a:ext cx="11001436"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6" name="Arc 25">
            <a:extLst>
              <a:ext uri="{FF2B5EF4-FFF2-40B4-BE49-F238E27FC236}">
                <a16:creationId xmlns:a16="http://schemas.microsoft.com/office/drawing/2014/main" id="{0D78E7E1-B888-4DE7-70E1-CC47C4A4C96B}"/>
              </a:ext>
            </a:extLst>
          </p:cNvPr>
          <p:cNvSpPr/>
          <p:nvPr userDrawn="1"/>
        </p:nvSpPr>
        <p:spPr>
          <a:xfrm rot="16200000">
            <a:off x="14398274" y="-1941250"/>
            <a:ext cx="3889727" cy="3889727"/>
          </a:xfrm>
          <a:prstGeom prst="arc">
            <a:avLst>
              <a:gd name="adj1" fmla="val 5405943"/>
              <a:gd name="adj2" fmla="val 1621157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22" name="Text Placeholder 4">
            <a:extLst>
              <a:ext uri="{FF2B5EF4-FFF2-40B4-BE49-F238E27FC236}">
                <a16:creationId xmlns:a16="http://schemas.microsoft.com/office/drawing/2014/main" id="{9D50986A-965F-2312-96F7-56DD36FBBE9F}"/>
              </a:ext>
            </a:extLst>
          </p:cNvPr>
          <p:cNvSpPr>
            <a:spLocks noGrp="1"/>
          </p:cNvSpPr>
          <p:nvPr>
            <p:ph type="body" idx="28" hasCustomPrompt="1"/>
            <p:custDataLst>
              <p:tags r:id="rId3"/>
            </p:custDataLst>
          </p:nvPr>
        </p:nvSpPr>
        <p:spPr>
          <a:xfrm>
            <a:off x="10147755" y="3545664"/>
            <a:ext cx="7259181" cy="1560600"/>
          </a:xfrm>
        </p:spPr>
        <p:txBody>
          <a:bodyPr wrap="square" lIns="144000" tIns="0" rIns="0" bIns="0" anchor="ctr" anchorCtr="0">
            <a:noAutofit/>
          </a:bodyPr>
          <a:lstStyle>
            <a:lvl1pPr marL="0" indent="0" algn="l">
              <a:spcBef>
                <a:spcPts val="900"/>
              </a:spcBef>
              <a:buNone/>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7" name="Ellipse">
            <a:extLst>
              <a:ext uri="{FF2B5EF4-FFF2-40B4-BE49-F238E27FC236}">
                <a16:creationId xmlns:a16="http://schemas.microsoft.com/office/drawing/2014/main" id="{8A7C1170-4D31-08CC-5514-A9154AE82448}"/>
              </a:ext>
            </a:extLst>
          </p:cNvPr>
          <p:cNvSpPr/>
          <p:nvPr userDrawn="1"/>
        </p:nvSpPr>
        <p:spPr>
          <a:xfrm>
            <a:off x="9337755" y="3920964"/>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8" name="Text Placeholder 5">
            <a:extLst>
              <a:ext uri="{FF2B5EF4-FFF2-40B4-BE49-F238E27FC236}">
                <a16:creationId xmlns:a16="http://schemas.microsoft.com/office/drawing/2014/main" id="{79AE275D-3E3D-EAB3-A6ED-26887FB0471C}"/>
              </a:ext>
            </a:extLst>
          </p:cNvPr>
          <p:cNvSpPr>
            <a:spLocks noGrp="1"/>
          </p:cNvSpPr>
          <p:nvPr>
            <p:ph type="body" idx="30" hasCustomPrompt="1"/>
            <p:custDataLst>
              <p:tags r:id="rId4"/>
            </p:custDataLst>
          </p:nvPr>
        </p:nvSpPr>
        <p:spPr>
          <a:xfrm>
            <a:off x="10147755" y="5503837"/>
            <a:ext cx="7259181" cy="1560600"/>
          </a:xfrm>
        </p:spPr>
        <p:txBody>
          <a:bodyPr wrap="square" lIns="144000" tIns="0" rIns="0" bIns="0" anchor="ctr" anchorCtr="0">
            <a:noAutofit/>
          </a:bodyPr>
          <a:lstStyle>
            <a:lvl1pPr marL="0" indent="0" algn="l">
              <a:spcBef>
                <a:spcPts val="900"/>
              </a:spcBef>
              <a:buNone/>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9" name="Ellipse">
            <a:extLst>
              <a:ext uri="{FF2B5EF4-FFF2-40B4-BE49-F238E27FC236}">
                <a16:creationId xmlns:a16="http://schemas.microsoft.com/office/drawing/2014/main" id="{D48E060E-FA13-C014-7B91-8DF50AB52DDB}"/>
              </a:ext>
            </a:extLst>
          </p:cNvPr>
          <p:cNvSpPr/>
          <p:nvPr userDrawn="1"/>
        </p:nvSpPr>
        <p:spPr>
          <a:xfrm>
            <a:off x="9337755" y="5879137"/>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49" name="Text Placeholder 1">
            <a:extLst>
              <a:ext uri="{FF2B5EF4-FFF2-40B4-BE49-F238E27FC236}">
                <a16:creationId xmlns:a16="http://schemas.microsoft.com/office/drawing/2014/main" id="{6F607793-E17A-EC8A-C2AB-50B4E7A70865}"/>
              </a:ext>
            </a:extLst>
          </p:cNvPr>
          <p:cNvSpPr>
            <a:spLocks noGrp="1"/>
          </p:cNvSpPr>
          <p:nvPr>
            <p:ph type="body" idx="35" hasCustomPrompt="1"/>
            <p:custDataLst>
              <p:tags r:id="rId5"/>
            </p:custDataLst>
          </p:nvPr>
        </p:nvSpPr>
        <p:spPr>
          <a:xfrm>
            <a:off x="1696778" y="3546905"/>
            <a:ext cx="7259181" cy="1558119"/>
          </a:xfrm>
        </p:spPr>
        <p:txBody>
          <a:bodyPr wrap="square" lIns="144000" tIns="0" rIns="108000" bIns="0" anchor="ctr" anchorCtr="0">
            <a:noAutofit/>
          </a:bodyPr>
          <a:lstStyle>
            <a:lvl1pPr marL="0" indent="0" algn="l">
              <a:spcBef>
                <a:spcPts val="900"/>
              </a:spcBef>
              <a:buNone/>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50" name="Ellipse">
            <a:extLst>
              <a:ext uri="{FF2B5EF4-FFF2-40B4-BE49-F238E27FC236}">
                <a16:creationId xmlns:a16="http://schemas.microsoft.com/office/drawing/2014/main" id="{A2846692-1038-829F-19E7-63F09E48F7FA}"/>
              </a:ext>
            </a:extLst>
          </p:cNvPr>
          <p:cNvSpPr/>
          <p:nvPr userDrawn="1"/>
        </p:nvSpPr>
        <p:spPr>
          <a:xfrm>
            <a:off x="886778" y="3920964"/>
            <a:ext cx="810000" cy="810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51" name="Text Placeholder 2">
            <a:extLst>
              <a:ext uri="{FF2B5EF4-FFF2-40B4-BE49-F238E27FC236}">
                <a16:creationId xmlns:a16="http://schemas.microsoft.com/office/drawing/2014/main" id="{8981C06E-0172-C231-4E86-272E8841736D}"/>
              </a:ext>
            </a:extLst>
          </p:cNvPr>
          <p:cNvSpPr>
            <a:spLocks noGrp="1"/>
          </p:cNvSpPr>
          <p:nvPr>
            <p:ph type="body" idx="36" hasCustomPrompt="1"/>
            <p:custDataLst>
              <p:tags r:id="rId6"/>
            </p:custDataLst>
          </p:nvPr>
        </p:nvSpPr>
        <p:spPr>
          <a:xfrm>
            <a:off x="1696778" y="5503837"/>
            <a:ext cx="7259181" cy="1560600"/>
          </a:xfrm>
        </p:spPr>
        <p:txBody>
          <a:bodyPr wrap="square" lIns="144000" tIns="0" rIns="108000" bIns="0" anchor="ctr" anchorCtr="0">
            <a:noAutofit/>
          </a:bodyPr>
          <a:lstStyle>
            <a:lvl1pPr marL="0" indent="0" algn="l">
              <a:spcBef>
                <a:spcPts val="900"/>
              </a:spcBef>
              <a:buNone/>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52" name="Ellipse">
            <a:extLst>
              <a:ext uri="{FF2B5EF4-FFF2-40B4-BE49-F238E27FC236}">
                <a16:creationId xmlns:a16="http://schemas.microsoft.com/office/drawing/2014/main" id="{60E14D21-00E8-7167-0592-1FCEE682A6C5}"/>
              </a:ext>
            </a:extLst>
          </p:cNvPr>
          <p:cNvSpPr/>
          <p:nvPr userDrawn="1"/>
        </p:nvSpPr>
        <p:spPr>
          <a:xfrm>
            <a:off x="886778" y="5879137"/>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53" name="Text Placeholder 3">
            <a:extLst>
              <a:ext uri="{FF2B5EF4-FFF2-40B4-BE49-F238E27FC236}">
                <a16:creationId xmlns:a16="http://schemas.microsoft.com/office/drawing/2014/main" id="{D9AB5896-ED43-3B9A-7EA9-952AAF5EB4EC}"/>
              </a:ext>
            </a:extLst>
          </p:cNvPr>
          <p:cNvSpPr>
            <a:spLocks noGrp="1"/>
          </p:cNvSpPr>
          <p:nvPr>
            <p:ph type="body" idx="37" hasCustomPrompt="1"/>
            <p:custDataLst>
              <p:tags r:id="rId7"/>
            </p:custDataLst>
          </p:nvPr>
        </p:nvSpPr>
        <p:spPr>
          <a:xfrm>
            <a:off x="1696778" y="7454586"/>
            <a:ext cx="7259181" cy="1560600"/>
          </a:xfrm>
        </p:spPr>
        <p:txBody>
          <a:bodyPr wrap="square" lIns="144000" tIns="0" rIns="108000" bIns="0" anchor="ctr" anchorCtr="0">
            <a:noAutofit/>
          </a:bodyPr>
          <a:lstStyle>
            <a:lvl1pPr marL="0" indent="0" algn="l">
              <a:spcBef>
                <a:spcPts val="900"/>
              </a:spcBef>
              <a:buNone/>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54" name="Ellipse">
            <a:extLst>
              <a:ext uri="{FF2B5EF4-FFF2-40B4-BE49-F238E27FC236}">
                <a16:creationId xmlns:a16="http://schemas.microsoft.com/office/drawing/2014/main" id="{88D793F7-60A2-BB41-80A8-3997B6F492BD}"/>
              </a:ext>
            </a:extLst>
          </p:cNvPr>
          <p:cNvSpPr/>
          <p:nvPr userDrawn="1"/>
        </p:nvSpPr>
        <p:spPr>
          <a:xfrm>
            <a:off x="886778" y="7829886"/>
            <a:ext cx="810000" cy="810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75" name="Group 74">
            <a:extLst>
              <a:ext uri="{FF2B5EF4-FFF2-40B4-BE49-F238E27FC236}">
                <a16:creationId xmlns:a16="http://schemas.microsoft.com/office/drawing/2014/main" id="{59D6953B-1A2D-6115-EC28-2B379C820B1E}"/>
              </a:ext>
            </a:extLst>
          </p:cNvPr>
          <p:cNvGrpSpPr/>
          <p:nvPr userDrawn="1"/>
        </p:nvGrpSpPr>
        <p:grpSpPr>
          <a:xfrm>
            <a:off x="1116278" y="8059386"/>
            <a:ext cx="351000" cy="351000"/>
            <a:chOff x="819150" y="5518903"/>
            <a:chExt cx="288000" cy="288000"/>
          </a:xfrm>
        </p:grpSpPr>
        <p:cxnSp>
          <p:nvCxnSpPr>
            <p:cNvPr id="70" name="Straight Connector 69">
              <a:extLst>
                <a:ext uri="{FF2B5EF4-FFF2-40B4-BE49-F238E27FC236}">
                  <a16:creationId xmlns:a16="http://schemas.microsoft.com/office/drawing/2014/main" id="{CB270CD0-F392-FD69-DDA5-455E75BEDF66}"/>
                </a:ext>
              </a:extLst>
            </p:cNvPr>
            <p:cNvCxnSpPr>
              <a:cxnSpLocks/>
            </p:cNvCxnSpPr>
            <p:nvPr userDrawn="1"/>
          </p:nvCxnSpPr>
          <p:spPr>
            <a:xfrm flipH="1">
              <a:off x="819150" y="5662903"/>
              <a:ext cx="28800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12D7CCDE-AD9D-E053-19C1-2798569F0F66}"/>
                </a:ext>
              </a:extLst>
            </p:cNvPr>
            <p:cNvCxnSpPr>
              <a:cxnSpLocks/>
            </p:cNvCxnSpPr>
            <p:nvPr userDrawn="1"/>
          </p:nvCxnSpPr>
          <p:spPr>
            <a:xfrm flipV="1">
              <a:off x="963150" y="5518903"/>
              <a:ext cx="0" cy="288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grpSp>
        <p:nvGrpSpPr>
          <p:cNvPr id="76" name="Group 75">
            <a:extLst>
              <a:ext uri="{FF2B5EF4-FFF2-40B4-BE49-F238E27FC236}">
                <a16:creationId xmlns:a16="http://schemas.microsoft.com/office/drawing/2014/main" id="{B7D0E4A0-51D3-DC6C-910D-6F15E8E0B0C5}"/>
              </a:ext>
            </a:extLst>
          </p:cNvPr>
          <p:cNvGrpSpPr/>
          <p:nvPr userDrawn="1"/>
        </p:nvGrpSpPr>
        <p:grpSpPr>
          <a:xfrm>
            <a:off x="1116278" y="6108637"/>
            <a:ext cx="351000" cy="351000"/>
            <a:chOff x="819150" y="5518903"/>
            <a:chExt cx="288000" cy="288000"/>
          </a:xfrm>
        </p:grpSpPr>
        <p:cxnSp>
          <p:nvCxnSpPr>
            <p:cNvPr id="77" name="Straight Connector 76">
              <a:extLst>
                <a:ext uri="{FF2B5EF4-FFF2-40B4-BE49-F238E27FC236}">
                  <a16:creationId xmlns:a16="http://schemas.microsoft.com/office/drawing/2014/main" id="{CCFC5CC4-165B-AEA0-551F-862C0DC9154D}"/>
                </a:ext>
              </a:extLst>
            </p:cNvPr>
            <p:cNvCxnSpPr>
              <a:cxnSpLocks/>
            </p:cNvCxnSpPr>
            <p:nvPr userDrawn="1"/>
          </p:nvCxnSpPr>
          <p:spPr>
            <a:xfrm flipH="1">
              <a:off x="819150" y="5662903"/>
              <a:ext cx="28800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A23AC1B7-0161-CD2B-FCBB-5E145E2C1F79}"/>
                </a:ext>
              </a:extLst>
            </p:cNvPr>
            <p:cNvCxnSpPr>
              <a:cxnSpLocks/>
            </p:cNvCxnSpPr>
            <p:nvPr userDrawn="1"/>
          </p:nvCxnSpPr>
          <p:spPr>
            <a:xfrm flipV="1">
              <a:off x="963150" y="5518903"/>
              <a:ext cx="0" cy="288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grpSp>
        <p:nvGrpSpPr>
          <p:cNvPr id="79" name="Group 78">
            <a:extLst>
              <a:ext uri="{FF2B5EF4-FFF2-40B4-BE49-F238E27FC236}">
                <a16:creationId xmlns:a16="http://schemas.microsoft.com/office/drawing/2014/main" id="{1FCBED6C-4F28-DCCC-E744-D39A9B90D5E4}"/>
              </a:ext>
            </a:extLst>
          </p:cNvPr>
          <p:cNvGrpSpPr/>
          <p:nvPr userDrawn="1"/>
        </p:nvGrpSpPr>
        <p:grpSpPr>
          <a:xfrm>
            <a:off x="1124085" y="4150464"/>
            <a:ext cx="351000" cy="351000"/>
            <a:chOff x="819150" y="5518903"/>
            <a:chExt cx="288000" cy="288000"/>
          </a:xfrm>
        </p:grpSpPr>
        <p:cxnSp>
          <p:nvCxnSpPr>
            <p:cNvPr id="80" name="Straight Connector 79">
              <a:extLst>
                <a:ext uri="{FF2B5EF4-FFF2-40B4-BE49-F238E27FC236}">
                  <a16:creationId xmlns:a16="http://schemas.microsoft.com/office/drawing/2014/main" id="{F7AA1B19-12C0-2824-CC4D-EB8532CB06F5}"/>
                </a:ext>
              </a:extLst>
            </p:cNvPr>
            <p:cNvCxnSpPr>
              <a:cxnSpLocks/>
            </p:cNvCxnSpPr>
            <p:nvPr userDrawn="1"/>
          </p:nvCxnSpPr>
          <p:spPr>
            <a:xfrm flipH="1">
              <a:off x="819150" y="5662903"/>
              <a:ext cx="288000" cy="0"/>
            </a:xfrm>
            <a:prstGeom prst="line">
              <a:avLst/>
            </a:prstGeom>
            <a:ln w="12700">
              <a:solidFill>
                <a:schemeClr val="bg1"/>
              </a:solidFill>
            </a:ln>
          </p:spPr>
          <p:style>
            <a:lnRef idx="2">
              <a:schemeClr val="accent1"/>
            </a:lnRef>
            <a:fillRef idx="0">
              <a:schemeClr val="accent1"/>
            </a:fillRef>
            <a:effectRef idx="1">
              <a:schemeClr val="accent1"/>
            </a:effectRef>
            <a:fontRef idx="minor">
              <a:schemeClr val="tx1"/>
            </a:fontRef>
          </p:style>
        </p:cxnSp>
        <p:cxnSp>
          <p:nvCxnSpPr>
            <p:cNvPr id="81" name="Straight Connector 80">
              <a:extLst>
                <a:ext uri="{FF2B5EF4-FFF2-40B4-BE49-F238E27FC236}">
                  <a16:creationId xmlns:a16="http://schemas.microsoft.com/office/drawing/2014/main" id="{6C790BD3-9047-DE9A-0680-F20650BA33B5}"/>
                </a:ext>
              </a:extLst>
            </p:cNvPr>
            <p:cNvCxnSpPr>
              <a:cxnSpLocks/>
            </p:cNvCxnSpPr>
            <p:nvPr userDrawn="1"/>
          </p:nvCxnSpPr>
          <p:spPr>
            <a:xfrm flipV="1">
              <a:off x="963150" y="5518903"/>
              <a:ext cx="0" cy="288000"/>
            </a:xfrm>
            <a:prstGeom prst="line">
              <a:avLst/>
            </a:prstGeom>
            <a:ln w="12700">
              <a:solidFill>
                <a:schemeClr val="bg1"/>
              </a:solidFill>
            </a:ln>
          </p:spPr>
          <p:style>
            <a:lnRef idx="2">
              <a:schemeClr val="accent1"/>
            </a:lnRef>
            <a:fillRef idx="0">
              <a:schemeClr val="accent1"/>
            </a:fillRef>
            <a:effectRef idx="1">
              <a:schemeClr val="accent1"/>
            </a:effectRef>
            <a:fontRef idx="minor">
              <a:schemeClr val="tx1"/>
            </a:fontRef>
          </p:style>
        </p:cxnSp>
      </p:grpSp>
      <p:grpSp>
        <p:nvGrpSpPr>
          <p:cNvPr id="82" name="Group 81">
            <a:extLst>
              <a:ext uri="{FF2B5EF4-FFF2-40B4-BE49-F238E27FC236}">
                <a16:creationId xmlns:a16="http://schemas.microsoft.com/office/drawing/2014/main" id="{1EDABEB3-8F13-DB8D-05E1-0F911E70E00B}"/>
              </a:ext>
            </a:extLst>
          </p:cNvPr>
          <p:cNvGrpSpPr/>
          <p:nvPr userDrawn="1"/>
        </p:nvGrpSpPr>
        <p:grpSpPr>
          <a:xfrm>
            <a:off x="9567255" y="6108637"/>
            <a:ext cx="351000" cy="351000"/>
            <a:chOff x="819150" y="5518903"/>
            <a:chExt cx="288000" cy="288000"/>
          </a:xfrm>
        </p:grpSpPr>
        <p:cxnSp>
          <p:nvCxnSpPr>
            <p:cNvPr id="83" name="Straight Connector 82">
              <a:extLst>
                <a:ext uri="{FF2B5EF4-FFF2-40B4-BE49-F238E27FC236}">
                  <a16:creationId xmlns:a16="http://schemas.microsoft.com/office/drawing/2014/main" id="{2E0CE233-E227-D489-AEEF-FCC983A958C5}"/>
                </a:ext>
              </a:extLst>
            </p:cNvPr>
            <p:cNvCxnSpPr>
              <a:cxnSpLocks/>
            </p:cNvCxnSpPr>
            <p:nvPr userDrawn="1"/>
          </p:nvCxnSpPr>
          <p:spPr>
            <a:xfrm flipH="1">
              <a:off x="819150" y="5662903"/>
              <a:ext cx="28800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4" name="Straight Connector 83">
              <a:extLst>
                <a:ext uri="{FF2B5EF4-FFF2-40B4-BE49-F238E27FC236}">
                  <a16:creationId xmlns:a16="http://schemas.microsoft.com/office/drawing/2014/main" id="{279EC8DE-ED51-5E1B-6B09-BD0A68BA62FE}"/>
                </a:ext>
              </a:extLst>
            </p:cNvPr>
            <p:cNvCxnSpPr>
              <a:cxnSpLocks/>
            </p:cNvCxnSpPr>
            <p:nvPr userDrawn="1"/>
          </p:nvCxnSpPr>
          <p:spPr>
            <a:xfrm flipV="1">
              <a:off x="963150" y="5518903"/>
              <a:ext cx="0" cy="288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grpSp>
        <p:nvGrpSpPr>
          <p:cNvPr id="85" name="Group 84">
            <a:extLst>
              <a:ext uri="{FF2B5EF4-FFF2-40B4-BE49-F238E27FC236}">
                <a16:creationId xmlns:a16="http://schemas.microsoft.com/office/drawing/2014/main" id="{3888D813-4D3E-6982-4D31-4BFCEAE6131B}"/>
              </a:ext>
            </a:extLst>
          </p:cNvPr>
          <p:cNvGrpSpPr/>
          <p:nvPr userDrawn="1"/>
        </p:nvGrpSpPr>
        <p:grpSpPr>
          <a:xfrm>
            <a:off x="9567255" y="4150464"/>
            <a:ext cx="351000" cy="351000"/>
            <a:chOff x="819150" y="5518903"/>
            <a:chExt cx="288000" cy="288000"/>
          </a:xfrm>
        </p:grpSpPr>
        <p:cxnSp>
          <p:nvCxnSpPr>
            <p:cNvPr id="86" name="Straight Connector 85">
              <a:extLst>
                <a:ext uri="{FF2B5EF4-FFF2-40B4-BE49-F238E27FC236}">
                  <a16:creationId xmlns:a16="http://schemas.microsoft.com/office/drawing/2014/main" id="{05B589B3-74CD-339B-5DF0-9A87EC2B18AA}"/>
                </a:ext>
              </a:extLst>
            </p:cNvPr>
            <p:cNvCxnSpPr>
              <a:cxnSpLocks/>
            </p:cNvCxnSpPr>
            <p:nvPr userDrawn="1"/>
          </p:nvCxnSpPr>
          <p:spPr>
            <a:xfrm flipH="1">
              <a:off x="819150" y="5662903"/>
              <a:ext cx="28800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7" name="Straight Connector 86">
              <a:extLst>
                <a:ext uri="{FF2B5EF4-FFF2-40B4-BE49-F238E27FC236}">
                  <a16:creationId xmlns:a16="http://schemas.microsoft.com/office/drawing/2014/main" id="{5E41557F-7DB2-96BB-AE68-AA146E3A1548}"/>
                </a:ext>
              </a:extLst>
            </p:cNvPr>
            <p:cNvCxnSpPr>
              <a:cxnSpLocks/>
            </p:cNvCxnSpPr>
            <p:nvPr userDrawn="1"/>
          </p:nvCxnSpPr>
          <p:spPr>
            <a:xfrm flipV="1">
              <a:off x="963150" y="5518903"/>
              <a:ext cx="0" cy="288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8229270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ableV1">
    <p:bg>
      <p:bgPr>
        <a:solidFill>
          <a:schemeClr val="accent6"/>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5F36EDA-16B1-923C-62F8-5D439E164125}"/>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886778" y="1103040"/>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886778" y="872865"/>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886778" y="987953"/>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userDrawn="1">
            <p:ph type="title" hasCustomPrompt="1"/>
            <p:custDataLst>
              <p:tags r:id="rId2"/>
            </p:custDataLst>
          </p:nvPr>
        </p:nvSpPr>
        <p:spPr>
          <a:xfrm>
            <a:off x="899070" y="1987943"/>
            <a:ext cx="8083005"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11" name="Text Placeholder">
            <a:extLst>
              <a:ext uri="{FF2B5EF4-FFF2-40B4-BE49-F238E27FC236}">
                <a16:creationId xmlns:a16="http://schemas.microsoft.com/office/drawing/2014/main" id="{F77799EB-636D-6737-A2AF-B6C0293139B2}"/>
              </a:ext>
            </a:extLst>
          </p:cNvPr>
          <p:cNvSpPr>
            <a:spLocks noGrp="1"/>
          </p:cNvSpPr>
          <p:nvPr userDrawn="1">
            <p:ph type="body" idx="29" hasCustomPrompt="1"/>
            <p:custDataLst>
              <p:tags r:id="rId3"/>
            </p:custDataLst>
          </p:nvPr>
        </p:nvSpPr>
        <p:spPr>
          <a:xfrm>
            <a:off x="9316934" y="1987943"/>
            <a:ext cx="8083004" cy="1998701"/>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34" name="Table">
            <a:extLst>
              <a:ext uri="{FF2B5EF4-FFF2-40B4-BE49-F238E27FC236}">
                <a16:creationId xmlns:a16="http://schemas.microsoft.com/office/drawing/2014/main" id="{C2B9F8BD-3D53-9A19-FA3F-974D9C9399CC}"/>
              </a:ext>
            </a:extLst>
          </p:cNvPr>
          <p:cNvSpPr>
            <a:spLocks noGrp="1"/>
          </p:cNvSpPr>
          <p:nvPr userDrawn="1">
            <p:ph type="tbl" sz="quarter" idx="30"/>
          </p:nvPr>
        </p:nvSpPr>
        <p:spPr>
          <a:xfrm>
            <a:off x="881063" y="4340511"/>
            <a:ext cx="16525875" cy="5070189"/>
          </a:xfrm>
        </p:spPr>
        <p:txBody>
          <a:bodyPr/>
          <a:lstStyle/>
          <a:p>
            <a:endParaRPr lang="ru-RU"/>
          </a:p>
        </p:txBody>
      </p:sp>
      <p:pic>
        <p:nvPicPr>
          <p:cNvPr id="2" name="Graphic 1">
            <a:extLst>
              <a:ext uri="{FF2B5EF4-FFF2-40B4-BE49-F238E27FC236}">
                <a16:creationId xmlns:a16="http://schemas.microsoft.com/office/drawing/2014/main" id="{D82088D0-E1CB-949E-FB6D-681A8A55F1F6}"/>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3535138" y="735658"/>
            <a:ext cx="3871800" cy="281285"/>
          </a:xfrm>
          <a:prstGeom prst="rect">
            <a:avLst/>
          </a:prstGeom>
        </p:spPr>
      </p:pic>
    </p:spTree>
    <p:extLst>
      <p:ext uri="{BB962C8B-B14F-4D97-AF65-F5344CB8AC3E}">
        <p14:creationId xmlns:p14="http://schemas.microsoft.com/office/powerpoint/2010/main" val="8625323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ableV2">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5F36EDA-16B1-923C-62F8-5D439E164125}"/>
              </a:ext>
            </a:extLst>
          </p:cNvPr>
          <p:cNvSpPr/>
          <p:nvPr userDrawn="1"/>
        </p:nvSpPr>
        <p:spPr>
          <a:xfrm flipH="1">
            <a:off x="0" y="0"/>
            <a:ext cx="10287000"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886778" y="1103040"/>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886778" y="872865"/>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886778" y="987953"/>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userDrawn="1">
            <p:ph type="title" hasCustomPrompt="1"/>
            <p:custDataLst>
              <p:tags r:id="rId2"/>
            </p:custDataLst>
          </p:nvPr>
        </p:nvSpPr>
        <p:spPr>
          <a:xfrm>
            <a:off x="899070" y="1987943"/>
            <a:ext cx="8083005"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11" name="Text Placeholder">
            <a:extLst>
              <a:ext uri="{FF2B5EF4-FFF2-40B4-BE49-F238E27FC236}">
                <a16:creationId xmlns:a16="http://schemas.microsoft.com/office/drawing/2014/main" id="{F77799EB-636D-6737-A2AF-B6C0293139B2}"/>
              </a:ext>
            </a:extLst>
          </p:cNvPr>
          <p:cNvSpPr>
            <a:spLocks noGrp="1"/>
          </p:cNvSpPr>
          <p:nvPr userDrawn="1">
            <p:ph type="body" idx="29" hasCustomPrompt="1"/>
            <p:custDataLst>
              <p:tags r:id="rId3"/>
            </p:custDataLst>
          </p:nvPr>
        </p:nvSpPr>
        <p:spPr>
          <a:xfrm>
            <a:off x="9316934" y="1987943"/>
            <a:ext cx="8083004" cy="1998701"/>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34" name="Table">
            <a:extLst>
              <a:ext uri="{FF2B5EF4-FFF2-40B4-BE49-F238E27FC236}">
                <a16:creationId xmlns:a16="http://schemas.microsoft.com/office/drawing/2014/main" id="{C2B9F8BD-3D53-9A19-FA3F-974D9C9399CC}"/>
              </a:ext>
            </a:extLst>
          </p:cNvPr>
          <p:cNvSpPr>
            <a:spLocks noGrp="1"/>
          </p:cNvSpPr>
          <p:nvPr userDrawn="1">
            <p:ph type="tbl" sz="quarter" idx="30"/>
          </p:nvPr>
        </p:nvSpPr>
        <p:spPr>
          <a:xfrm>
            <a:off x="881063" y="4340511"/>
            <a:ext cx="16525875" cy="5070189"/>
          </a:xfrm>
        </p:spPr>
        <p:txBody>
          <a:bodyPr/>
          <a:lstStyle/>
          <a:p>
            <a:endParaRPr lang="ru-RU"/>
          </a:p>
        </p:txBody>
      </p:sp>
      <p:pic>
        <p:nvPicPr>
          <p:cNvPr id="2" name="Graphic 1">
            <a:extLst>
              <a:ext uri="{FF2B5EF4-FFF2-40B4-BE49-F238E27FC236}">
                <a16:creationId xmlns:a16="http://schemas.microsoft.com/office/drawing/2014/main" id="{A3EA6150-09F5-C348-E874-F522D54AB2C0}"/>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3535138" y="735658"/>
            <a:ext cx="3871800" cy="281285"/>
          </a:xfrm>
          <a:prstGeom prst="rect">
            <a:avLst/>
          </a:prstGeom>
        </p:spPr>
      </p:pic>
    </p:spTree>
    <p:extLst>
      <p:ext uri="{BB962C8B-B14F-4D97-AF65-F5344CB8AC3E}">
        <p14:creationId xmlns:p14="http://schemas.microsoft.com/office/powerpoint/2010/main" val="16107274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hart2">
    <p:bg>
      <p:bgPr>
        <a:solidFill>
          <a:schemeClr val="accent6"/>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ABF06C5-C734-0D5C-D7AE-3E785FC18696}"/>
              </a:ext>
            </a:extLst>
          </p:cNvPr>
          <p:cNvSpPr/>
          <p:nvPr userDrawn="1"/>
        </p:nvSpPr>
        <p:spPr>
          <a:xfrm>
            <a:off x="930178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3" name="Rectangle 22">
            <a:extLst>
              <a:ext uri="{FF2B5EF4-FFF2-40B4-BE49-F238E27FC236}">
                <a16:creationId xmlns:a16="http://schemas.microsoft.com/office/drawing/2014/main" id="{CCD1D2C6-65CC-A183-8535-526E20ABBBF9}"/>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886778" y="1103040"/>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886778" y="872865"/>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886778" y="987953"/>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userDrawn="1">
            <p:ph type="title" hasCustomPrompt="1"/>
            <p:custDataLst>
              <p:tags r:id="rId2"/>
            </p:custDataLst>
          </p:nvPr>
        </p:nvSpPr>
        <p:spPr>
          <a:xfrm>
            <a:off x="899069" y="1987943"/>
            <a:ext cx="16507868"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34" name="Text Placeholder">
            <a:extLst>
              <a:ext uri="{FF2B5EF4-FFF2-40B4-BE49-F238E27FC236}">
                <a16:creationId xmlns:a16="http://schemas.microsoft.com/office/drawing/2014/main" id="{2737DA5B-E277-5DA0-4B36-497CD2AB93BE}"/>
              </a:ext>
            </a:extLst>
          </p:cNvPr>
          <p:cNvSpPr>
            <a:spLocks noGrp="1"/>
          </p:cNvSpPr>
          <p:nvPr userDrawn="1">
            <p:ph type="body" idx="25" hasCustomPrompt="1"/>
            <p:custDataLst>
              <p:tags r:id="rId3"/>
            </p:custDataLst>
          </p:nvPr>
        </p:nvSpPr>
        <p:spPr>
          <a:xfrm>
            <a:off x="881061" y="7458568"/>
            <a:ext cx="8101014" cy="1570602"/>
          </a:xfrm>
        </p:spPr>
        <p:txBody>
          <a:bodyPr lIns="0" tIns="108000" rIns="108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35" name="Text Placeholder">
            <a:extLst>
              <a:ext uri="{FF2B5EF4-FFF2-40B4-BE49-F238E27FC236}">
                <a16:creationId xmlns:a16="http://schemas.microsoft.com/office/drawing/2014/main" id="{12F4E811-2683-6EF3-8373-16397EF9964D}"/>
              </a:ext>
            </a:extLst>
          </p:cNvPr>
          <p:cNvSpPr>
            <a:spLocks noGrp="1"/>
          </p:cNvSpPr>
          <p:nvPr userDrawn="1">
            <p:ph type="body" idx="29" hasCustomPrompt="1"/>
            <p:custDataLst>
              <p:tags r:id="rId4"/>
            </p:custDataLst>
          </p:nvPr>
        </p:nvSpPr>
        <p:spPr>
          <a:xfrm>
            <a:off x="9315069" y="7458567"/>
            <a:ext cx="8098686" cy="1571400"/>
          </a:xfrm>
        </p:spPr>
        <p:txBody>
          <a:bodyPr lIns="0" tIns="108000" rIns="108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7" name="Subtitle Placeholder">
            <a:extLst>
              <a:ext uri="{FF2B5EF4-FFF2-40B4-BE49-F238E27FC236}">
                <a16:creationId xmlns:a16="http://schemas.microsoft.com/office/drawing/2014/main" id="{BDA78F5E-A323-6C30-6FA3-522DC96091FF}"/>
              </a:ext>
            </a:extLst>
          </p:cNvPr>
          <p:cNvSpPr>
            <a:spLocks noGrp="1"/>
          </p:cNvSpPr>
          <p:nvPr userDrawn="1">
            <p:ph type="body" idx="31" hasCustomPrompt="1"/>
            <p:custDataLst>
              <p:tags r:id="rId5"/>
            </p:custDataLst>
          </p:nvPr>
        </p:nvSpPr>
        <p:spPr>
          <a:xfrm>
            <a:off x="881061" y="6615710"/>
            <a:ext cx="8101014" cy="830997"/>
          </a:xfrm>
        </p:spPr>
        <p:txBody>
          <a:bodyPr wrap="square" lIns="0" tIns="0" rIns="108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8" name="Subtitle Placeholder">
            <a:extLst>
              <a:ext uri="{FF2B5EF4-FFF2-40B4-BE49-F238E27FC236}">
                <a16:creationId xmlns:a16="http://schemas.microsoft.com/office/drawing/2014/main" id="{8930627B-97B0-9008-9126-78E50DDEB905}"/>
              </a:ext>
            </a:extLst>
          </p:cNvPr>
          <p:cNvSpPr>
            <a:spLocks noGrp="1"/>
          </p:cNvSpPr>
          <p:nvPr userDrawn="1">
            <p:ph type="body" idx="36" hasCustomPrompt="1"/>
            <p:custDataLst>
              <p:tags r:id="rId6"/>
            </p:custDataLst>
          </p:nvPr>
        </p:nvSpPr>
        <p:spPr>
          <a:xfrm>
            <a:off x="9315843" y="6615710"/>
            <a:ext cx="8098686" cy="830997"/>
          </a:xfrm>
        </p:spPr>
        <p:txBody>
          <a:bodyPr wrap="square" lIns="0" tIns="0" rIns="108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pic>
        <p:nvPicPr>
          <p:cNvPr id="4" name="Graphic 3">
            <a:extLst>
              <a:ext uri="{FF2B5EF4-FFF2-40B4-BE49-F238E27FC236}">
                <a16:creationId xmlns:a16="http://schemas.microsoft.com/office/drawing/2014/main" id="{8BCAD96E-96A1-C064-BF18-3D244510A709}"/>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16010908" y="-3431"/>
            <a:ext cx="2277092" cy="2306073"/>
          </a:xfrm>
          <a:prstGeom prst="rect">
            <a:avLst/>
          </a:prstGeom>
        </p:spPr>
      </p:pic>
      <p:sp>
        <p:nvSpPr>
          <p:cNvPr id="2" name="Radial">
            <a:extLst>
              <a:ext uri="{FF2B5EF4-FFF2-40B4-BE49-F238E27FC236}">
                <a16:creationId xmlns:a16="http://schemas.microsoft.com/office/drawing/2014/main" id="{8058072A-3FE8-6D68-2DC7-E77326991109}"/>
              </a:ext>
            </a:extLst>
          </p:cNvPr>
          <p:cNvSpPr/>
          <p:nvPr userDrawn="1"/>
        </p:nvSpPr>
        <p:spPr>
          <a:xfrm>
            <a:off x="1242048" y="3671291"/>
            <a:ext cx="2674206" cy="2674206"/>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p>
            <a:pPr algn="ctr"/>
            <a:endParaRPr lang="en-GB" sz="2700"/>
          </a:p>
        </p:txBody>
      </p:sp>
      <p:sp>
        <p:nvSpPr>
          <p:cNvPr id="5" name="Circle">
            <a:extLst>
              <a:ext uri="{FF2B5EF4-FFF2-40B4-BE49-F238E27FC236}">
                <a16:creationId xmlns:a16="http://schemas.microsoft.com/office/drawing/2014/main" id="{402D2741-8735-E597-D751-8A778F0EA525}"/>
              </a:ext>
            </a:extLst>
          </p:cNvPr>
          <p:cNvSpPr>
            <a:spLocks noGrp="1"/>
          </p:cNvSpPr>
          <p:nvPr>
            <p:ph type="body" sz="quarter" idx="32" hasCustomPrompt="1"/>
          </p:nvPr>
        </p:nvSpPr>
        <p:spPr>
          <a:xfrm>
            <a:off x="1242048" y="3671291"/>
            <a:ext cx="2674206" cy="2674206"/>
          </a:xfrm>
          <a:prstGeom prst="arc">
            <a:avLst>
              <a:gd name="adj1" fmla="val 16200000"/>
              <a:gd name="adj2" fmla="val 13391445"/>
            </a:avLst>
          </a:prstGeom>
          <a:noFill/>
          <a:ln w="762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lvl1pPr marL="0" indent="0" algn="ctr">
              <a:buNone/>
              <a:defRPr lang="en-GB" sz="1500" dirty="0">
                <a:solidFill>
                  <a:sysClr val="windowText" lastClr="000000"/>
                </a:solidFill>
              </a:defRPr>
            </a:lvl1pPr>
          </a:lstStyle>
          <a:p>
            <a:pPr lvl="0" algn="ctr" defTabSz="1371600"/>
            <a:r>
              <a:rPr lang="en-US" dirty="0"/>
              <a:t> </a:t>
            </a:r>
            <a:endParaRPr lang="en-GB" dirty="0"/>
          </a:p>
        </p:txBody>
      </p:sp>
      <p:sp>
        <p:nvSpPr>
          <p:cNvPr id="7" name="Percent Placeholder">
            <a:extLst>
              <a:ext uri="{FF2B5EF4-FFF2-40B4-BE49-F238E27FC236}">
                <a16:creationId xmlns:a16="http://schemas.microsoft.com/office/drawing/2014/main" id="{0BE3BD6F-6C1A-78D6-874A-877D8CF0163E}"/>
              </a:ext>
            </a:extLst>
          </p:cNvPr>
          <p:cNvSpPr>
            <a:spLocks noGrp="1"/>
          </p:cNvSpPr>
          <p:nvPr>
            <p:ph type="body" sz="quarter" idx="33" hasCustomPrompt="1"/>
            <p:custDataLst>
              <p:tags r:id="rId7"/>
            </p:custDataLst>
          </p:nvPr>
        </p:nvSpPr>
        <p:spPr>
          <a:xfrm>
            <a:off x="1656878" y="4451595"/>
            <a:ext cx="1844549" cy="1113597"/>
          </a:xfrm>
        </p:spPr>
        <p:txBody>
          <a:bodyPr lIns="0" tIns="108000" rIns="0" bIns="144000" anchor="ctr">
            <a:noAutofit/>
          </a:bodyPr>
          <a:lstStyle>
            <a:lvl1pPr marL="0" indent="0" algn="ctr">
              <a:lnSpc>
                <a:spcPct val="100000"/>
              </a:lnSpc>
              <a:spcBef>
                <a:spcPts val="0"/>
              </a:spcBef>
              <a:buNone/>
              <a:defRPr sz="4800" b="1">
                <a:solidFill>
                  <a:schemeClr val="tx1"/>
                </a:solidFill>
                <a:latin typeface="+mj-lt"/>
              </a:defRPr>
            </a:lvl1pPr>
          </a:lstStyle>
          <a:p>
            <a:pPr lvl="0"/>
            <a:r>
              <a:rPr lang="en-US"/>
              <a:t>XX%</a:t>
            </a:r>
            <a:endParaRPr lang="en-US" dirty="0"/>
          </a:p>
        </p:txBody>
      </p:sp>
      <p:sp>
        <p:nvSpPr>
          <p:cNvPr id="8" name="Radial">
            <a:extLst>
              <a:ext uri="{FF2B5EF4-FFF2-40B4-BE49-F238E27FC236}">
                <a16:creationId xmlns:a16="http://schemas.microsoft.com/office/drawing/2014/main" id="{0FC68A0F-2E28-752A-0E02-5E7BB3971F86}"/>
              </a:ext>
            </a:extLst>
          </p:cNvPr>
          <p:cNvSpPr/>
          <p:nvPr userDrawn="1"/>
        </p:nvSpPr>
        <p:spPr>
          <a:xfrm>
            <a:off x="9707006" y="3671291"/>
            <a:ext cx="2674206" cy="2674206"/>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p>
            <a:pPr algn="ctr"/>
            <a:endParaRPr lang="en-GB" sz="2700"/>
          </a:p>
        </p:txBody>
      </p:sp>
      <p:sp>
        <p:nvSpPr>
          <p:cNvPr id="9" name="Circle">
            <a:extLst>
              <a:ext uri="{FF2B5EF4-FFF2-40B4-BE49-F238E27FC236}">
                <a16:creationId xmlns:a16="http://schemas.microsoft.com/office/drawing/2014/main" id="{82ECECD4-AF64-CED7-F0D9-A4041D6336A8}"/>
              </a:ext>
            </a:extLst>
          </p:cNvPr>
          <p:cNvSpPr>
            <a:spLocks noGrp="1"/>
          </p:cNvSpPr>
          <p:nvPr>
            <p:ph type="body" sz="quarter" idx="34" hasCustomPrompt="1"/>
          </p:nvPr>
        </p:nvSpPr>
        <p:spPr>
          <a:xfrm>
            <a:off x="9707006" y="3671291"/>
            <a:ext cx="2674206" cy="2674206"/>
          </a:xfrm>
          <a:prstGeom prst="arc">
            <a:avLst>
              <a:gd name="adj1" fmla="val 16200000"/>
              <a:gd name="adj2" fmla="val 13391445"/>
            </a:avLst>
          </a:prstGeom>
          <a:noFill/>
          <a:ln w="762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lvl1pPr marL="0" indent="0" algn="ctr">
              <a:buNone/>
              <a:defRPr lang="en-GB" sz="1500" dirty="0">
                <a:solidFill>
                  <a:sysClr val="windowText" lastClr="000000"/>
                </a:solidFill>
              </a:defRPr>
            </a:lvl1pPr>
          </a:lstStyle>
          <a:p>
            <a:pPr lvl="0" algn="ctr" defTabSz="1371600"/>
            <a:r>
              <a:rPr lang="en-US" dirty="0"/>
              <a:t> </a:t>
            </a:r>
            <a:endParaRPr lang="en-GB" dirty="0"/>
          </a:p>
        </p:txBody>
      </p:sp>
      <p:sp>
        <p:nvSpPr>
          <p:cNvPr id="10" name="Percent Placeholder">
            <a:extLst>
              <a:ext uri="{FF2B5EF4-FFF2-40B4-BE49-F238E27FC236}">
                <a16:creationId xmlns:a16="http://schemas.microsoft.com/office/drawing/2014/main" id="{A9488F2A-D3E3-CA20-7F0A-0553F16B6562}"/>
              </a:ext>
            </a:extLst>
          </p:cNvPr>
          <p:cNvSpPr>
            <a:spLocks noGrp="1"/>
          </p:cNvSpPr>
          <p:nvPr>
            <p:ph type="body" sz="quarter" idx="35" hasCustomPrompt="1"/>
            <p:custDataLst>
              <p:tags r:id="rId8"/>
            </p:custDataLst>
          </p:nvPr>
        </p:nvSpPr>
        <p:spPr>
          <a:xfrm>
            <a:off x="10121835" y="4451595"/>
            <a:ext cx="1844549" cy="1113597"/>
          </a:xfrm>
        </p:spPr>
        <p:txBody>
          <a:bodyPr lIns="0" tIns="108000" rIns="0" bIns="144000" anchor="ctr">
            <a:noAutofit/>
          </a:bodyPr>
          <a:lstStyle>
            <a:lvl1pPr marL="0" indent="0" algn="ctr">
              <a:lnSpc>
                <a:spcPct val="100000"/>
              </a:lnSpc>
              <a:spcBef>
                <a:spcPts val="0"/>
              </a:spcBef>
              <a:buNone/>
              <a:defRPr sz="4800" b="1">
                <a:solidFill>
                  <a:schemeClr val="tx1"/>
                </a:solidFill>
                <a:latin typeface="+mj-lt"/>
              </a:defRPr>
            </a:lvl1pPr>
          </a:lstStyle>
          <a:p>
            <a:pPr lvl="0"/>
            <a:r>
              <a:rPr lang="en-US"/>
              <a:t>XX%</a:t>
            </a:r>
            <a:endParaRPr lang="en-US" dirty="0"/>
          </a:p>
        </p:txBody>
      </p:sp>
    </p:spTree>
    <p:extLst>
      <p:ext uri="{BB962C8B-B14F-4D97-AF65-F5344CB8AC3E}">
        <p14:creationId xmlns:p14="http://schemas.microsoft.com/office/powerpoint/2010/main" val="31762978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hart3">
    <p:bg>
      <p:bgPr>
        <a:solidFill>
          <a:schemeClr val="accent6"/>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ABF06C5-C734-0D5C-D7AE-3E785FC18696}"/>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3" name="Rectangle 22">
            <a:extLst>
              <a:ext uri="{FF2B5EF4-FFF2-40B4-BE49-F238E27FC236}">
                <a16:creationId xmlns:a16="http://schemas.microsoft.com/office/drawing/2014/main" id="{CCD1D2C6-65CC-A183-8535-526E20ABBBF9}"/>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886778" y="1103040"/>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886778" y="872865"/>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886778" y="987953"/>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userDrawn="1">
            <p:ph type="title" hasCustomPrompt="1"/>
            <p:custDataLst>
              <p:tags r:id="rId2"/>
            </p:custDataLst>
          </p:nvPr>
        </p:nvSpPr>
        <p:spPr>
          <a:xfrm>
            <a:off x="899069" y="1987943"/>
            <a:ext cx="16507868"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34" name="Text Placeholder">
            <a:extLst>
              <a:ext uri="{FF2B5EF4-FFF2-40B4-BE49-F238E27FC236}">
                <a16:creationId xmlns:a16="http://schemas.microsoft.com/office/drawing/2014/main" id="{2737DA5B-E277-5DA0-4B36-497CD2AB93BE}"/>
              </a:ext>
            </a:extLst>
          </p:cNvPr>
          <p:cNvSpPr>
            <a:spLocks noGrp="1"/>
          </p:cNvSpPr>
          <p:nvPr userDrawn="1">
            <p:ph type="body" idx="25" hasCustomPrompt="1"/>
            <p:custDataLst>
              <p:tags r:id="rId3"/>
            </p:custDataLst>
          </p:nvPr>
        </p:nvSpPr>
        <p:spPr>
          <a:xfrm>
            <a:off x="881061" y="7458568"/>
            <a:ext cx="5293521" cy="1570602"/>
          </a:xfrm>
        </p:spPr>
        <p:txBody>
          <a:bodyPr lIns="0" tIns="108000" rIns="108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35" name="Text Placeholder">
            <a:extLst>
              <a:ext uri="{FF2B5EF4-FFF2-40B4-BE49-F238E27FC236}">
                <a16:creationId xmlns:a16="http://schemas.microsoft.com/office/drawing/2014/main" id="{12F4E811-2683-6EF3-8373-16397EF9964D}"/>
              </a:ext>
            </a:extLst>
          </p:cNvPr>
          <p:cNvSpPr>
            <a:spLocks noGrp="1"/>
          </p:cNvSpPr>
          <p:nvPr userDrawn="1">
            <p:ph type="body" idx="29" hasCustomPrompt="1"/>
            <p:custDataLst>
              <p:tags r:id="rId4"/>
            </p:custDataLst>
          </p:nvPr>
        </p:nvSpPr>
        <p:spPr>
          <a:xfrm>
            <a:off x="6500555" y="7458567"/>
            <a:ext cx="5292000" cy="1571400"/>
          </a:xfrm>
        </p:spPr>
        <p:txBody>
          <a:bodyPr lIns="0" tIns="108000" rIns="108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7" name="Subtitle Placeholder">
            <a:extLst>
              <a:ext uri="{FF2B5EF4-FFF2-40B4-BE49-F238E27FC236}">
                <a16:creationId xmlns:a16="http://schemas.microsoft.com/office/drawing/2014/main" id="{BDA78F5E-A323-6C30-6FA3-522DC96091FF}"/>
              </a:ext>
            </a:extLst>
          </p:cNvPr>
          <p:cNvSpPr>
            <a:spLocks noGrp="1"/>
          </p:cNvSpPr>
          <p:nvPr userDrawn="1">
            <p:ph type="body" idx="31" hasCustomPrompt="1"/>
            <p:custDataLst>
              <p:tags r:id="rId5"/>
            </p:custDataLst>
          </p:nvPr>
        </p:nvSpPr>
        <p:spPr>
          <a:xfrm>
            <a:off x="881061" y="6615710"/>
            <a:ext cx="5293521" cy="830997"/>
          </a:xfrm>
        </p:spPr>
        <p:txBody>
          <a:bodyPr wrap="square" lIns="0" tIns="0" rIns="108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8" name="Subtitle Placeholder">
            <a:extLst>
              <a:ext uri="{FF2B5EF4-FFF2-40B4-BE49-F238E27FC236}">
                <a16:creationId xmlns:a16="http://schemas.microsoft.com/office/drawing/2014/main" id="{8930627B-97B0-9008-9126-78E50DDEB905}"/>
              </a:ext>
            </a:extLst>
          </p:cNvPr>
          <p:cNvSpPr>
            <a:spLocks noGrp="1"/>
          </p:cNvSpPr>
          <p:nvPr userDrawn="1">
            <p:ph type="body" idx="36" hasCustomPrompt="1"/>
            <p:custDataLst>
              <p:tags r:id="rId6"/>
            </p:custDataLst>
          </p:nvPr>
        </p:nvSpPr>
        <p:spPr>
          <a:xfrm>
            <a:off x="6501329" y="6615710"/>
            <a:ext cx="5292000" cy="830997"/>
          </a:xfrm>
        </p:spPr>
        <p:txBody>
          <a:bodyPr wrap="square" lIns="0" tIns="0" rIns="108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9" name="Text Placeholder">
            <a:extLst>
              <a:ext uri="{FF2B5EF4-FFF2-40B4-BE49-F238E27FC236}">
                <a16:creationId xmlns:a16="http://schemas.microsoft.com/office/drawing/2014/main" id="{7C8ECF65-B610-11B9-8519-281B5900F7EB}"/>
              </a:ext>
            </a:extLst>
          </p:cNvPr>
          <p:cNvSpPr>
            <a:spLocks noGrp="1"/>
          </p:cNvSpPr>
          <p:nvPr userDrawn="1">
            <p:ph type="body" idx="39" hasCustomPrompt="1"/>
            <p:custDataLst>
              <p:tags r:id="rId7"/>
            </p:custDataLst>
          </p:nvPr>
        </p:nvSpPr>
        <p:spPr>
          <a:xfrm>
            <a:off x="12118527" y="7458567"/>
            <a:ext cx="5292000" cy="1571400"/>
          </a:xfrm>
        </p:spPr>
        <p:txBody>
          <a:bodyPr lIns="0" tIns="108000" rIns="108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Subtitle Placeholder">
            <a:extLst>
              <a:ext uri="{FF2B5EF4-FFF2-40B4-BE49-F238E27FC236}">
                <a16:creationId xmlns:a16="http://schemas.microsoft.com/office/drawing/2014/main" id="{A852D4A8-3E23-40C6-4AEA-BCBF2BE8A1E1}"/>
              </a:ext>
            </a:extLst>
          </p:cNvPr>
          <p:cNvSpPr>
            <a:spLocks noGrp="1"/>
          </p:cNvSpPr>
          <p:nvPr userDrawn="1">
            <p:ph type="body" idx="40" hasCustomPrompt="1"/>
            <p:custDataLst>
              <p:tags r:id="rId8"/>
            </p:custDataLst>
          </p:nvPr>
        </p:nvSpPr>
        <p:spPr>
          <a:xfrm>
            <a:off x="12119301" y="6615710"/>
            <a:ext cx="5292000" cy="830997"/>
          </a:xfrm>
        </p:spPr>
        <p:txBody>
          <a:bodyPr wrap="square" lIns="0" tIns="0" rIns="108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pic>
        <p:nvPicPr>
          <p:cNvPr id="11" name="Graphic 10">
            <a:extLst>
              <a:ext uri="{FF2B5EF4-FFF2-40B4-BE49-F238E27FC236}">
                <a16:creationId xmlns:a16="http://schemas.microsoft.com/office/drawing/2014/main" id="{5928FA01-DAA2-BC69-C2BC-EF6E2E8C3C73}"/>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6010908" y="-3431"/>
            <a:ext cx="2277092" cy="2306073"/>
          </a:xfrm>
          <a:prstGeom prst="rect">
            <a:avLst/>
          </a:prstGeom>
        </p:spPr>
      </p:pic>
      <p:sp>
        <p:nvSpPr>
          <p:cNvPr id="2" name="Radial">
            <a:extLst>
              <a:ext uri="{FF2B5EF4-FFF2-40B4-BE49-F238E27FC236}">
                <a16:creationId xmlns:a16="http://schemas.microsoft.com/office/drawing/2014/main" id="{8058072A-3FE8-6D68-2DC7-E77326991109}"/>
              </a:ext>
            </a:extLst>
          </p:cNvPr>
          <p:cNvSpPr/>
          <p:nvPr userDrawn="1"/>
        </p:nvSpPr>
        <p:spPr>
          <a:xfrm>
            <a:off x="1242048" y="3668348"/>
            <a:ext cx="2673000" cy="2673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p>
            <a:pPr algn="ctr"/>
            <a:endParaRPr lang="en-GB" sz="2700"/>
          </a:p>
        </p:txBody>
      </p:sp>
      <p:sp>
        <p:nvSpPr>
          <p:cNvPr id="5" name="Circle">
            <a:extLst>
              <a:ext uri="{FF2B5EF4-FFF2-40B4-BE49-F238E27FC236}">
                <a16:creationId xmlns:a16="http://schemas.microsoft.com/office/drawing/2014/main" id="{402D2741-8735-E597-D751-8A778F0EA525}"/>
              </a:ext>
            </a:extLst>
          </p:cNvPr>
          <p:cNvSpPr>
            <a:spLocks noGrp="1"/>
          </p:cNvSpPr>
          <p:nvPr>
            <p:ph type="body" sz="quarter" idx="32" hasCustomPrompt="1"/>
          </p:nvPr>
        </p:nvSpPr>
        <p:spPr>
          <a:xfrm>
            <a:off x="1242048" y="3668348"/>
            <a:ext cx="2673000" cy="2673000"/>
          </a:xfrm>
          <a:prstGeom prst="arc">
            <a:avLst>
              <a:gd name="adj1" fmla="val 16200000"/>
              <a:gd name="adj2" fmla="val 13391445"/>
            </a:avLst>
          </a:prstGeom>
          <a:noFill/>
          <a:ln w="762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lvl1pPr marL="0" indent="0" algn="ctr">
              <a:buNone/>
              <a:defRPr lang="en-GB" sz="1500" dirty="0">
                <a:solidFill>
                  <a:sysClr val="windowText" lastClr="000000"/>
                </a:solidFill>
              </a:defRPr>
            </a:lvl1pPr>
          </a:lstStyle>
          <a:p>
            <a:pPr lvl="0" algn="ctr" defTabSz="1371600"/>
            <a:r>
              <a:rPr lang="en-US" dirty="0"/>
              <a:t> </a:t>
            </a:r>
            <a:endParaRPr lang="en-GB" dirty="0"/>
          </a:p>
        </p:txBody>
      </p:sp>
      <p:sp>
        <p:nvSpPr>
          <p:cNvPr id="12" name="Percent Placeholder">
            <a:extLst>
              <a:ext uri="{FF2B5EF4-FFF2-40B4-BE49-F238E27FC236}">
                <a16:creationId xmlns:a16="http://schemas.microsoft.com/office/drawing/2014/main" id="{0BE3BD6F-6C1A-78D6-874A-877D8CF0163E}"/>
              </a:ext>
            </a:extLst>
          </p:cNvPr>
          <p:cNvSpPr>
            <a:spLocks noGrp="1"/>
          </p:cNvSpPr>
          <p:nvPr>
            <p:ph type="body" sz="quarter" idx="33" hasCustomPrompt="1"/>
            <p:custDataLst>
              <p:tags r:id="rId9"/>
            </p:custDataLst>
          </p:nvPr>
        </p:nvSpPr>
        <p:spPr>
          <a:xfrm>
            <a:off x="1656275" y="4448049"/>
            <a:ext cx="1844549" cy="1113597"/>
          </a:xfrm>
        </p:spPr>
        <p:txBody>
          <a:bodyPr lIns="0" tIns="108000" rIns="0" bIns="144000" anchor="ctr">
            <a:noAutofit/>
          </a:bodyPr>
          <a:lstStyle>
            <a:lvl1pPr marL="0" indent="0" algn="ctr">
              <a:lnSpc>
                <a:spcPct val="100000"/>
              </a:lnSpc>
              <a:spcBef>
                <a:spcPts val="0"/>
              </a:spcBef>
              <a:buNone/>
              <a:defRPr sz="4800" b="1">
                <a:solidFill>
                  <a:schemeClr val="tx1"/>
                </a:solidFill>
                <a:latin typeface="+mj-lt"/>
              </a:defRPr>
            </a:lvl1pPr>
          </a:lstStyle>
          <a:p>
            <a:pPr lvl="0"/>
            <a:r>
              <a:rPr lang="en-US"/>
              <a:t>XX%</a:t>
            </a:r>
            <a:endParaRPr lang="en-US" dirty="0"/>
          </a:p>
        </p:txBody>
      </p:sp>
      <p:sp>
        <p:nvSpPr>
          <p:cNvPr id="13" name="Radial">
            <a:extLst>
              <a:ext uri="{FF2B5EF4-FFF2-40B4-BE49-F238E27FC236}">
                <a16:creationId xmlns:a16="http://schemas.microsoft.com/office/drawing/2014/main" id="{0FC68A0F-2E28-752A-0E02-5E7BB3971F86}"/>
              </a:ext>
            </a:extLst>
          </p:cNvPr>
          <p:cNvSpPr/>
          <p:nvPr userDrawn="1"/>
        </p:nvSpPr>
        <p:spPr>
          <a:xfrm>
            <a:off x="6892491" y="3668348"/>
            <a:ext cx="2673000" cy="2673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p>
            <a:pPr algn="ctr"/>
            <a:endParaRPr lang="en-GB" sz="2700"/>
          </a:p>
        </p:txBody>
      </p:sp>
      <p:sp>
        <p:nvSpPr>
          <p:cNvPr id="14" name="Circle">
            <a:extLst>
              <a:ext uri="{FF2B5EF4-FFF2-40B4-BE49-F238E27FC236}">
                <a16:creationId xmlns:a16="http://schemas.microsoft.com/office/drawing/2014/main" id="{82ECECD4-AF64-CED7-F0D9-A4041D6336A8}"/>
              </a:ext>
            </a:extLst>
          </p:cNvPr>
          <p:cNvSpPr>
            <a:spLocks noGrp="1"/>
          </p:cNvSpPr>
          <p:nvPr>
            <p:ph type="body" sz="quarter" idx="34" hasCustomPrompt="1"/>
          </p:nvPr>
        </p:nvSpPr>
        <p:spPr>
          <a:xfrm>
            <a:off x="6892491" y="3668348"/>
            <a:ext cx="2673000" cy="2673000"/>
          </a:xfrm>
          <a:prstGeom prst="arc">
            <a:avLst>
              <a:gd name="adj1" fmla="val 16200000"/>
              <a:gd name="adj2" fmla="val 13391445"/>
            </a:avLst>
          </a:prstGeom>
          <a:noFill/>
          <a:ln w="762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lvl1pPr marL="0" indent="0" algn="ctr">
              <a:buNone/>
              <a:defRPr lang="en-GB" sz="1500" dirty="0">
                <a:solidFill>
                  <a:sysClr val="windowText" lastClr="000000"/>
                </a:solidFill>
              </a:defRPr>
            </a:lvl1pPr>
          </a:lstStyle>
          <a:p>
            <a:pPr lvl="0" algn="ctr" defTabSz="1371600"/>
            <a:r>
              <a:rPr lang="en-US" dirty="0"/>
              <a:t> </a:t>
            </a:r>
            <a:endParaRPr lang="en-GB" dirty="0"/>
          </a:p>
        </p:txBody>
      </p:sp>
      <p:sp>
        <p:nvSpPr>
          <p:cNvPr id="15" name="Percent Placeholder">
            <a:extLst>
              <a:ext uri="{FF2B5EF4-FFF2-40B4-BE49-F238E27FC236}">
                <a16:creationId xmlns:a16="http://schemas.microsoft.com/office/drawing/2014/main" id="{A9488F2A-D3E3-CA20-7F0A-0553F16B6562}"/>
              </a:ext>
            </a:extLst>
          </p:cNvPr>
          <p:cNvSpPr>
            <a:spLocks noGrp="1"/>
          </p:cNvSpPr>
          <p:nvPr>
            <p:ph type="body" sz="quarter" idx="35" hasCustomPrompt="1"/>
            <p:custDataLst>
              <p:tags r:id="rId10"/>
            </p:custDataLst>
          </p:nvPr>
        </p:nvSpPr>
        <p:spPr>
          <a:xfrm>
            <a:off x="7306718" y="4448049"/>
            <a:ext cx="1844549" cy="1113597"/>
          </a:xfrm>
        </p:spPr>
        <p:txBody>
          <a:bodyPr lIns="0" tIns="108000" rIns="0" bIns="144000" anchor="ctr">
            <a:noAutofit/>
          </a:bodyPr>
          <a:lstStyle>
            <a:lvl1pPr marL="0" indent="0" algn="ctr">
              <a:lnSpc>
                <a:spcPct val="100000"/>
              </a:lnSpc>
              <a:spcBef>
                <a:spcPts val="0"/>
              </a:spcBef>
              <a:buNone/>
              <a:defRPr sz="4800" b="1">
                <a:solidFill>
                  <a:schemeClr val="tx1"/>
                </a:solidFill>
                <a:latin typeface="+mj-lt"/>
              </a:defRPr>
            </a:lvl1pPr>
          </a:lstStyle>
          <a:p>
            <a:pPr lvl="0"/>
            <a:r>
              <a:rPr lang="en-US"/>
              <a:t>XX%</a:t>
            </a:r>
            <a:endParaRPr lang="en-US" dirty="0"/>
          </a:p>
        </p:txBody>
      </p:sp>
      <p:sp>
        <p:nvSpPr>
          <p:cNvPr id="17" name="Radial">
            <a:extLst>
              <a:ext uri="{FF2B5EF4-FFF2-40B4-BE49-F238E27FC236}">
                <a16:creationId xmlns:a16="http://schemas.microsoft.com/office/drawing/2014/main" id="{B5FEA853-6D55-6FE8-209A-4099B3DB9CB6}"/>
              </a:ext>
            </a:extLst>
          </p:cNvPr>
          <p:cNvSpPr/>
          <p:nvPr userDrawn="1"/>
        </p:nvSpPr>
        <p:spPr>
          <a:xfrm>
            <a:off x="12510464" y="3668348"/>
            <a:ext cx="2673000" cy="2673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p>
            <a:pPr algn="ctr"/>
            <a:endParaRPr lang="en-GB" sz="2700"/>
          </a:p>
        </p:txBody>
      </p:sp>
      <p:sp>
        <p:nvSpPr>
          <p:cNvPr id="20" name="Circle">
            <a:extLst>
              <a:ext uri="{FF2B5EF4-FFF2-40B4-BE49-F238E27FC236}">
                <a16:creationId xmlns:a16="http://schemas.microsoft.com/office/drawing/2014/main" id="{33CB4B5A-9EEC-232E-B584-6F40B27ABE43}"/>
              </a:ext>
            </a:extLst>
          </p:cNvPr>
          <p:cNvSpPr>
            <a:spLocks noGrp="1"/>
          </p:cNvSpPr>
          <p:nvPr>
            <p:ph type="body" sz="quarter" idx="37" hasCustomPrompt="1"/>
          </p:nvPr>
        </p:nvSpPr>
        <p:spPr>
          <a:xfrm>
            <a:off x="12510464" y="3668348"/>
            <a:ext cx="2673000" cy="2673000"/>
          </a:xfrm>
          <a:prstGeom prst="arc">
            <a:avLst>
              <a:gd name="adj1" fmla="val 16200000"/>
              <a:gd name="adj2" fmla="val 13391445"/>
            </a:avLst>
          </a:prstGeom>
          <a:noFill/>
          <a:ln w="762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lvl1pPr marL="0" indent="0" algn="ctr">
              <a:buNone/>
              <a:defRPr lang="en-GB" sz="1500" dirty="0">
                <a:solidFill>
                  <a:sysClr val="windowText" lastClr="000000"/>
                </a:solidFill>
              </a:defRPr>
            </a:lvl1pPr>
          </a:lstStyle>
          <a:p>
            <a:pPr lvl="0" algn="ctr" defTabSz="1371600"/>
            <a:r>
              <a:rPr lang="en-US" dirty="0"/>
              <a:t> </a:t>
            </a:r>
            <a:endParaRPr lang="en-GB" dirty="0"/>
          </a:p>
        </p:txBody>
      </p:sp>
      <p:sp>
        <p:nvSpPr>
          <p:cNvPr id="22" name="Percent Placeholder">
            <a:extLst>
              <a:ext uri="{FF2B5EF4-FFF2-40B4-BE49-F238E27FC236}">
                <a16:creationId xmlns:a16="http://schemas.microsoft.com/office/drawing/2014/main" id="{90C1FDDE-E10B-5934-5589-C20FC0B96010}"/>
              </a:ext>
            </a:extLst>
          </p:cNvPr>
          <p:cNvSpPr>
            <a:spLocks noGrp="1"/>
          </p:cNvSpPr>
          <p:nvPr>
            <p:ph type="body" sz="quarter" idx="38" hasCustomPrompt="1"/>
            <p:custDataLst>
              <p:tags r:id="rId11"/>
            </p:custDataLst>
          </p:nvPr>
        </p:nvSpPr>
        <p:spPr>
          <a:xfrm>
            <a:off x="12924691" y="4448049"/>
            <a:ext cx="1844549" cy="1113597"/>
          </a:xfrm>
        </p:spPr>
        <p:txBody>
          <a:bodyPr lIns="0" tIns="108000" rIns="0" bIns="144000" anchor="ctr">
            <a:noAutofit/>
          </a:bodyPr>
          <a:lstStyle>
            <a:lvl1pPr marL="0" indent="0" algn="ctr">
              <a:lnSpc>
                <a:spcPct val="100000"/>
              </a:lnSpc>
              <a:spcBef>
                <a:spcPts val="0"/>
              </a:spcBef>
              <a:buNone/>
              <a:defRPr sz="4800" b="1">
                <a:solidFill>
                  <a:schemeClr val="tx1"/>
                </a:solidFill>
                <a:latin typeface="+mj-lt"/>
              </a:defRPr>
            </a:lvl1pPr>
          </a:lstStyle>
          <a:p>
            <a:pPr lvl="0"/>
            <a:r>
              <a:rPr lang="en-US"/>
              <a:t>XX%</a:t>
            </a:r>
            <a:endParaRPr lang="en-US" dirty="0"/>
          </a:p>
        </p:txBody>
      </p:sp>
    </p:spTree>
    <p:extLst>
      <p:ext uri="{BB962C8B-B14F-4D97-AF65-F5344CB8AC3E}">
        <p14:creationId xmlns:p14="http://schemas.microsoft.com/office/powerpoint/2010/main" val="16072277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hart4">
    <p:bg>
      <p:bgPr>
        <a:solidFill>
          <a:schemeClr val="accent6"/>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ABF06C5-C734-0D5C-D7AE-3E785FC18696}"/>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3" name="Rectangle 22">
            <a:extLst>
              <a:ext uri="{FF2B5EF4-FFF2-40B4-BE49-F238E27FC236}">
                <a16:creationId xmlns:a16="http://schemas.microsoft.com/office/drawing/2014/main" id="{CCD1D2C6-65CC-A183-8535-526E20ABBBF9}"/>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886778" y="1103040"/>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886778" y="872865"/>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886778" y="987953"/>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userDrawn="1">
            <p:ph type="title" hasCustomPrompt="1"/>
            <p:custDataLst>
              <p:tags r:id="rId2"/>
            </p:custDataLst>
          </p:nvPr>
        </p:nvSpPr>
        <p:spPr>
          <a:xfrm>
            <a:off x="899069" y="1987943"/>
            <a:ext cx="16507868"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34" name="Text Placeholder">
            <a:extLst>
              <a:ext uri="{FF2B5EF4-FFF2-40B4-BE49-F238E27FC236}">
                <a16:creationId xmlns:a16="http://schemas.microsoft.com/office/drawing/2014/main" id="{2737DA5B-E277-5DA0-4B36-497CD2AB93BE}"/>
              </a:ext>
            </a:extLst>
          </p:cNvPr>
          <p:cNvSpPr>
            <a:spLocks noGrp="1"/>
          </p:cNvSpPr>
          <p:nvPr userDrawn="1">
            <p:ph type="body" idx="25" hasCustomPrompt="1"/>
            <p:custDataLst>
              <p:tags r:id="rId3"/>
            </p:custDataLst>
          </p:nvPr>
        </p:nvSpPr>
        <p:spPr>
          <a:xfrm>
            <a:off x="881062" y="7129478"/>
            <a:ext cx="3888584" cy="1930701"/>
          </a:xfrm>
        </p:spPr>
        <p:txBody>
          <a:bodyPr lIns="0" tIns="108000" rIns="108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5" name="Text Placeholder">
            <a:extLst>
              <a:ext uri="{FF2B5EF4-FFF2-40B4-BE49-F238E27FC236}">
                <a16:creationId xmlns:a16="http://schemas.microsoft.com/office/drawing/2014/main" id="{12F4E811-2683-6EF3-8373-16397EF9964D}"/>
              </a:ext>
            </a:extLst>
          </p:cNvPr>
          <p:cNvSpPr>
            <a:spLocks noGrp="1"/>
          </p:cNvSpPr>
          <p:nvPr userDrawn="1">
            <p:ph type="body" idx="29" hasCustomPrompt="1"/>
            <p:custDataLst>
              <p:tags r:id="rId4"/>
            </p:custDataLst>
          </p:nvPr>
        </p:nvSpPr>
        <p:spPr>
          <a:xfrm>
            <a:off x="5096352" y="7129476"/>
            <a:ext cx="3888000" cy="1933200"/>
          </a:xfrm>
        </p:spPr>
        <p:txBody>
          <a:bodyPr lIns="0" tIns="108000" rIns="108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7" name="Subtitle Placeholder">
            <a:extLst>
              <a:ext uri="{FF2B5EF4-FFF2-40B4-BE49-F238E27FC236}">
                <a16:creationId xmlns:a16="http://schemas.microsoft.com/office/drawing/2014/main" id="{BDA78F5E-A323-6C30-6FA3-522DC96091FF}"/>
              </a:ext>
            </a:extLst>
          </p:cNvPr>
          <p:cNvSpPr>
            <a:spLocks noGrp="1"/>
          </p:cNvSpPr>
          <p:nvPr userDrawn="1">
            <p:ph type="body" idx="31" hasCustomPrompt="1"/>
            <p:custDataLst>
              <p:tags r:id="rId5"/>
            </p:custDataLst>
          </p:nvPr>
        </p:nvSpPr>
        <p:spPr>
          <a:xfrm>
            <a:off x="881062" y="6286619"/>
            <a:ext cx="3888584" cy="830997"/>
          </a:xfrm>
        </p:spPr>
        <p:txBody>
          <a:bodyPr wrap="square" lIns="0" tIns="0" rIns="108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8" name="Subtitle Placeholder">
            <a:extLst>
              <a:ext uri="{FF2B5EF4-FFF2-40B4-BE49-F238E27FC236}">
                <a16:creationId xmlns:a16="http://schemas.microsoft.com/office/drawing/2014/main" id="{8930627B-97B0-9008-9126-78E50DDEB905}"/>
              </a:ext>
            </a:extLst>
          </p:cNvPr>
          <p:cNvSpPr>
            <a:spLocks noGrp="1"/>
          </p:cNvSpPr>
          <p:nvPr userDrawn="1">
            <p:ph type="body" idx="36" hasCustomPrompt="1"/>
            <p:custDataLst>
              <p:tags r:id="rId6"/>
            </p:custDataLst>
          </p:nvPr>
        </p:nvSpPr>
        <p:spPr>
          <a:xfrm>
            <a:off x="5097126" y="6286619"/>
            <a:ext cx="3888000" cy="830997"/>
          </a:xfrm>
        </p:spPr>
        <p:txBody>
          <a:bodyPr wrap="square" lIns="0" tIns="0" rIns="108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9" name="Text Placeholder">
            <a:extLst>
              <a:ext uri="{FF2B5EF4-FFF2-40B4-BE49-F238E27FC236}">
                <a16:creationId xmlns:a16="http://schemas.microsoft.com/office/drawing/2014/main" id="{7C8ECF65-B610-11B9-8519-281B5900F7EB}"/>
              </a:ext>
            </a:extLst>
          </p:cNvPr>
          <p:cNvSpPr>
            <a:spLocks noGrp="1"/>
          </p:cNvSpPr>
          <p:nvPr userDrawn="1">
            <p:ph type="body" idx="39" hasCustomPrompt="1"/>
            <p:custDataLst>
              <p:tags r:id="rId7"/>
            </p:custDataLst>
          </p:nvPr>
        </p:nvSpPr>
        <p:spPr>
          <a:xfrm>
            <a:off x="9306893" y="7129476"/>
            <a:ext cx="3888000" cy="1933200"/>
          </a:xfrm>
        </p:spPr>
        <p:txBody>
          <a:bodyPr lIns="0" tIns="108000" rIns="108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Subtitle Placeholder">
            <a:extLst>
              <a:ext uri="{FF2B5EF4-FFF2-40B4-BE49-F238E27FC236}">
                <a16:creationId xmlns:a16="http://schemas.microsoft.com/office/drawing/2014/main" id="{A852D4A8-3E23-40C6-4AEA-BCBF2BE8A1E1}"/>
              </a:ext>
            </a:extLst>
          </p:cNvPr>
          <p:cNvSpPr>
            <a:spLocks noGrp="1"/>
          </p:cNvSpPr>
          <p:nvPr userDrawn="1">
            <p:ph type="body" idx="40" hasCustomPrompt="1"/>
            <p:custDataLst>
              <p:tags r:id="rId8"/>
            </p:custDataLst>
          </p:nvPr>
        </p:nvSpPr>
        <p:spPr>
          <a:xfrm>
            <a:off x="9307667" y="6286619"/>
            <a:ext cx="3888000" cy="830997"/>
          </a:xfrm>
        </p:spPr>
        <p:txBody>
          <a:bodyPr wrap="square" lIns="0" tIns="0" rIns="108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Text Placeholder">
            <a:extLst>
              <a:ext uri="{FF2B5EF4-FFF2-40B4-BE49-F238E27FC236}">
                <a16:creationId xmlns:a16="http://schemas.microsoft.com/office/drawing/2014/main" id="{15A251C6-9107-FAD9-B26B-F983B4CECAF8}"/>
              </a:ext>
            </a:extLst>
          </p:cNvPr>
          <p:cNvSpPr>
            <a:spLocks noGrp="1"/>
          </p:cNvSpPr>
          <p:nvPr userDrawn="1">
            <p:ph type="body" idx="43" hasCustomPrompt="1"/>
            <p:custDataLst>
              <p:tags r:id="rId9"/>
            </p:custDataLst>
          </p:nvPr>
        </p:nvSpPr>
        <p:spPr>
          <a:xfrm>
            <a:off x="13522722" y="7129476"/>
            <a:ext cx="3888000" cy="1933200"/>
          </a:xfrm>
        </p:spPr>
        <p:txBody>
          <a:bodyPr lIns="0" tIns="108000" rIns="108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5" name="Subtitle Placeholder">
            <a:extLst>
              <a:ext uri="{FF2B5EF4-FFF2-40B4-BE49-F238E27FC236}">
                <a16:creationId xmlns:a16="http://schemas.microsoft.com/office/drawing/2014/main" id="{1AD6992E-4E13-FC2C-127F-AE7CBD266676}"/>
              </a:ext>
            </a:extLst>
          </p:cNvPr>
          <p:cNvSpPr>
            <a:spLocks noGrp="1"/>
          </p:cNvSpPr>
          <p:nvPr userDrawn="1">
            <p:ph type="body" idx="44" hasCustomPrompt="1"/>
            <p:custDataLst>
              <p:tags r:id="rId10"/>
            </p:custDataLst>
          </p:nvPr>
        </p:nvSpPr>
        <p:spPr>
          <a:xfrm>
            <a:off x="13523496" y="6286619"/>
            <a:ext cx="3888000" cy="830997"/>
          </a:xfrm>
        </p:spPr>
        <p:txBody>
          <a:bodyPr wrap="square" lIns="0" tIns="0" rIns="108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pic>
        <p:nvPicPr>
          <p:cNvPr id="26" name="Graphic 25">
            <a:extLst>
              <a:ext uri="{FF2B5EF4-FFF2-40B4-BE49-F238E27FC236}">
                <a16:creationId xmlns:a16="http://schemas.microsoft.com/office/drawing/2014/main" id="{A5B42ADA-5D1D-432E-1819-ADFB610B5A84}"/>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a:off x="16010908" y="-3431"/>
            <a:ext cx="2277092" cy="2306073"/>
          </a:xfrm>
          <a:prstGeom prst="rect">
            <a:avLst/>
          </a:prstGeom>
        </p:spPr>
      </p:pic>
      <p:sp>
        <p:nvSpPr>
          <p:cNvPr id="2" name="Radial">
            <a:extLst>
              <a:ext uri="{FF2B5EF4-FFF2-40B4-BE49-F238E27FC236}">
                <a16:creationId xmlns:a16="http://schemas.microsoft.com/office/drawing/2014/main" id="{8058072A-3FE8-6D68-2DC7-E77326991109}"/>
              </a:ext>
            </a:extLst>
          </p:cNvPr>
          <p:cNvSpPr/>
          <p:nvPr userDrawn="1"/>
        </p:nvSpPr>
        <p:spPr>
          <a:xfrm>
            <a:off x="1242048" y="3367787"/>
            <a:ext cx="2673000" cy="2673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p>
            <a:pPr algn="ctr"/>
            <a:endParaRPr lang="en-GB" sz="2700"/>
          </a:p>
        </p:txBody>
      </p:sp>
      <p:sp>
        <p:nvSpPr>
          <p:cNvPr id="5" name="Circle">
            <a:extLst>
              <a:ext uri="{FF2B5EF4-FFF2-40B4-BE49-F238E27FC236}">
                <a16:creationId xmlns:a16="http://schemas.microsoft.com/office/drawing/2014/main" id="{402D2741-8735-E597-D751-8A778F0EA525}"/>
              </a:ext>
            </a:extLst>
          </p:cNvPr>
          <p:cNvSpPr>
            <a:spLocks noGrp="1"/>
          </p:cNvSpPr>
          <p:nvPr>
            <p:ph type="body" sz="quarter" idx="32" hasCustomPrompt="1"/>
          </p:nvPr>
        </p:nvSpPr>
        <p:spPr>
          <a:xfrm>
            <a:off x="1242048" y="3367787"/>
            <a:ext cx="2673000" cy="2673000"/>
          </a:xfrm>
          <a:prstGeom prst="arc">
            <a:avLst>
              <a:gd name="adj1" fmla="val 16200000"/>
              <a:gd name="adj2" fmla="val 13391445"/>
            </a:avLst>
          </a:prstGeom>
          <a:noFill/>
          <a:ln w="762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lvl1pPr marL="0" indent="0" algn="ctr">
              <a:buNone/>
              <a:defRPr lang="en-GB" sz="1500" dirty="0">
                <a:solidFill>
                  <a:sysClr val="windowText" lastClr="000000"/>
                </a:solidFill>
              </a:defRPr>
            </a:lvl1pPr>
          </a:lstStyle>
          <a:p>
            <a:pPr lvl="0" algn="ctr" defTabSz="1371600"/>
            <a:r>
              <a:rPr lang="en-US" dirty="0"/>
              <a:t> </a:t>
            </a:r>
            <a:endParaRPr lang="en-GB" dirty="0"/>
          </a:p>
        </p:txBody>
      </p:sp>
      <p:sp>
        <p:nvSpPr>
          <p:cNvPr id="12" name="Percent Placeholder">
            <a:extLst>
              <a:ext uri="{FF2B5EF4-FFF2-40B4-BE49-F238E27FC236}">
                <a16:creationId xmlns:a16="http://schemas.microsoft.com/office/drawing/2014/main" id="{0BE3BD6F-6C1A-78D6-874A-877D8CF0163E}"/>
              </a:ext>
            </a:extLst>
          </p:cNvPr>
          <p:cNvSpPr>
            <a:spLocks noGrp="1"/>
          </p:cNvSpPr>
          <p:nvPr>
            <p:ph type="body" sz="quarter" idx="33" hasCustomPrompt="1"/>
            <p:custDataLst>
              <p:tags r:id="rId11"/>
            </p:custDataLst>
          </p:nvPr>
        </p:nvSpPr>
        <p:spPr>
          <a:xfrm>
            <a:off x="1656275" y="4147488"/>
            <a:ext cx="1844549" cy="1113597"/>
          </a:xfrm>
        </p:spPr>
        <p:txBody>
          <a:bodyPr lIns="0" tIns="108000" rIns="0" bIns="144000" anchor="ctr">
            <a:noAutofit/>
          </a:bodyPr>
          <a:lstStyle>
            <a:lvl1pPr marL="0" indent="0" algn="ctr">
              <a:lnSpc>
                <a:spcPct val="100000"/>
              </a:lnSpc>
              <a:spcBef>
                <a:spcPts val="0"/>
              </a:spcBef>
              <a:buNone/>
              <a:defRPr sz="4800" b="1">
                <a:solidFill>
                  <a:schemeClr val="tx1"/>
                </a:solidFill>
                <a:latin typeface="+mj-lt"/>
              </a:defRPr>
            </a:lvl1pPr>
          </a:lstStyle>
          <a:p>
            <a:pPr lvl="0"/>
            <a:r>
              <a:rPr lang="en-US"/>
              <a:t>XX%</a:t>
            </a:r>
            <a:endParaRPr lang="en-US" dirty="0"/>
          </a:p>
        </p:txBody>
      </p:sp>
      <p:sp>
        <p:nvSpPr>
          <p:cNvPr id="13" name="Radial">
            <a:extLst>
              <a:ext uri="{FF2B5EF4-FFF2-40B4-BE49-F238E27FC236}">
                <a16:creationId xmlns:a16="http://schemas.microsoft.com/office/drawing/2014/main" id="{0FC68A0F-2E28-752A-0E02-5E7BB3971F86}"/>
              </a:ext>
            </a:extLst>
          </p:cNvPr>
          <p:cNvSpPr/>
          <p:nvPr userDrawn="1"/>
        </p:nvSpPr>
        <p:spPr>
          <a:xfrm>
            <a:off x="5488289" y="3367787"/>
            <a:ext cx="2673000" cy="2673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p>
            <a:pPr algn="ctr"/>
            <a:endParaRPr lang="en-GB" sz="2700"/>
          </a:p>
        </p:txBody>
      </p:sp>
      <p:sp>
        <p:nvSpPr>
          <p:cNvPr id="14" name="Circle">
            <a:extLst>
              <a:ext uri="{FF2B5EF4-FFF2-40B4-BE49-F238E27FC236}">
                <a16:creationId xmlns:a16="http://schemas.microsoft.com/office/drawing/2014/main" id="{82ECECD4-AF64-CED7-F0D9-A4041D6336A8}"/>
              </a:ext>
            </a:extLst>
          </p:cNvPr>
          <p:cNvSpPr>
            <a:spLocks noGrp="1"/>
          </p:cNvSpPr>
          <p:nvPr>
            <p:ph type="body" sz="quarter" idx="34" hasCustomPrompt="1"/>
          </p:nvPr>
        </p:nvSpPr>
        <p:spPr>
          <a:xfrm>
            <a:off x="5488289" y="3367787"/>
            <a:ext cx="2673000" cy="2673000"/>
          </a:xfrm>
          <a:prstGeom prst="arc">
            <a:avLst>
              <a:gd name="adj1" fmla="val 16200000"/>
              <a:gd name="adj2" fmla="val 13391445"/>
            </a:avLst>
          </a:prstGeom>
          <a:noFill/>
          <a:ln w="762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lvl1pPr marL="0" indent="0" algn="ctr">
              <a:buNone/>
              <a:defRPr lang="en-GB" sz="1500" dirty="0">
                <a:solidFill>
                  <a:sysClr val="windowText" lastClr="000000"/>
                </a:solidFill>
              </a:defRPr>
            </a:lvl1pPr>
          </a:lstStyle>
          <a:p>
            <a:pPr lvl="0" algn="ctr" defTabSz="1371600"/>
            <a:r>
              <a:rPr lang="en-US" dirty="0"/>
              <a:t> </a:t>
            </a:r>
            <a:endParaRPr lang="en-GB" dirty="0"/>
          </a:p>
        </p:txBody>
      </p:sp>
      <p:sp>
        <p:nvSpPr>
          <p:cNvPr id="15" name="Percent Placeholder">
            <a:extLst>
              <a:ext uri="{FF2B5EF4-FFF2-40B4-BE49-F238E27FC236}">
                <a16:creationId xmlns:a16="http://schemas.microsoft.com/office/drawing/2014/main" id="{A9488F2A-D3E3-CA20-7F0A-0553F16B6562}"/>
              </a:ext>
            </a:extLst>
          </p:cNvPr>
          <p:cNvSpPr>
            <a:spLocks noGrp="1"/>
          </p:cNvSpPr>
          <p:nvPr>
            <p:ph type="body" sz="quarter" idx="35" hasCustomPrompt="1"/>
            <p:custDataLst>
              <p:tags r:id="rId12"/>
            </p:custDataLst>
          </p:nvPr>
        </p:nvSpPr>
        <p:spPr>
          <a:xfrm>
            <a:off x="5902516" y="4147488"/>
            <a:ext cx="1844549" cy="1113597"/>
          </a:xfrm>
        </p:spPr>
        <p:txBody>
          <a:bodyPr lIns="0" tIns="108000" rIns="0" bIns="144000" anchor="ctr">
            <a:noAutofit/>
          </a:bodyPr>
          <a:lstStyle>
            <a:lvl1pPr marL="0" indent="0" algn="ctr">
              <a:lnSpc>
                <a:spcPct val="100000"/>
              </a:lnSpc>
              <a:spcBef>
                <a:spcPts val="0"/>
              </a:spcBef>
              <a:buNone/>
              <a:defRPr sz="4800" b="1">
                <a:solidFill>
                  <a:schemeClr val="tx1"/>
                </a:solidFill>
                <a:latin typeface="+mj-lt"/>
              </a:defRPr>
            </a:lvl1pPr>
          </a:lstStyle>
          <a:p>
            <a:pPr lvl="0"/>
            <a:r>
              <a:rPr lang="en-US"/>
              <a:t>XX%</a:t>
            </a:r>
            <a:endParaRPr lang="en-US" dirty="0"/>
          </a:p>
        </p:txBody>
      </p:sp>
      <p:sp>
        <p:nvSpPr>
          <p:cNvPr id="22" name="Radial">
            <a:extLst>
              <a:ext uri="{FF2B5EF4-FFF2-40B4-BE49-F238E27FC236}">
                <a16:creationId xmlns:a16="http://schemas.microsoft.com/office/drawing/2014/main" id="{B5FEA853-6D55-6FE8-209A-4099B3DB9CB6}"/>
              </a:ext>
            </a:extLst>
          </p:cNvPr>
          <p:cNvSpPr/>
          <p:nvPr userDrawn="1"/>
        </p:nvSpPr>
        <p:spPr>
          <a:xfrm>
            <a:off x="9698829" y="3367787"/>
            <a:ext cx="2673000" cy="2673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p>
            <a:pPr algn="ctr"/>
            <a:endParaRPr lang="en-GB" sz="2700"/>
          </a:p>
        </p:txBody>
      </p:sp>
      <p:sp>
        <p:nvSpPr>
          <p:cNvPr id="33" name="Circle">
            <a:extLst>
              <a:ext uri="{FF2B5EF4-FFF2-40B4-BE49-F238E27FC236}">
                <a16:creationId xmlns:a16="http://schemas.microsoft.com/office/drawing/2014/main" id="{33CB4B5A-9EEC-232E-B584-6F40B27ABE43}"/>
              </a:ext>
            </a:extLst>
          </p:cNvPr>
          <p:cNvSpPr>
            <a:spLocks noGrp="1"/>
          </p:cNvSpPr>
          <p:nvPr>
            <p:ph type="body" sz="quarter" idx="37" hasCustomPrompt="1"/>
          </p:nvPr>
        </p:nvSpPr>
        <p:spPr>
          <a:xfrm>
            <a:off x="9698829" y="3367787"/>
            <a:ext cx="2673000" cy="2673000"/>
          </a:xfrm>
          <a:prstGeom prst="arc">
            <a:avLst>
              <a:gd name="adj1" fmla="val 16200000"/>
              <a:gd name="adj2" fmla="val 13391445"/>
            </a:avLst>
          </a:prstGeom>
          <a:noFill/>
          <a:ln w="762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lvl1pPr marL="0" indent="0" algn="ctr">
              <a:buNone/>
              <a:defRPr lang="en-GB" sz="1500" dirty="0">
                <a:solidFill>
                  <a:sysClr val="windowText" lastClr="000000"/>
                </a:solidFill>
              </a:defRPr>
            </a:lvl1pPr>
          </a:lstStyle>
          <a:p>
            <a:pPr lvl="0" algn="ctr" defTabSz="1371600"/>
            <a:r>
              <a:rPr lang="en-US" dirty="0"/>
              <a:t> </a:t>
            </a:r>
            <a:endParaRPr lang="en-GB" dirty="0"/>
          </a:p>
        </p:txBody>
      </p:sp>
      <p:sp>
        <p:nvSpPr>
          <p:cNvPr id="36" name="Percent Placeholder">
            <a:extLst>
              <a:ext uri="{FF2B5EF4-FFF2-40B4-BE49-F238E27FC236}">
                <a16:creationId xmlns:a16="http://schemas.microsoft.com/office/drawing/2014/main" id="{90C1FDDE-E10B-5934-5589-C20FC0B96010}"/>
              </a:ext>
            </a:extLst>
          </p:cNvPr>
          <p:cNvSpPr>
            <a:spLocks noGrp="1"/>
          </p:cNvSpPr>
          <p:nvPr>
            <p:ph type="body" sz="quarter" idx="38" hasCustomPrompt="1"/>
            <p:custDataLst>
              <p:tags r:id="rId13"/>
            </p:custDataLst>
          </p:nvPr>
        </p:nvSpPr>
        <p:spPr>
          <a:xfrm>
            <a:off x="10113056" y="4147488"/>
            <a:ext cx="1844549" cy="1113597"/>
          </a:xfrm>
        </p:spPr>
        <p:txBody>
          <a:bodyPr lIns="0" tIns="108000" rIns="0" bIns="144000" anchor="ctr">
            <a:noAutofit/>
          </a:bodyPr>
          <a:lstStyle>
            <a:lvl1pPr marL="0" indent="0" algn="ctr">
              <a:lnSpc>
                <a:spcPct val="100000"/>
              </a:lnSpc>
              <a:spcBef>
                <a:spcPts val="0"/>
              </a:spcBef>
              <a:buNone/>
              <a:defRPr sz="4800" b="1">
                <a:solidFill>
                  <a:schemeClr val="tx1"/>
                </a:solidFill>
                <a:latin typeface="+mj-lt"/>
              </a:defRPr>
            </a:lvl1pPr>
          </a:lstStyle>
          <a:p>
            <a:pPr lvl="0"/>
            <a:r>
              <a:rPr lang="en-US"/>
              <a:t>XX%</a:t>
            </a:r>
            <a:endParaRPr lang="en-US" dirty="0"/>
          </a:p>
        </p:txBody>
      </p:sp>
      <p:sp>
        <p:nvSpPr>
          <p:cNvPr id="39" name="Radial">
            <a:extLst>
              <a:ext uri="{FF2B5EF4-FFF2-40B4-BE49-F238E27FC236}">
                <a16:creationId xmlns:a16="http://schemas.microsoft.com/office/drawing/2014/main" id="{D7661C72-509E-E9BD-B1B0-2A83C776B045}"/>
              </a:ext>
            </a:extLst>
          </p:cNvPr>
          <p:cNvSpPr/>
          <p:nvPr userDrawn="1"/>
        </p:nvSpPr>
        <p:spPr>
          <a:xfrm>
            <a:off x="13914659" y="3367787"/>
            <a:ext cx="2673000" cy="2673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p>
            <a:pPr algn="ctr"/>
            <a:endParaRPr lang="en-GB" sz="2700"/>
          </a:p>
        </p:txBody>
      </p:sp>
      <p:sp>
        <p:nvSpPr>
          <p:cNvPr id="40" name="Circle">
            <a:extLst>
              <a:ext uri="{FF2B5EF4-FFF2-40B4-BE49-F238E27FC236}">
                <a16:creationId xmlns:a16="http://schemas.microsoft.com/office/drawing/2014/main" id="{36C9E9A7-7E94-087E-EBAA-0BC7F57462F4}"/>
              </a:ext>
            </a:extLst>
          </p:cNvPr>
          <p:cNvSpPr>
            <a:spLocks noGrp="1"/>
          </p:cNvSpPr>
          <p:nvPr>
            <p:ph type="body" sz="quarter" idx="41" hasCustomPrompt="1"/>
          </p:nvPr>
        </p:nvSpPr>
        <p:spPr>
          <a:xfrm>
            <a:off x="13914659" y="3367787"/>
            <a:ext cx="2673000" cy="2673000"/>
          </a:xfrm>
          <a:prstGeom prst="arc">
            <a:avLst>
              <a:gd name="adj1" fmla="val 16200000"/>
              <a:gd name="adj2" fmla="val 13391445"/>
            </a:avLst>
          </a:prstGeom>
          <a:noFill/>
          <a:ln w="762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rmAutofit/>
          </a:bodyPr>
          <a:lstStyle>
            <a:lvl1pPr marL="0" indent="0" algn="ctr">
              <a:buNone/>
              <a:defRPr lang="en-GB" sz="1500" dirty="0">
                <a:solidFill>
                  <a:sysClr val="windowText" lastClr="000000"/>
                </a:solidFill>
              </a:defRPr>
            </a:lvl1pPr>
          </a:lstStyle>
          <a:p>
            <a:pPr lvl="0" algn="ctr" defTabSz="1371600"/>
            <a:r>
              <a:rPr lang="en-US" dirty="0"/>
              <a:t> </a:t>
            </a:r>
            <a:endParaRPr lang="en-GB" dirty="0"/>
          </a:p>
        </p:txBody>
      </p:sp>
      <p:sp>
        <p:nvSpPr>
          <p:cNvPr id="41" name="Percent Placeholder">
            <a:extLst>
              <a:ext uri="{FF2B5EF4-FFF2-40B4-BE49-F238E27FC236}">
                <a16:creationId xmlns:a16="http://schemas.microsoft.com/office/drawing/2014/main" id="{C728C248-AF80-DA99-E451-C65F2F76CEB5}"/>
              </a:ext>
            </a:extLst>
          </p:cNvPr>
          <p:cNvSpPr>
            <a:spLocks noGrp="1"/>
          </p:cNvSpPr>
          <p:nvPr>
            <p:ph type="body" sz="quarter" idx="42" hasCustomPrompt="1"/>
            <p:custDataLst>
              <p:tags r:id="rId14"/>
            </p:custDataLst>
          </p:nvPr>
        </p:nvSpPr>
        <p:spPr>
          <a:xfrm>
            <a:off x="14328886" y="4147488"/>
            <a:ext cx="1844549" cy="1113597"/>
          </a:xfrm>
        </p:spPr>
        <p:txBody>
          <a:bodyPr lIns="0" tIns="108000" rIns="0" bIns="144000" anchor="ctr">
            <a:noAutofit/>
          </a:bodyPr>
          <a:lstStyle>
            <a:lvl1pPr marL="0" indent="0" algn="ctr">
              <a:lnSpc>
                <a:spcPct val="100000"/>
              </a:lnSpc>
              <a:spcBef>
                <a:spcPts val="0"/>
              </a:spcBef>
              <a:buNone/>
              <a:defRPr sz="4800" b="1">
                <a:solidFill>
                  <a:schemeClr val="tx1"/>
                </a:solidFill>
                <a:latin typeface="+mj-lt"/>
              </a:defRPr>
            </a:lvl1pPr>
          </a:lstStyle>
          <a:p>
            <a:pPr lvl="0"/>
            <a:r>
              <a:rPr lang="en-US"/>
              <a:t>XX%</a:t>
            </a:r>
            <a:endParaRPr lang="en-US" dirty="0"/>
          </a:p>
        </p:txBody>
      </p:sp>
    </p:spTree>
    <p:extLst>
      <p:ext uri="{BB962C8B-B14F-4D97-AF65-F5344CB8AC3E}">
        <p14:creationId xmlns:p14="http://schemas.microsoft.com/office/powerpoint/2010/main" val="5911525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lumnChartV1">
    <p:bg>
      <p:bgPr>
        <a:solidFill>
          <a:schemeClr val="accent6"/>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2F6CA9E-2A39-A7BA-4823-08FEF36812D2}"/>
              </a:ext>
            </a:extLst>
          </p:cNvPr>
          <p:cNvSpPr/>
          <p:nvPr userDrawn="1"/>
        </p:nvSpPr>
        <p:spPr>
          <a:xfrm>
            <a:off x="800100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886778" y="1103040"/>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886778" y="872865"/>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886778" y="987953"/>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userDrawn="1">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Chart">
            <a:extLst>
              <a:ext uri="{FF2B5EF4-FFF2-40B4-BE49-F238E27FC236}">
                <a16:creationId xmlns:a16="http://schemas.microsoft.com/office/drawing/2014/main" id="{88A2A890-5AD3-41F8-2202-BB1A55CF863E}"/>
              </a:ext>
            </a:extLst>
          </p:cNvPr>
          <p:cNvSpPr>
            <a:spLocks noGrp="1"/>
          </p:cNvSpPr>
          <p:nvPr userDrawn="1">
            <p:ph type="chart" sz="quarter" idx="31"/>
          </p:nvPr>
        </p:nvSpPr>
        <p:spPr>
          <a:xfrm>
            <a:off x="925301" y="3284220"/>
            <a:ext cx="10864268" cy="6126480"/>
          </a:xfrm>
        </p:spPr>
        <p:txBody>
          <a:bodyPr/>
          <a:lstStyle/>
          <a:p>
            <a:endParaRPr lang="ru-RU"/>
          </a:p>
        </p:txBody>
      </p:sp>
      <p:sp>
        <p:nvSpPr>
          <p:cNvPr id="8" name="Subtitle Placeholder">
            <a:extLst>
              <a:ext uri="{FF2B5EF4-FFF2-40B4-BE49-F238E27FC236}">
                <a16:creationId xmlns:a16="http://schemas.microsoft.com/office/drawing/2014/main" id="{6167D145-17D6-887F-8E95-8576EE9E547A}"/>
              </a:ext>
            </a:extLst>
          </p:cNvPr>
          <p:cNvSpPr>
            <a:spLocks noGrp="1"/>
          </p:cNvSpPr>
          <p:nvPr userDrawn="1">
            <p:ph type="body" idx="26" hasCustomPrompt="1"/>
            <p:custDataLst>
              <p:tags r:id="rId3"/>
            </p:custDataLst>
          </p:nvPr>
        </p:nvSpPr>
        <p:spPr>
          <a:xfrm>
            <a:off x="12461805" y="3967412"/>
            <a:ext cx="4945134"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9" name="Text Placeholder">
            <a:extLst>
              <a:ext uri="{FF2B5EF4-FFF2-40B4-BE49-F238E27FC236}">
                <a16:creationId xmlns:a16="http://schemas.microsoft.com/office/drawing/2014/main" id="{0FB00E85-5C89-2D51-4270-C9DC4C430F9F}"/>
              </a:ext>
            </a:extLst>
          </p:cNvPr>
          <p:cNvSpPr>
            <a:spLocks noGrp="1"/>
          </p:cNvSpPr>
          <p:nvPr userDrawn="1">
            <p:ph type="body" idx="25" hasCustomPrompt="1"/>
            <p:custDataLst>
              <p:tags r:id="rId4"/>
            </p:custDataLst>
          </p:nvPr>
        </p:nvSpPr>
        <p:spPr>
          <a:xfrm>
            <a:off x="12461805" y="4798409"/>
            <a:ext cx="4945134" cy="4616340"/>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10" name="Ellipse">
            <a:extLst>
              <a:ext uri="{FF2B5EF4-FFF2-40B4-BE49-F238E27FC236}">
                <a16:creationId xmlns:a16="http://schemas.microsoft.com/office/drawing/2014/main" id="{B5312777-E97E-C61F-F496-9ADD6F5A5126}"/>
              </a:ext>
            </a:extLst>
          </p:cNvPr>
          <p:cNvSpPr/>
          <p:nvPr userDrawn="1"/>
        </p:nvSpPr>
        <p:spPr>
          <a:xfrm>
            <a:off x="12113419" y="4226625"/>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pic>
        <p:nvPicPr>
          <p:cNvPr id="2" name="Graphic 1">
            <a:extLst>
              <a:ext uri="{FF2B5EF4-FFF2-40B4-BE49-F238E27FC236}">
                <a16:creationId xmlns:a16="http://schemas.microsoft.com/office/drawing/2014/main" id="{3BA727AE-541B-16E1-4C3B-5D165E2BBDB2}"/>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3535138" y="735658"/>
            <a:ext cx="3871800" cy="281285"/>
          </a:xfrm>
          <a:prstGeom prst="rect">
            <a:avLst/>
          </a:prstGeom>
        </p:spPr>
      </p:pic>
    </p:spTree>
    <p:extLst>
      <p:ext uri="{BB962C8B-B14F-4D97-AF65-F5344CB8AC3E}">
        <p14:creationId xmlns:p14="http://schemas.microsoft.com/office/powerpoint/2010/main" val="33031376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lumnChartV2">
    <p:bg>
      <p:bgPr>
        <a:solidFill>
          <a:schemeClr val="accent6"/>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6824EF-8CC8-7CAE-9371-587F57D55F1C}"/>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886778" y="1103040"/>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886778" y="872865"/>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886778" y="987953"/>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userDrawn="1">
            <p:ph type="title" hasCustomPrompt="1"/>
            <p:custDataLst>
              <p:tags r:id="rId2"/>
            </p:custDataLst>
          </p:nvPr>
        </p:nvSpPr>
        <p:spPr>
          <a:xfrm>
            <a:off x="899069" y="1987943"/>
            <a:ext cx="8083005"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Chart">
            <a:extLst>
              <a:ext uri="{FF2B5EF4-FFF2-40B4-BE49-F238E27FC236}">
                <a16:creationId xmlns:a16="http://schemas.microsoft.com/office/drawing/2014/main" id="{88A2A890-5AD3-41F8-2202-BB1A55CF863E}"/>
              </a:ext>
            </a:extLst>
          </p:cNvPr>
          <p:cNvSpPr>
            <a:spLocks noGrp="1"/>
          </p:cNvSpPr>
          <p:nvPr userDrawn="1">
            <p:ph type="chart" sz="quarter" idx="31"/>
          </p:nvPr>
        </p:nvSpPr>
        <p:spPr>
          <a:xfrm>
            <a:off x="9316934" y="872867"/>
            <a:ext cx="8090004" cy="8537835"/>
          </a:xfrm>
        </p:spPr>
        <p:txBody>
          <a:bodyPr/>
          <a:lstStyle/>
          <a:p>
            <a:endParaRPr lang="ru-RU"/>
          </a:p>
        </p:txBody>
      </p:sp>
      <p:sp>
        <p:nvSpPr>
          <p:cNvPr id="8" name="Subtitle Placeholder">
            <a:extLst>
              <a:ext uri="{FF2B5EF4-FFF2-40B4-BE49-F238E27FC236}">
                <a16:creationId xmlns:a16="http://schemas.microsoft.com/office/drawing/2014/main" id="{6167D145-17D6-887F-8E95-8576EE9E547A}"/>
              </a:ext>
            </a:extLst>
          </p:cNvPr>
          <p:cNvSpPr>
            <a:spLocks noGrp="1"/>
          </p:cNvSpPr>
          <p:nvPr userDrawn="1">
            <p:ph type="body" idx="26" hasCustomPrompt="1"/>
            <p:custDataLst>
              <p:tags r:id="rId3"/>
            </p:custDataLst>
          </p:nvPr>
        </p:nvSpPr>
        <p:spPr>
          <a:xfrm>
            <a:off x="1222237" y="5349705"/>
            <a:ext cx="7759838"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9" name="Text Placeholder">
            <a:extLst>
              <a:ext uri="{FF2B5EF4-FFF2-40B4-BE49-F238E27FC236}">
                <a16:creationId xmlns:a16="http://schemas.microsoft.com/office/drawing/2014/main" id="{0FB00E85-5C89-2D51-4270-C9DC4C430F9F}"/>
              </a:ext>
            </a:extLst>
          </p:cNvPr>
          <p:cNvSpPr>
            <a:spLocks noGrp="1"/>
          </p:cNvSpPr>
          <p:nvPr userDrawn="1">
            <p:ph type="body" idx="25" hasCustomPrompt="1"/>
            <p:custDataLst>
              <p:tags r:id="rId4"/>
            </p:custDataLst>
          </p:nvPr>
        </p:nvSpPr>
        <p:spPr>
          <a:xfrm>
            <a:off x="1222237" y="6180702"/>
            <a:ext cx="7759838"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Ellipse">
            <a:extLst>
              <a:ext uri="{FF2B5EF4-FFF2-40B4-BE49-F238E27FC236}">
                <a16:creationId xmlns:a16="http://schemas.microsoft.com/office/drawing/2014/main" id="{B5312777-E97E-C61F-F496-9ADD6F5A5126}"/>
              </a:ext>
            </a:extLst>
          </p:cNvPr>
          <p:cNvSpPr/>
          <p:nvPr userDrawn="1"/>
        </p:nvSpPr>
        <p:spPr>
          <a:xfrm>
            <a:off x="873852" y="5608919"/>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Tree>
    <p:extLst>
      <p:ext uri="{BB962C8B-B14F-4D97-AF65-F5344CB8AC3E}">
        <p14:creationId xmlns:p14="http://schemas.microsoft.com/office/powerpoint/2010/main" val="39636914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PieChartV1">
    <p:bg>
      <p:bgPr>
        <a:solidFill>
          <a:schemeClr val="accent6"/>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FB7D2EA-9364-1887-0016-2AAFA1F4F92A}"/>
              </a:ext>
            </a:extLst>
          </p:cNvPr>
          <p:cNvSpPr/>
          <p:nvPr userDrawn="1"/>
        </p:nvSpPr>
        <p:spPr>
          <a:xfrm>
            <a:off x="8001000" y="0"/>
            <a:ext cx="38718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886778" y="1103040"/>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886778" y="872865"/>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886778" y="987953"/>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userDrawn="1">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Chart">
            <a:extLst>
              <a:ext uri="{FF2B5EF4-FFF2-40B4-BE49-F238E27FC236}">
                <a16:creationId xmlns:a16="http://schemas.microsoft.com/office/drawing/2014/main" id="{88A2A890-5AD3-41F8-2202-BB1A55CF863E}"/>
              </a:ext>
            </a:extLst>
          </p:cNvPr>
          <p:cNvSpPr>
            <a:spLocks noGrp="1"/>
          </p:cNvSpPr>
          <p:nvPr userDrawn="1">
            <p:ph type="chart" sz="quarter" idx="31"/>
          </p:nvPr>
        </p:nvSpPr>
        <p:spPr>
          <a:xfrm>
            <a:off x="925301" y="3284220"/>
            <a:ext cx="10864268" cy="6126480"/>
          </a:xfrm>
        </p:spPr>
        <p:txBody>
          <a:bodyPr/>
          <a:lstStyle/>
          <a:p>
            <a:endParaRPr lang="ru-RU"/>
          </a:p>
        </p:txBody>
      </p:sp>
      <p:sp>
        <p:nvSpPr>
          <p:cNvPr id="8" name="Subtitle Placeholder">
            <a:extLst>
              <a:ext uri="{FF2B5EF4-FFF2-40B4-BE49-F238E27FC236}">
                <a16:creationId xmlns:a16="http://schemas.microsoft.com/office/drawing/2014/main" id="{6167D145-17D6-887F-8E95-8576EE9E547A}"/>
              </a:ext>
            </a:extLst>
          </p:cNvPr>
          <p:cNvSpPr>
            <a:spLocks noGrp="1"/>
          </p:cNvSpPr>
          <p:nvPr userDrawn="1">
            <p:ph type="body" idx="26" hasCustomPrompt="1"/>
            <p:custDataLst>
              <p:tags r:id="rId3"/>
            </p:custDataLst>
          </p:nvPr>
        </p:nvSpPr>
        <p:spPr>
          <a:xfrm>
            <a:off x="12461805" y="3967412"/>
            <a:ext cx="4945134"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9" name="Text Placeholder">
            <a:extLst>
              <a:ext uri="{FF2B5EF4-FFF2-40B4-BE49-F238E27FC236}">
                <a16:creationId xmlns:a16="http://schemas.microsoft.com/office/drawing/2014/main" id="{0FB00E85-5C89-2D51-4270-C9DC4C430F9F}"/>
              </a:ext>
            </a:extLst>
          </p:cNvPr>
          <p:cNvSpPr>
            <a:spLocks noGrp="1"/>
          </p:cNvSpPr>
          <p:nvPr userDrawn="1">
            <p:ph type="body" idx="25" hasCustomPrompt="1"/>
            <p:custDataLst>
              <p:tags r:id="rId4"/>
            </p:custDataLst>
          </p:nvPr>
        </p:nvSpPr>
        <p:spPr>
          <a:xfrm>
            <a:off x="12461805" y="4798409"/>
            <a:ext cx="4945134" cy="4616340"/>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10" name="Ellipse">
            <a:extLst>
              <a:ext uri="{FF2B5EF4-FFF2-40B4-BE49-F238E27FC236}">
                <a16:creationId xmlns:a16="http://schemas.microsoft.com/office/drawing/2014/main" id="{B5312777-E97E-C61F-F496-9ADD6F5A5126}"/>
              </a:ext>
            </a:extLst>
          </p:cNvPr>
          <p:cNvSpPr/>
          <p:nvPr userDrawn="1"/>
        </p:nvSpPr>
        <p:spPr>
          <a:xfrm>
            <a:off x="12113419" y="4226625"/>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pic>
        <p:nvPicPr>
          <p:cNvPr id="2" name="Graphic 1">
            <a:extLst>
              <a:ext uri="{FF2B5EF4-FFF2-40B4-BE49-F238E27FC236}">
                <a16:creationId xmlns:a16="http://schemas.microsoft.com/office/drawing/2014/main" id="{D0BD5821-CEA3-51B4-A367-B3073FD8CA24}"/>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3535138" y="735658"/>
            <a:ext cx="3871800" cy="281285"/>
          </a:xfrm>
          <a:prstGeom prst="rect">
            <a:avLst/>
          </a:prstGeom>
        </p:spPr>
      </p:pic>
    </p:spTree>
    <p:extLst>
      <p:ext uri="{BB962C8B-B14F-4D97-AF65-F5344CB8AC3E}">
        <p14:creationId xmlns:p14="http://schemas.microsoft.com/office/powerpoint/2010/main" val="36981113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PieChartV2">
    <p:bg>
      <p:bgPr>
        <a:solidFill>
          <a:schemeClr val="accent6"/>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688DABD-88C2-A29E-8600-15125B26C358}"/>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886778" y="1103040"/>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886778" y="872865"/>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886778" y="987953"/>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userDrawn="1">
            <p:ph type="title" hasCustomPrompt="1"/>
            <p:custDataLst>
              <p:tags r:id="rId2"/>
            </p:custDataLst>
          </p:nvPr>
        </p:nvSpPr>
        <p:spPr>
          <a:xfrm>
            <a:off x="899069" y="1987943"/>
            <a:ext cx="8083007"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Chart">
            <a:extLst>
              <a:ext uri="{FF2B5EF4-FFF2-40B4-BE49-F238E27FC236}">
                <a16:creationId xmlns:a16="http://schemas.microsoft.com/office/drawing/2014/main" id="{88A2A890-5AD3-41F8-2202-BB1A55CF863E}"/>
              </a:ext>
            </a:extLst>
          </p:cNvPr>
          <p:cNvSpPr>
            <a:spLocks noGrp="1"/>
          </p:cNvSpPr>
          <p:nvPr userDrawn="1">
            <p:ph type="chart" sz="quarter" idx="31"/>
          </p:nvPr>
        </p:nvSpPr>
        <p:spPr>
          <a:xfrm>
            <a:off x="9316934" y="872867"/>
            <a:ext cx="8090004" cy="8537835"/>
          </a:xfrm>
        </p:spPr>
        <p:txBody>
          <a:bodyPr/>
          <a:lstStyle/>
          <a:p>
            <a:endParaRPr lang="ru-RU"/>
          </a:p>
        </p:txBody>
      </p:sp>
      <p:sp>
        <p:nvSpPr>
          <p:cNvPr id="8" name="Subtitle Placeholder">
            <a:extLst>
              <a:ext uri="{FF2B5EF4-FFF2-40B4-BE49-F238E27FC236}">
                <a16:creationId xmlns:a16="http://schemas.microsoft.com/office/drawing/2014/main" id="{6167D145-17D6-887F-8E95-8576EE9E547A}"/>
              </a:ext>
            </a:extLst>
          </p:cNvPr>
          <p:cNvSpPr>
            <a:spLocks noGrp="1"/>
          </p:cNvSpPr>
          <p:nvPr userDrawn="1">
            <p:ph type="body" idx="26" hasCustomPrompt="1"/>
            <p:custDataLst>
              <p:tags r:id="rId3"/>
            </p:custDataLst>
          </p:nvPr>
        </p:nvSpPr>
        <p:spPr>
          <a:xfrm>
            <a:off x="1222237" y="5349705"/>
            <a:ext cx="7759838"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9" name="Text Placeholder">
            <a:extLst>
              <a:ext uri="{FF2B5EF4-FFF2-40B4-BE49-F238E27FC236}">
                <a16:creationId xmlns:a16="http://schemas.microsoft.com/office/drawing/2014/main" id="{0FB00E85-5C89-2D51-4270-C9DC4C430F9F}"/>
              </a:ext>
            </a:extLst>
          </p:cNvPr>
          <p:cNvSpPr>
            <a:spLocks noGrp="1"/>
          </p:cNvSpPr>
          <p:nvPr userDrawn="1">
            <p:ph type="body" idx="25" hasCustomPrompt="1"/>
            <p:custDataLst>
              <p:tags r:id="rId4"/>
            </p:custDataLst>
          </p:nvPr>
        </p:nvSpPr>
        <p:spPr>
          <a:xfrm>
            <a:off x="1222237" y="6180702"/>
            <a:ext cx="7759838"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Ellipse">
            <a:extLst>
              <a:ext uri="{FF2B5EF4-FFF2-40B4-BE49-F238E27FC236}">
                <a16:creationId xmlns:a16="http://schemas.microsoft.com/office/drawing/2014/main" id="{B5312777-E97E-C61F-F496-9ADD6F5A5126}"/>
              </a:ext>
            </a:extLst>
          </p:cNvPr>
          <p:cNvSpPr/>
          <p:nvPr userDrawn="1"/>
        </p:nvSpPr>
        <p:spPr>
          <a:xfrm>
            <a:off x="873852" y="5608919"/>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pic>
        <p:nvPicPr>
          <p:cNvPr id="2" name="Graphic 1">
            <a:extLst>
              <a:ext uri="{FF2B5EF4-FFF2-40B4-BE49-F238E27FC236}">
                <a16:creationId xmlns:a16="http://schemas.microsoft.com/office/drawing/2014/main" id="{0E6FC16F-1EC0-F2BE-A488-16D9688959C9}"/>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6010908" y="-3431"/>
            <a:ext cx="2277092" cy="2306073"/>
          </a:xfrm>
          <a:prstGeom prst="rect">
            <a:avLst/>
          </a:prstGeom>
        </p:spPr>
      </p:pic>
    </p:spTree>
    <p:extLst>
      <p:ext uri="{BB962C8B-B14F-4D97-AF65-F5344CB8AC3E}">
        <p14:creationId xmlns:p14="http://schemas.microsoft.com/office/powerpoint/2010/main" val="41249196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melineV1">
    <p:bg>
      <p:bgPr>
        <a:solidFill>
          <a:schemeClr val="accent6"/>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5221D7BC-B2AD-3471-FFEB-B36483A5BAD3}"/>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43" name="Rectangle 42">
            <a:extLst>
              <a:ext uri="{FF2B5EF4-FFF2-40B4-BE49-F238E27FC236}">
                <a16:creationId xmlns:a16="http://schemas.microsoft.com/office/drawing/2014/main" id="{83AACFDD-A1A5-E91A-8753-3B5380CE0344}"/>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2" name="Text Placeholder 1">
            <a:extLst>
              <a:ext uri="{FF2B5EF4-FFF2-40B4-BE49-F238E27FC236}">
                <a16:creationId xmlns:a16="http://schemas.microsoft.com/office/drawing/2014/main" id="{286EA54B-7589-FC6D-8D93-5A9162FED8AA}"/>
              </a:ext>
            </a:extLst>
          </p:cNvPr>
          <p:cNvSpPr>
            <a:spLocks noGrp="1"/>
          </p:cNvSpPr>
          <p:nvPr>
            <p:ph type="body" idx="25" hasCustomPrompt="1"/>
            <p:custDataLst>
              <p:tags r:id="rId3"/>
            </p:custDataLst>
          </p:nvPr>
        </p:nvSpPr>
        <p:spPr>
          <a:xfrm>
            <a:off x="881061" y="7461066"/>
            <a:ext cx="5293521" cy="1930701"/>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5" name="Text Placeholder 2">
            <a:extLst>
              <a:ext uri="{FF2B5EF4-FFF2-40B4-BE49-F238E27FC236}">
                <a16:creationId xmlns:a16="http://schemas.microsoft.com/office/drawing/2014/main" id="{C4EB895E-DF9C-F006-EC70-88C9AE8473F1}"/>
              </a:ext>
            </a:extLst>
          </p:cNvPr>
          <p:cNvSpPr>
            <a:spLocks noGrp="1"/>
          </p:cNvSpPr>
          <p:nvPr>
            <p:ph type="body" idx="29" hasCustomPrompt="1"/>
            <p:custDataLst>
              <p:tags r:id="rId4"/>
            </p:custDataLst>
          </p:nvPr>
        </p:nvSpPr>
        <p:spPr>
          <a:xfrm>
            <a:off x="6496796" y="7458567"/>
            <a:ext cx="5292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7" name="Subtitle Placeholder 1">
            <a:extLst>
              <a:ext uri="{FF2B5EF4-FFF2-40B4-BE49-F238E27FC236}">
                <a16:creationId xmlns:a16="http://schemas.microsoft.com/office/drawing/2014/main" id="{3DEDFF03-DE8B-9F20-0245-6271A7339400}"/>
              </a:ext>
            </a:extLst>
          </p:cNvPr>
          <p:cNvSpPr>
            <a:spLocks noGrp="1"/>
          </p:cNvSpPr>
          <p:nvPr>
            <p:ph type="body" idx="31" hasCustomPrompt="1"/>
            <p:custDataLst>
              <p:tags r:id="rId5"/>
            </p:custDataLst>
          </p:nvPr>
        </p:nvSpPr>
        <p:spPr>
          <a:xfrm>
            <a:off x="881061" y="6615710"/>
            <a:ext cx="5293521"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Subtitle Placeholder 2">
            <a:extLst>
              <a:ext uri="{FF2B5EF4-FFF2-40B4-BE49-F238E27FC236}">
                <a16:creationId xmlns:a16="http://schemas.microsoft.com/office/drawing/2014/main" id="{7E1FF189-0787-2621-03B5-C9310E053888}"/>
              </a:ext>
            </a:extLst>
          </p:cNvPr>
          <p:cNvSpPr>
            <a:spLocks noGrp="1"/>
          </p:cNvSpPr>
          <p:nvPr>
            <p:ph type="body" idx="36" hasCustomPrompt="1"/>
            <p:custDataLst>
              <p:tags r:id="rId6"/>
            </p:custDataLst>
          </p:nvPr>
        </p:nvSpPr>
        <p:spPr>
          <a:xfrm>
            <a:off x="6497570" y="6615710"/>
            <a:ext cx="5292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2" name="Text Placeholder 3">
            <a:extLst>
              <a:ext uri="{FF2B5EF4-FFF2-40B4-BE49-F238E27FC236}">
                <a16:creationId xmlns:a16="http://schemas.microsoft.com/office/drawing/2014/main" id="{4462974D-DCD3-B180-4FE7-EE46BF1AD456}"/>
              </a:ext>
            </a:extLst>
          </p:cNvPr>
          <p:cNvSpPr>
            <a:spLocks noGrp="1"/>
          </p:cNvSpPr>
          <p:nvPr>
            <p:ph type="body" idx="39" hasCustomPrompt="1"/>
            <p:custDataLst>
              <p:tags r:id="rId7"/>
            </p:custDataLst>
          </p:nvPr>
        </p:nvSpPr>
        <p:spPr>
          <a:xfrm>
            <a:off x="12114939" y="7458567"/>
            <a:ext cx="5292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3" name="Subtitle Placeholder 3">
            <a:extLst>
              <a:ext uri="{FF2B5EF4-FFF2-40B4-BE49-F238E27FC236}">
                <a16:creationId xmlns:a16="http://schemas.microsoft.com/office/drawing/2014/main" id="{665E2C0F-CD20-B36D-9CC9-2846D8480164}"/>
              </a:ext>
            </a:extLst>
          </p:cNvPr>
          <p:cNvSpPr>
            <a:spLocks noGrp="1"/>
          </p:cNvSpPr>
          <p:nvPr>
            <p:ph type="body" idx="40" hasCustomPrompt="1"/>
            <p:custDataLst>
              <p:tags r:id="rId8"/>
            </p:custDataLst>
          </p:nvPr>
        </p:nvSpPr>
        <p:spPr>
          <a:xfrm>
            <a:off x="12114939" y="6615710"/>
            <a:ext cx="5292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4" name="Ellipse">
            <a:extLst>
              <a:ext uri="{FF2B5EF4-FFF2-40B4-BE49-F238E27FC236}">
                <a16:creationId xmlns:a16="http://schemas.microsoft.com/office/drawing/2014/main" id="{0C648F5D-DEF0-20F0-52EC-3D99F7F0B943}"/>
              </a:ext>
            </a:extLst>
          </p:cNvPr>
          <p:cNvSpPr/>
          <p:nvPr userDrawn="1"/>
        </p:nvSpPr>
        <p:spPr>
          <a:xfrm>
            <a:off x="12114939" y="4914930"/>
            <a:ext cx="5292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7" name="Ellipse">
            <a:extLst>
              <a:ext uri="{FF2B5EF4-FFF2-40B4-BE49-F238E27FC236}">
                <a16:creationId xmlns:a16="http://schemas.microsoft.com/office/drawing/2014/main" id="{8E4F6A4B-F82B-B9B8-09C7-12E7D8D0EE02}"/>
              </a:ext>
            </a:extLst>
          </p:cNvPr>
          <p:cNvSpPr/>
          <p:nvPr userDrawn="1"/>
        </p:nvSpPr>
        <p:spPr>
          <a:xfrm>
            <a:off x="6529152" y="4914930"/>
            <a:ext cx="5292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Ellipse">
            <a:extLst>
              <a:ext uri="{FF2B5EF4-FFF2-40B4-BE49-F238E27FC236}">
                <a16:creationId xmlns:a16="http://schemas.microsoft.com/office/drawing/2014/main" id="{8293DE6A-44B6-9556-EC12-1336ED5F3981}"/>
              </a:ext>
            </a:extLst>
          </p:cNvPr>
          <p:cNvSpPr/>
          <p:nvPr userDrawn="1"/>
        </p:nvSpPr>
        <p:spPr>
          <a:xfrm>
            <a:off x="887472" y="4914930"/>
            <a:ext cx="5292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Milestone Placeholder 1">
            <a:extLst>
              <a:ext uri="{FF2B5EF4-FFF2-40B4-BE49-F238E27FC236}">
                <a16:creationId xmlns:a16="http://schemas.microsoft.com/office/drawing/2014/main" id="{353CEC8B-02BC-C3F6-2E86-D4FBB5511320}"/>
              </a:ext>
            </a:extLst>
          </p:cNvPr>
          <p:cNvSpPr>
            <a:spLocks noGrp="1"/>
          </p:cNvSpPr>
          <p:nvPr>
            <p:ph type="body" idx="42" hasCustomPrompt="1"/>
            <p:custDataLst>
              <p:tags r:id="rId9"/>
            </p:custDataLst>
          </p:nvPr>
        </p:nvSpPr>
        <p:spPr>
          <a:xfrm>
            <a:off x="887474" y="4914339"/>
            <a:ext cx="5292000" cy="1313382"/>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3" name="Milestone Placeholder 2">
            <a:extLst>
              <a:ext uri="{FF2B5EF4-FFF2-40B4-BE49-F238E27FC236}">
                <a16:creationId xmlns:a16="http://schemas.microsoft.com/office/drawing/2014/main" id="{2F7E81ED-918A-4FBE-5AAD-A39C1858B358}"/>
              </a:ext>
            </a:extLst>
          </p:cNvPr>
          <p:cNvSpPr>
            <a:spLocks noGrp="1"/>
          </p:cNvSpPr>
          <p:nvPr>
            <p:ph type="body" idx="43" hasCustomPrompt="1"/>
            <p:custDataLst>
              <p:tags r:id="rId10"/>
            </p:custDataLst>
          </p:nvPr>
        </p:nvSpPr>
        <p:spPr>
          <a:xfrm>
            <a:off x="6529154" y="4914930"/>
            <a:ext cx="5292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Milestone Placeholder 3">
            <a:extLst>
              <a:ext uri="{FF2B5EF4-FFF2-40B4-BE49-F238E27FC236}">
                <a16:creationId xmlns:a16="http://schemas.microsoft.com/office/drawing/2014/main" id="{3384920C-D74D-B088-CA64-EA32144F1C4B}"/>
              </a:ext>
            </a:extLst>
          </p:cNvPr>
          <p:cNvSpPr>
            <a:spLocks noGrp="1"/>
          </p:cNvSpPr>
          <p:nvPr>
            <p:ph type="body" idx="44" hasCustomPrompt="1"/>
            <p:custDataLst>
              <p:tags r:id="rId11"/>
            </p:custDataLst>
          </p:nvPr>
        </p:nvSpPr>
        <p:spPr>
          <a:xfrm>
            <a:off x="12114939" y="4914930"/>
            <a:ext cx="5292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6" name="Straight Connector">
            <a:extLst>
              <a:ext uri="{FF2B5EF4-FFF2-40B4-BE49-F238E27FC236}">
                <a16:creationId xmlns:a16="http://schemas.microsoft.com/office/drawing/2014/main" id="{0AC3E6A9-1C3A-F0A2-EE9A-0B59A65B1A99}"/>
              </a:ext>
            </a:extLst>
          </p:cNvPr>
          <p:cNvCxnSpPr>
            <a:cxnSpLocks/>
            <a:endCxn id="21" idx="0"/>
          </p:cNvCxnSpPr>
          <p:nvPr userDrawn="1"/>
        </p:nvCxnSpPr>
        <p:spPr>
          <a:xfrm>
            <a:off x="3533474" y="4260032"/>
            <a:ext cx="0" cy="654308"/>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2" name="Straight Connector">
            <a:extLst>
              <a:ext uri="{FF2B5EF4-FFF2-40B4-BE49-F238E27FC236}">
                <a16:creationId xmlns:a16="http://schemas.microsoft.com/office/drawing/2014/main" id="{02E48D0A-BCBE-EBA9-0A39-0B465C6EC4ED}"/>
              </a:ext>
            </a:extLst>
          </p:cNvPr>
          <p:cNvCxnSpPr>
            <a:cxnSpLocks/>
          </p:cNvCxnSpPr>
          <p:nvPr userDrawn="1"/>
        </p:nvCxnSpPr>
        <p:spPr>
          <a:xfrm>
            <a:off x="9175152" y="4265748"/>
            <a:ext cx="0" cy="648591"/>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3" name="Straight Connector">
            <a:extLst>
              <a:ext uri="{FF2B5EF4-FFF2-40B4-BE49-F238E27FC236}">
                <a16:creationId xmlns:a16="http://schemas.microsoft.com/office/drawing/2014/main" id="{446B5019-23A0-895B-A2A1-049718100839}"/>
              </a:ext>
            </a:extLst>
          </p:cNvPr>
          <p:cNvCxnSpPr>
            <a:cxnSpLocks/>
          </p:cNvCxnSpPr>
          <p:nvPr userDrawn="1"/>
        </p:nvCxnSpPr>
        <p:spPr>
          <a:xfrm>
            <a:off x="14760939" y="4265748"/>
            <a:ext cx="0" cy="648591"/>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grpSp>
        <p:nvGrpSpPr>
          <p:cNvPr id="34" name="Group 33">
            <a:extLst>
              <a:ext uri="{FF2B5EF4-FFF2-40B4-BE49-F238E27FC236}">
                <a16:creationId xmlns:a16="http://schemas.microsoft.com/office/drawing/2014/main" id="{6DE0C79F-887D-D5D5-4325-3D7DBFC850A8}"/>
              </a:ext>
            </a:extLst>
          </p:cNvPr>
          <p:cNvGrpSpPr/>
          <p:nvPr userDrawn="1"/>
        </p:nvGrpSpPr>
        <p:grpSpPr>
          <a:xfrm>
            <a:off x="1" y="4134302"/>
            <a:ext cx="17400527" cy="262890"/>
            <a:chOff x="-8973356" y="6004560"/>
            <a:chExt cx="11600351" cy="175260"/>
          </a:xfrm>
        </p:grpSpPr>
        <p:grpSp>
          <p:nvGrpSpPr>
            <p:cNvPr id="35" name="Group 34">
              <a:extLst>
                <a:ext uri="{FF2B5EF4-FFF2-40B4-BE49-F238E27FC236}">
                  <a16:creationId xmlns:a16="http://schemas.microsoft.com/office/drawing/2014/main" id="{21D48D44-6B12-2414-D0B9-57B5439760BF}"/>
                </a:ext>
              </a:extLst>
            </p:cNvPr>
            <p:cNvGrpSpPr/>
            <p:nvPr userDrawn="1"/>
          </p:nvGrpSpPr>
          <p:grpSpPr>
            <a:xfrm>
              <a:off x="2549924" y="6004560"/>
              <a:ext cx="77071" cy="175260"/>
              <a:chOff x="2549924" y="6004560"/>
              <a:chExt cx="77071" cy="175260"/>
            </a:xfrm>
          </p:grpSpPr>
          <p:cxnSp>
            <p:nvCxnSpPr>
              <p:cNvPr id="37" name="Straight Connector 36">
                <a:extLst>
                  <a:ext uri="{FF2B5EF4-FFF2-40B4-BE49-F238E27FC236}">
                    <a16:creationId xmlns:a16="http://schemas.microsoft.com/office/drawing/2014/main" id="{C55065D9-FD71-DAD4-ABE7-3C43AC86D8D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8EC11630-6CD3-648B-7AAE-707D77C47AE2}"/>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6" name="Straight Connector 35">
              <a:extLst>
                <a:ext uri="{FF2B5EF4-FFF2-40B4-BE49-F238E27FC236}">
                  <a16:creationId xmlns:a16="http://schemas.microsoft.com/office/drawing/2014/main" id="{B2057767-97EC-55C6-2070-6BDB6235AAEF}"/>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14607659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melineV2">
    <p:bg>
      <p:bgPr>
        <a:solidFill>
          <a:schemeClr val="accent6"/>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F71B3F3B-A5F6-1F01-5776-0367BB9D1AAA}"/>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0" name="Rectangle 29">
            <a:extLst>
              <a:ext uri="{FF2B5EF4-FFF2-40B4-BE49-F238E27FC236}">
                <a16:creationId xmlns:a16="http://schemas.microsoft.com/office/drawing/2014/main" id="{9B0A6496-ED95-B221-EF08-76F0906D7144}"/>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2" name="Text Placeholder 1">
            <a:extLst>
              <a:ext uri="{FF2B5EF4-FFF2-40B4-BE49-F238E27FC236}">
                <a16:creationId xmlns:a16="http://schemas.microsoft.com/office/drawing/2014/main" id="{286EA54B-7589-FC6D-8D93-5A9162FED8AA}"/>
              </a:ext>
            </a:extLst>
          </p:cNvPr>
          <p:cNvSpPr>
            <a:spLocks noGrp="1"/>
          </p:cNvSpPr>
          <p:nvPr>
            <p:ph type="body" idx="25" hasCustomPrompt="1"/>
            <p:custDataLst>
              <p:tags r:id="rId3"/>
            </p:custDataLst>
          </p:nvPr>
        </p:nvSpPr>
        <p:spPr>
          <a:xfrm>
            <a:off x="883709" y="7461066"/>
            <a:ext cx="3888584" cy="1930701"/>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5" name="Text Placeholder 2">
            <a:extLst>
              <a:ext uri="{FF2B5EF4-FFF2-40B4-BE49-F238E27FC236}">
                <a16:creationId xmlns:a16="http://schemas.microsoft.com/office/drawing/2014/main" id="{C4EB895E-DF9C-F006-EC70-88C9AE8473F1}"/>
              </a:ext>
            </a:extLst>
          </p:cNvPr>
          <p:cNvSpPr>
            <a:spLocks noGrp="1"/>
          </p:cNvSpPr>
          <p:nvPr>
            <p:ph type="body" idx="29" hasCustomPrompt="1"/>
            <p:custDataLst>
              <p:tags r:id="rId4"/>
            </p:custDataLst>
          </p:nvPr>
        </p:nvSpPr>
        <p:spPr>
          <a:xfrm>
            <a:off x="5097831" y="7458567"/>
            <a:ext cx="3887466"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7" name="Subtitle Placeholder 1">
            <a:extLst>
              <a:ext uri="{FF2B5EF4-FFF2-40B4-BE49-F238E27FC236}">
                <a16:creationId xmlns:a16="http://schemas.microsoft.com/office/drawing/2014/main" id="{3DEDFF03-DE8B-9F20-0245-6271A7339400}"/>
              </a:ext>
            </a:extLst>
          </p:cNvPr>
          <p:cNvSpPr>
            <a:spLocks noGrp="1"/>
          </p:cNvSpPr>
          <p:nvPr>
            <p:ph type="body" idx="31" hasCustomPrompt="1"/>
            <p:custDataLst>
              <p:tags r:id="rId5"/>
            </p:custDataLst>
          </p:nvPr>
        </p:nvSpPr>
        <p:spPr>
          <a:xfrm>
            <a:off x="883709" y="6615710"/>
            <a:ext cx="3888584"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Subtitle Placeholder 2">
            <a:extLst>
              <a:ext uri="{FF2B5EF4-FFF2-40B4-BE49-F238E27FC236}">
                <a16:creationId xmlns:a16="http://schemas.microsoft.com/office/drawing/2014/main" id="{7E1FF189-0787-2621-03B5-C9310E053888}"/>
              </a:ext>
            </a:extLst>
          </p:cNvPr>
          <p:cNvSpPr>
            <a:spLocks noGrp="1"/>
          </p:cNvSpPr>
          <p:nvPr>
            <p:ph type="body" idx="36" hasCustomPrompt="1"/>
            <p:custDataLst>
              <p:tags r:id="rId6"/>
            </p:custDataLst>
          </p:nvPr>
        </p:nvSpPr>
        <p:spPr>
          <a:xfrm>
            <a:off x="5097831" y="6615710"/>
            <a:ext cx="3887466"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2" name="Text Placeholder 3">
            <a:extLst>
              <a:ext uri="{FF2B5EF4-FFF2-40B4-BE49-F238E27FC236}">
                <a16:creationId xmlns:a16="http://schemas.microsoft.com/office/drawing/2014/main" id="{4462974D-DCD3-B180-4FE7-EE46BF1AD456}"/>
              </a:ext>
            </a:extLst>
          </p:cNvPr>
          <p:cNvSpPr>
            <a:spLocks noGrp="1"/>
          </p:cNvSpPr>
          <p:nvPr>
            <p:ph type="body" idx="39" hasCustomPrompt="1"/>
            <p:custDataLst>
              <p:tags r:id="rId7"/>
            </p:custDataLst>
          </p:nvPr>
        </p:nvSpPr>
        <p:spPr>
          <a:xfrm>
            <a:off x="9309344" y="7458567"/>
            <a:ext cx="3887466"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3" name="Subtitle Placeholder 3">
            <a:extLst>
              <a:ext uri="{FF2B5EF4-FFF2-40B4-BE49-F238E27FC236}">
                <a16:creationId xmlns:a16="http://schemas.microsoft.com/office/drawing/2014/main" id="{665E2C0F-CD20-B36D-9CC9-2846D8480164}"/>
              </a:ext>
            </a:extLst>
          </p:cNvPr>
          <p:cNvSpPr>
            <a:spLocks noGrp="1"/>
          </p:cNvSpPr>
          <p:nvPr>
            <p:ph type="body" idx="40" hasCustomPrompt="1"/>
            <p:custDataLst>
              <p:tags r:id="rId8"/>
            </p:custDataLst>
          </p:nvPr>
        </p:nvSpPr>
        <p:spPr>
          <a:xfrm>
            <a:off x="9309344" y="6615710"/>
            <a:ext cx="3887466"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4" name="Ellipse">
            <a:extLst>
              <a:ext uri="{FF2B5EF4-FFF2-40B4-BE49-F238E27FC236}">
                <a16:creationId xmlns:a16="http://schemas.microsoft.com/office/drawing/2014/main" id="{0C648F5D-DEF0-20F0-52EC-3D99F7F0B943}"/>
              </a:ext>
            </a:extLst>
          </p:cNvPr>
          <p:cNvSpPr/>
          <p:nvPr userDrawn="1"/>
        </p:nvSpPr>
        <p:spPr>
          <a:xfrm>
            <a:off x="9309344" y="4914930"/>
            <a:ext cx="3887466"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7" name="Ellipse">
            <a:extLst>
              <a:ext uri="{FF2B5EF4-FFF2-40B4-BE49-F238E27FC236}">
                <a16:creationId xmlns:a16="http://schemas.microsoft.com/office/drawing/2014/main" id="{8E4F6A4B-F82B-B9B8-09C7-12E7D8D0EE02}"/>
              </a:ext>
            </a:extLst>
          </p:cNvPr>
          <p:cNvSpPr/>
          <p:nvPr userDrawn="1"/>
        </p:nvSpPr>
        <p:spPr>
          <a:xfrm>
            <a:off x="5097831" y="4914930"/>
            <a:ext cx="3887466"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Ellipse">
            <a:extLst>
              <a:ext uri="{FF2B5EF4-FFF2-40B4-BE49-F238E27FC236}">
                <a16:creationId xmlns:a16="http://schemas.microsoft.com/office/drawing/2014/main" id="{8293DE6A-44B6-9556-EC12-1336ED5F3981}"/>
              </a:ext>
            </a:extLst>
          </p:cNvPr>
          <p:cNvSpPr/>
          <p:nvPr userDrawn="1"/>
        </p:nvSpPr>
        <p:spPr>
          <a:xfrm>
            <a:off x="884267" y="4914930"/>
            <a:ext cx="3887466"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Milestone Placeholder 1">
            <a:extLst>
              <a:ext uri="{FF2B5EF4-FFF2-40B4-BE49-F238E27FC236}">
                <a16:creationId xmlns:a16="http://schemas.microsoft.com/office/drawing/2014/main" id="{353CEC8B-02BC-C3F6-2E86-D4FBB5511320}"/>
              </a:ext>
            </a:extLst>
          </p:cNvPr>
          <p:cNvSpPr>
            <a:spLocks noGrp="1"/>
          </p:cNvSpPr>
          <p:nvPr>
            <p:ph type="body" idx="42" hasCustomPrompt="1"/>
            <p:custDataLst>
              <p:tags r:id="rId9"/>
            </p:custDataLst>
          </p:nvPr>
        </p:nvSpPr>
        <p:spPr>
          <a:xfrm>
            <a:off x="884267" y="4914339"/>
            <a:ext cx="3887466" cy="1313382"/>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3" name="Milestone Placeholder 2">
            <a:extLst>
              <a:ext uri="{FF2B5EF4-FFF2-40B4-BE49-F238E27FC236}">
                <a16:creationId xmlns:a16="http://schemas.microsoft.com/office/drawing/2014/main" id="{2F7E81ED-918A-4FBE-5AAD-A39C1858B358}"/>
              </a:ext>
            </a:extLst>
          </p:cNvPr>
          <p:cNvSpPr>
            <a:spLocks noGrp="1"/>
          </p:cNvSpPr>
          <p:nvPr>
            <p:ph type="body" idx="43" hasCustomPrompt="1"/>
            <p:custDataLst>
              <p:tags r:id="rId10"/>
            </p:custDataLst>
          </p:nvPr>
        </p:nvSpPr>
        <p:spPr>
          <a:xfrm>
            <a:off x="5097831" y="4914930"/>
            <a:ext cx="3887466"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Milestone Placeholder 3">
            <a:extLst>
              <a:ext uri="{FF2B5EF4-FFF2-40B4-BE49-F238E27FC236}">
                <a16:creationId xmlns:a16="http://schemas.microsoft.com/office/drawing/2014/main" id="{3384920C-D74D-B088-CA64-EA32144F1C4B}"/>
              </a:ext>
            </a:extLst>
          </p:cNvPr>
          <p:cNvSpPr>
            <a:spLocks noGrp="1"/>
          </p:cNvSpPr>
          <p:nvPr>
            <p:ph type="body" idx="44" hasCustomPrompt="1"/>
            <p:custDataLst>
              <p:tags r:id="rId11"/>
            </p:custDataLst>
          </p:nvPr>
        </p:nvSpPr>
        <p:spPr>
          <a:xfrm>
            <a:off x="9309344" y="4914930"/>
            <a:ext cx="3887466"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6" name="Straight Connector">
            <a:extLst>
              <a:ext uri="{FF2B5EF4-FFF2-40B4-BE49-F238E27FC236}">
                <a16:creationId xmlns:a16="http://schemas.microsoft.com/office/drawing/2014/main" id="{0AC3E6A9-1C3A-F0A2-EE9A-0B59A65B1A99}"/>
              </a:ext>
            </a:extLst>
          </p:cNvPr>
          <p:cNvCxnSpPr>
            <a:cxnSpLocks/>
          </p:cNvCxnSpPr>
          <p:nvPr userDrawn="1"/>
        </p:nvCxnSpPr>
        <p:spPr>
          <a:xfrm flipH="1">
            <a:off x="2828000" y="4260032"/>
            <a:ext cx="3207" cy="654308"/>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2" name="Straight Connector">
            <a:extLst>
              <a:ext uri="{FF2B5EF4-FFF2-40B4-BE49-F238E27FC236}">
                <a16:creationId xmlns:a16="http://schemas.microsoft.com/office/drawing/2014/main" id="{02E48D0A-BCBE-EBA9-0A39-0B465C6EC4ED}"/>
              </a:ext>
            </a:extLst>
          </p:cNvPr>
          <p:cNvCxnSpPr>
            <a:cxnSpLocks/>
          </p:cNvCxnSpPr>
          <p:nvPr userDrawn="1"/>
        </p:nvCxnSpPr>
        <p:spPr>
          <a:xfrm>
            <a:off x="7041564" y="4265748"/>
            <a:ext cx="0" cy="648591"/>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3" name="Straight Connector">
            <a:extLst>
              <a:ext uri="{FF2B5EF4-FFF2-40B4-BE49-F238E27FC236}">
                <a16:creationId xmlns:a16="http://schemas.microsoft.com/office/drawing/2014/main" id="{446B5019-23A0-895B-A2A1-049718100839}"/>
              </a:ext>
            </a:extLst>
          </p:cNvPr>
          <p:cNvCxnSpPr>
            <a:cxnSpLocks/>
          </p:cNvCxnSpPr>
          <p:nvPr userDrawn="1"/>
        </p:nvCxnSpPr>
        <p:spPr>
          <a:xfrm>
            <a:off x="15464754" y="4265748"/>
            <a:ext cx="0" cy="648591"/>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grpSp>
        <p:nvGrpSpPr>
          <p:cNvPr id="34" name="Group 33">
            <a:extLst>
              <a:ext uri="{FF2B5EF4-FFF2-40B4-BE49-F238E27FC236}">
                <a16:creationId xmlns:a16="http://schemas.microsoft.com/office/drawing/2014/main" id="{6DE0C79F-887D-D5D5-4325-3D7DBFC850A8}"/>
              </a:ext>
            </a:extLst>
          </p:cNvPr>
          <p:cNvGrpSpPr/>
          <p:nvPr userDrawn="1"/>
        </p:nvGrpSpPr>
        <p:grpSpPr>
          <a:xfrm>
            <a:off x="1" y="4134302"/>
            <a:ext cx="17400527" cy="262890"/>
            <a:chOff x="-8973356" y="6004560"/>
            <a:chExt cx="11600351" cy="175260"/>
          </a:xfrm>
        </p:grpSpPr>
        <p:grpSp>
          <p:nvGrpSpPr>
            <p:cNvPr id="35" name="Group 34">
              <a:extLst>
                <a:ext uri="{FF2B5EF4-FFF2-40B4-BE49-F238E27FC236}">
                  <a16:creationId xmlns:a16="http://schemas.microsoft.com/office/drawing/2014/main" id="{21D48D44-6B12-2414-D0B9-57B5439760BF}"/>
                </a:ext>
              </a:extLst>
            </p:cNvPr>
            <p:cNvGrpSpPr/>
            <p:nvPr userDrawn="1"/>
          </p:nvGrpSpPr>
          <p:grpSpPr>
            <a:xfrm>
              <a:off x="2549924" y="6004560"/>
              <a:ext cx="77071" cy="175260"/>
              <a:chOff x="2549924" y="6004560"/>
              <a:chExt cx="77071" cy="175260"/>
            </a:xfrm>
          </p:grpSpPr>
          <p:cxnSp>
            <p:nvCxnSpPr>
              <p:cNvPr id="37" name="Straight Connector 36">
                <a:extLst>
                  <a:ext uri="{FF2B5EF4-FFF2-40B4-BE49-F238E27FC236}">
                    <a16:creationId xmlns:a16="http://schemas.microsoft.com/office/drawing/2014/main" id="{C55065D9-FD71-DAD4-ABE7-3C43AC86D8D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8EC11630-6CD3-648B-7AAE-707D77C47AE2}"/>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6" name="Straight Connector 35">
              <a:extLst>
                <a:ext uri="{FF2B5EF4-FFF2-40B4-BE49-F238E27FC236}">
                  <a16:creationId xmlns:a16="http://schemas.microsoft.com/office/drawing/2014/main" id="{B2057767-97EC-55C6-2070-6BDB6235AAEF}"/>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9" name="Text Placeholder 4">
            <a:extLst>
              <a:ext uri="{FF2B5EF4-FFF2-40B4-BE49-F238E27FC236}">
                <a16:creationId xmlns:a16="http://schemas.microsoft.com/office/drawing/2014/main" id="{E512E20F-AE02-E78E-5312-3B1BD7ADEE1B}"/>
              </a:ext>
            </a:extLst>
          </p:cNvPr>
          <p:cNvSpPr>
            <a:spLocks noGrp="1"/>
          </p:cNvSpPr>
          <p:nvPr>
            <p:ph type="body" idx="45" hasCustomPrompt="1"/>
            <p:custDataLst>
              <p:tags r:id="rId12"/>
            </p:custDataLst>
          </p:nvPr>
        </p:nvSpPr>
        <p:spPr>
          <a:xfrm>
            <a:off x="13521021" y="7458567"/>
            <a:ext cx="3887466"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Subtitle Placeholder 4">
            <a:extLst>
              <a:ext uri="{FF2B5EF4-FFF2-40B4-BE49-F238E27FC236}">
                <a16:creationId xmlns:a16="http://schemas.microsoft.com/office/drawing/2014/main" id="{E92A1E10-22D8-1511-C4D6-EC70CD191D94}"/>
              </a:ext>
            </a:extLst>
          </p:cNvPr>
          <p:cNvSpPr>
            <a:spLocks noGrp="1"/>
          </p:cNvSpPr>
          <p:nvPr>
            <p:ph type="body" idx="46" hasCustomPrompt="1"/>
            <p:custDataLst>
              <p:tags r:id="rId13"/>
            </p:custDataLst>
          </p:nvPr>
        </p:nvSpPr>
        <p:spPr>
          <a:xfrm>
            <a:off x="13521021" y="6615710"/>
            <a:ext cx="3887466"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5" name="Ellipse">
            <a:extLst>
              <a:ext uri="{FF2B5EF4-FFF2-40B4-BE49-F238E27FC236}">
                <a16:creationId xmlns:a16="http://schemas.microsoft.com/office/drawing/2014/main" id="{6B44E573-5EF8-9976-D8A4-389524AF1992}"/>
              </a:ext>
            </a:extLst>
          </p:cNvPr>
          <p:cNvSpPr/>
          <p:nvPr userDrawn="1"/>
        </p:nvSpPr>
        <p:spPr>
          <a:xfrm>
            <a:off x="13521021" y="4914930"/>
            <a:ext cx="3887466"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7" name="Milestone Placeholder 4">
            <a:extLst>
              <a:ext uri="{FF2B5EF4-FFF2-40B4-BE49-F238E27FC236}">
                <a16:creationId xmlns:a16="http://schemas.microsoft.com/office/drawing/2014/main" id="{3C216FE0-7746-8A30-CB67-3F5AB7115783}"/>
              </a:ext>
            </a:extLst>
          </p:cNvPr>
          <p:cNvSpPr>
            <a:spLocks noGrp="1"/>
          </p:cNvSpPr>
          <p:nvPr>
            <p:ph type="body" idx="47" hasCustomPrompt="1"/>
            <p:custDataLst>
              <p:tags r:id="rId14"/>
            </p:custDataLst>
          </p:nvPr>
        </p:nvSpPr>
        <p:spPr>
          <a:xfrm>
            <a:off x="13521021" y="4914930"/>
            <a:ext cx="3887466"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8" name="Straight Connector">
            <a:extLst>
              <a:ext uri="{FF2B5EF4-FFF2-40B4-BE49-F238E27FC236}">
                <a16:creationId xmlns:a16="http://schemas.microsoft.com/office/drawing/2014/main" id="{418201D9-E4CC-E6B4-3125-4B1DCBEB691C}"/>
              </a:ext>
            </a:extLst>
          </p:cNvPr>
          <p:cNvCxnSpPr>
            <a:cxnSpLocks/>
          </p:cNvCxnSpPr>
          <p:nvPr userDrawn="1"/>
        </p:nvCxnSpPr>
        <p:spPr>
          <a:xfrm>
            <a:off x="11253077" y="4260032"/>
            <a:ext cx="0" cy="648591"/>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606561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melineV3">
    <p:bg>
      <p:bgPr>
        <a:solidFill>
          <a:schemeClr val="accent6"/>
        </a:solidFill>
        <a:effectLst/>
      </p:bgPr>
    </p:bg>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AA37288A-6FA3-6FB2-A38A-FE1EC26DAF06}"/>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44" name="Rectangle 43">
            <a:extLst>
              <a:ext uri="{FF2B5EF4-FFF2-40B4-BE49-F238E27FC236}">
                <a16:creationId xmlns:a16="http://schemas.microsoft.com/office/drawing/2014/main" id="{557D06A3-6527-B2B7-AEF6-F80E483F764C}"/>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2" name="Text Placeholder 1">
            <a:extLst>
              <a:ext uri="{FF2B5EF4-FFF2-40B4-BE49-F238E27FC236}">
                <a16:creationId xmlns:a16="http://schemas.microsoft.com/office/drawing/2014/main" id="{286EA54B-7589-FC6D-8D93-5A9162FED8AA}"/>
              </a:ext>
            </a:extLst>
          </p:cNvPr>
          <p:cNvSpPr>
            <a:spLocks noGrp="1"/>
          </p:cNvSpPr>
          <p:nvPr>
            <p:ph type="body" idx="25" hasCustomPrompt="1"/>
            <p:custDataLst>
              <p:tags r:id="rId3"/>
            </p:custDataLst>
          </p:nvPr>
        </p:nvSpPr>
        <p:spPr>
          <a:xfrm>
            <a:off x="883988" y="7461066"/>
            <a:ext cx="3024000" cy="1930701"/>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5" name="Text Placeholder 2">
            <a:extLst>
              <a:ext uri="{FF2B5EF4-FFF2-40B4-BE49-F238E27FC236}">
                <a16:creationId xmlns:a16="http://schemas.microsoft.com/office/drawing/2014/main" id="{C4EB895E-DF9C-F006-EC70-88C9AE8473F1}"/>
              </a:ext>
            </a:extLst>
          </p:cNvPr>
          <p:cNvSpPr>
            <a:spLocks noGrp="1"/>
          </p:cNvSpPr>
          <p:nvPr>
            <p:ph type="body" idx="29" hasCustomPrompt="1"/>
            <p:custDataLst>
              <p:tags r:id="rId4"/>
            </p:custDataLst>
          </p:nvPr>
        </p:nvSpPr>
        <p:spPr>
          <a:xfrm>
            <a:off x="4258725" y="7458567"/>
            <a:ext cx="3024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7" name="Subtitle Placeholder 1">
            <a:extLst>
              <a:ext uri="{FF2B5EF4-FFF2-40B4-BE49-F238E27FC236}">
                <a16:creationId xmlns:a16="http://schemas.microsoft.com/office/drawing/2014/main" id="{3DEDFF03-DE8B-9F20-0245-6271A7339400}"/>
              </a:ext>
            </a:extLst>
          </p:cNvPr>
          <p:cNvSpPr>
            <a:spLocks noGrp="1"/>
          </p:cNvSpPr>
          <p:nvPr>
            <p:ph type="body" idx="31" hasCustomPrompt="1"/>
            <p:custDataLst>
              <p:tags r:id="rId5"/>
            </p:custDataLst>
          </p:nvPr>
        </p:nvSpPr>
        <p:spPr>
          <a:xfrm>
            <a:off x="883988" y="6615710"/>
            <a:ext cx="3024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Subtitle Placeholder 2">
            <a:extLst>
              <a:ext uri="{FF2B5EF4-FFF2-40B4-BE49-F238E27FC236}">
                <a16:creationId xmlns:a16="http://schemas.microsoft.com/office/drawing/2014/main" id="{7E1FF189-0787-2621-03B5-C9310E053888}"/>
              </a:ext>
            </a:extLst>
          </p:cNvPr>
          <p:cNvSpPr>
            <a:spLocks noGrp="1"/>
          </p:cNvSpPr>
          <p:nvPr>
            <p:ph type="body" idx="36" hasCustomPrompt="1"/>
            <p:custDataLst>
              <p:tags r:id="rId6"/>
            </p:custDataLst>
          </p:nvPr>
        </p:nvSpPr>
        <p:spPr>
          <a:xfrm>
            <a:off x="4258725" y="6615710"/>
            <a:ext cx="3024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2" name="Text Placeholder 3">
            <a:extLst>
              <a:ext uri="{FF2B5EF4-FFF2-40B4-BE49-F238E27FC236}">
                <a16:creationId xmlns:a16="http://schemas.microsoft.com/office/drawing/2014/main" id="{4462974D-DCD3-B180-4FE7-EE46BF1AD456}"/>
              </a:ext>
            </a:extLst>
          </p:cNvPr>
          <p:cNvSpPr>
            <a:spLocks noGrp="1"/>
          </p:cNvSpPr>
          <p:nvPr>
            <p:ph type="body" idx="39" hasCustomPrompt="1"/>
            <p:custDataLst>
              <p:tags r:id="rId7"/>
            </p:custDataLst>
          </p:nvPr>
        </p:nvSpPr>
        <p:spPr>
          <a:xfrm>
            <a:off x="7633463" y="7458567"/>
            <a:ext cx="3024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3" name="Subtitle Placeholder 3">
            <a:extLst>
              <a:ext uri="{FF2B5EF4-FFF2-40B4-BE49-F238E27FC236}">
                <a16:creationId xmlns:a16="http://schemas.microsoft.com/office/drawing/2014/main" id="{665E2C0F-CD20-B36D-9CC9-2846D8480164}"/>
              </a:ext>
            </a:extLst>
          </p:cNvPr>
          <p:cNvSpPr>
            <a:spLocks noGrp="1"/>
          </p:cNvSpPr>
          <p:nvPr>
            <p:ph type="body" idx="40" hasCustomPrompt="1"/>
            <p:custDataLst>
              <p:tags r:id="rId8"/>
            </p:custDataLst>
          </p:nvPr>
        </p:nvSpPr>
        <p:spPr>
          <a:xfrm>
            <a:off x="7633463" y="6615710"/>
            <a:ext cx="3024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4" name="Ellipse">
            <a:extLst>
              <a:ext uri="{FF2B5EF4-FFF2-40B4-BE49-F238E27FC236}">
                <a16:creationId xmlns:a16="http://schemas.microsoft.com/office/drawing/2014/main" id="{0C648F5D-DEF0-20F0-52EC-3D99F7F0B943}"/>
              </a:ext>
            </a:extLst>
          </p:cNvPr>
          <p:cNvSpPr/>
          <p:nvPr userDrawn="1"/>
        </p:nvSpPr>
        <p:spPr>
          <a:xfrm>
            <a:off x="7633463" y="4914930"/>
            <a:ext cx="3024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7" name="Ellipse">
            <a:extLst>
              <a:ext uri="{FF2B5EF4-FFF2-40B4-BE49-F238E27FC236}">
                <a16:creationId xmlns:a16="http://schemas.microsoft.com/office/drawing/2014/main" id="{8E4F6A4B-F82B-B9B8-09C7-12E7D8D0EE02}"/>
              </a:ext>
            </a:extLst>
          </p:cNvPr>
          <p:cNvSpPr/>
          <p:nvPr userDrawn="1"/>
        </p:nvSpPr>
        <p:spPr>
          <a:xfrm>
            <a:off x="4258725" y="4914930"/>
            <a:ext cx="3024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Ellipse">
            <a:extLst>
              <a:ext uri="{FF2B5EF4-FFF2-40B4-BE49-F238E27FC236}">
                <a16:creationId xmlns:a16="http://schemas.microsoft.com/office/drawing/2014/main" id="{8293DE6A-44B6-9556-EC12-1336ED5F3981}"/>
              </a:ext>
            </a:extLst>
          </p:cNvPr>
          <p:cNvSpPr/>
          <p:nvPr userDrawn="1"/>
        </p:nvSpPr>
        <p:spPr>
          <a:xfrm>
            <a:off x="883988" y="4914930"/>
            <a:ext cx="3024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Milestone Placeholder 1">
            <a:extLst>
              <a:ext uri="{FF2B5EF4-FFF2-40B4-BE49-F238E27FC236}">
                <a16:creationId xmlns:a16="http://schemas.microsoft.com/office/drawing/2014/main" id="{353CEC8B-02BC-C3F6-2E86-D4FBB5511320}"/>
              </a:ext>
            </a:extLst>
          </p:cNvPr>
          <p:cNvSpPr>
            <a:spLocks noGrp="1"/>
          </p:cNvSpPr>
          <p:nvPr>
            <p:ph type="body" idx="42" hasCustomPrompt="1"/>
            <p:custDataLst>
              <p:tags r:id="rId9"/>
            </p:custDataLst>
          </p:nvPr>
        </p:nvSpPr>
        <p:spPr>
          <a:xfrm>
            <a:off x="883988" y="4914339"/>
            <a:ext cx="3024000" cy="1313382"/>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3" name="Milestone Placeholder 2">
            <a:extLst>
              <a:ext uri="{FF2B5EF4-FFF2-40B4-BE49-F238E27FC236}">
                <a16:creationId xmlns:a16="http://schemas.microsoft.com/office/drawing/2014/main" id="{2F7E81ED-918A-4FBE-5AAD-A39C1858B358}"/>
              </a:ext>
            </a:extLst>
          </p:cNvPr>
          <p:cNvSpPr>
            <a:spLocks noGrp="1"/>
          </p:cNvSpPr>
          <p:nvPr>
            <p:ph type="body" idx="43" hasCustomPrompt="1"/>
            <p:custDataLst>
              <p:tags r:id="rId10"/>
            </p:custDataLst>
          </p:nvPr>
        </p:nvSpPr>
        <p:spPr>
          <a:xfrm>
            <a:off x="4258725" y="4914930"/>
            <a:ext cx="3024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Milestone Placeholder 3">
            <a:extLst>
              <a:ext uri="{FF2B5EF4-FFF2-40B4-BE49-F238E27FC236}">
                <a16:creationId xmlns:a16="http://schemas.microsoft.com/office/drawing/2014/main" id="{3384920C-D74D-B088-CA64-EA32144F1C4B}"/>
              </a:ext>
            </a:extLst>
          </p:cNvPr>
          <p:cNvSpPr>
            <a:spLocks noGrp="1"/>
          </p:cNvSpPr>
          <p:nvPr>
            <p:ph type="body" idx="44" hasCustomPrompt="1"/>
            <p:custDataLst>
              <p:tags r:id="rId11"/>
            </p:custDataLst>
          </p:nvPr>
        </p:nvSpPr>
        <p:spPr>
          <a:xfrm>
            <a:off x="7633463" y="4914930"/>
            <a:ext cx="3024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6" name="Straight Connector">
            <a:extLst>
              <a:ext uri="{FF2B5EF4-FFF2-40B4-BE49-F238E27FC236}">
                <a16:creationId xmlns:a16="http://schemas.microsoft.com/office/drawing/2014/main" id="{0AC3E6A9-1C3A-F0A2-EE9A-0B59A65B1A99}"/>
              </a:ext>
            </a:extLst>
          </p:cNvPr>
          <p:cNvCxnSpPr>
            <a:cxnSpLocks/>
          </p:cNvCxnSpPr>
          <p:nvPr userDrawn="1"/>
        </p:nvCxnSpPr>
        <p:spPr>
          <a:xfrm>
            <a:off x="2393610" y="4271462"/>
            <a:ext cx="4755"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2" name="Straight Connector">
            <a:extLst>
              <a:ext uri="{FF2B5EF4-FFF2-40B4-BE49-F238E27FC236}">
                <a16:creationId xmlns:a16="http://schemas.microsoft.com/office/drawing/2014/main" id="{02E48D0A-BCBE-EBA9-0A39-0B465C6EC4ED}"/>
              </a:ext>
            </a:extLst>
          </p:cNvPr>
          <p:cNvCxnSpPr>
            <a:cxnSpLocks/>
          </p:cNvCxnSpPr>
          <p:nvPr userDrawn="1"/>
        </p:nvCxnSpPr>
        <p:spPr>
          <a:xfrm>
            <a:off x="5770725" y="4265748"/>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3" name="Straight Connector">
            <a:extLst>
              <a:ext uri="{FF2B5EF4-FFF2-40B4-BE49-F238E27FC236}">
                <a16:creationId xmlns:a16="http://schemas.microsoft.com/office/drawing/2014/main" id="{446B5019-23A0-895B-A2A1-049718100839}"/>
              </a:ext>
            </a:extLst>
          </p:cNvPr>
          <p:cNvCxnSpPr>
            <a:cxnSpLocks/>
          </p:cNvCxnSpPr>
          <p:nvPr userDrawn="1"/>
        </p:nvCxnSpPr>
        <p:spPr>
          <a:xfrm>
            <a:off x="15894938" y="4265748"/>
            <a:ext cx="2"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grpSp>
        <p:nvGrpSpPr>
          <p:cNvPr id="34" name="Group 33">
            <a:extLst>
              <a:ext uri="{FF2B5EF4-FFF2-40B4-BE49-F238E27FC236}">
                <a16:creationId xmlns:a16="http://schemas.microsoft.com/office/drawing/2014/main" id="{6DE0C79F-887D-D5D5-4325-3D7DBFC850A8}"/>
              </a:ext>
            </a:extLst>
          </p:cNvPr>
          <p:cNvGrpSpPr/>
          <p:nvPr userDrawn="1"/>
        </p:nvGrpSpPr>
        <p:grpSpPr>
          <a:xfrm>
            <a:off x="1" y="4134302"/>
            <a:ext cx="17400527" cy="262890"/>
            <a:chOff x="-8973356" y="6004560"/>
            <a:chExt cx="11600351" cy="175260"/>
          </a:xfrm>
        </p:grpSpPr>
        <p:grpSp>
          <p:nvGrpSpPr>
            <p:cNvPr id="35" name="Group 34">
              <a:extLst>
                <a:ext uri="{FF2B5EF4-FFF2-40B4-BE49-F238E27FC236}">
                  <a16:creationId xmlns:a16="http://schemas.microsoft.com/office/drawing/2014/main" id="{21D48D44-6B12-2414-D0B9-57B5439760BF}"/>
                </a:ext>
              </a:extLst>
            </p:cNvPr>
            <p:cNvGrpSpPr/>
            <p:nvPr userDrawn="1"/>
          </p:nvGrpSpPr>
          <p:grpSpPr>
            <a:xfrm>
              <a:off x="2549924" y="6004560"/>
              <a:ext cx="77071" cy="175260"/>
              <a:chOff x="2549924" y="6004560"/>
              <a:chExt cx="77071" cy="175260"/>
            </a:xfrm>
          </p:grpSpPr>
          <p:cxnSp>
            <p:nvCxnSpPr>
              <p:cNvPr id="37" name="Straight Connector 36">
                <a:extLst>
                  <a:ext uri="{FF2B5EF4-FFF2-40B4-BE49-F238E27FC236}">
                    <a16:creationId xmlns:a16="http://schemas.microsoft.com/office/drawing/2014/main" id="{C55065D9-FD71-DAD4-ABE7-3C43AC86D8D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8EC11630-6CD3-648B-7AAE-707D77C47AE2}"/>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6" name="Straight Connector 35">
              <a:extLst>
                <a:ext uri="{FF2B5EF4-FFF2-40B4-BE49-F238E27FC236}">
                  <a16:creationId xmlns:a16="http://schemas.microsoft.com/office/drawing/2014/main" id="{B2057767-97EC-55C6-2070-6BDB6235AAEF}"/>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9" name="Text Placeholder 5">
            <a:extLst>
              <a:ext uri="{FF2B5EF4-FFF2-40B4-BE49-F238E27FC236}">
                <a16:creationId xmlns:a16="http://schemas.microsoft.com/office/drawing/2014/main" id="{E512E20F-AE02-E78E-5312-3B1BD7ADEE1B}"/>
              </a:ext>
            </a:extLst>
          </p:cNvPr>
          <p:cNvSpPr>
            <a:spLocks noGrp="1"/>
          </p:cNvSpPr>
          <p:nvPr>
            <p:ph type="body" idx="45" hasCustomPrompt="1"/>
            <p:custDataLst>
              <p:tags r:id="rId12"/>
            </p:custDataLst>
          </p:nvPr>
        </p:nvSpPr>
        <p:spPr>
          <a:xfrm>
            <a:off x="14382938" y="7458567"/>
            <a:ext cx="3024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Subtitle Placeholder 5">
            <a:extLst>
              <a:ext uri="{FF2B5EF4-FFF2-40B4-BE49-F238E27FC236}">
                <a16:creationId xmlns:a16="http://schemas.microsoft.com/office/drawing/2014/main" id="{E92A1E10-22D8-1511-C4D6-EC70CD191D94}"/>
              </a:ext>
            </a:extLst>
          </p:cNvPr>
          <p:cNvSpPr>
            <a:spLocks noGrp="1"/>
          </p:cNvSpPr>
          <p:nvPr>
            <p:ph type="body" idx="46" hasCustomPrompt="1"/>
            <p:custDataLst>
              <p:tags r:id="rId13"/>
            </p:custDataLst>
          </p:nvPr>
        </p:nvSpPr>
        <p:spPr>
          <a:xfrm>
            <a:off x="14382938" y="6615710"/>
            <a:ext cx="3024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5" name="Ellipse">
            <a:extLst>
              <a:ext uri="{FF2B5EF4-FFF2-40B4-BE49-F238E27FC236}">
                <a16:creationId xmlns:a16="http://schemas.microsoft.com/office/drawing/2014/main" id="{6B44E573-5EF8-9976-D8A4-389524AF1992}"/>
              </a:ext>
            </a:extLst>
          </p:cNvPr>
          <p:cNvSpPr/>
          <p:nvPr userDrawn="1"/>
        </p:nvSpPr>
        <p:spPr>
          <a:xfrm>
            <a:off x="14382938" y="4914930"/>
            <a:ext cx="3024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7" name="Milestone Placeholder 5">
            <a:extLst>
              <a:ext uri="{FF2B5EF4-FFF2-40B4-BE49-F238E27FC236}">
                <a16:creationId xmlns:a16="http://schemas.microsoft.com/office/drawing/2014/main" id="{3C216FE0-7746-8A30-CB67-3F5AB7115783}"/>
              </a:ext>
            </a:extLst>
          </p:cNvPr>
          <p:cNvSpPr>
            <a:spLocks noGrp="1"/>
          </p:cNvSpPr>
          <p:nvPr>
            <p:ph type="body" idx="47" hasCustomPrompt="1"/>
            <p:custDataLst>
              <p:tags r:id="rId14"/>
            </p:custDataLst>
          </p:nvPr>
        </p:nvSpPr>
        <p:spPr>
          <a:xfrm>
            <a:off x="14382938" y="4914930"/>
            <a:ext cx="3024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8" name="Straight Connector">
            <a:extLst>
              <a:ext uri="{FF2B5EF4-FFF2-40B4-BE49-F238E27FC236}">
                <a16:creationId xmlns:a16="http://schemas.microsoft.com/office/drawing/2014/main" id="{418201D9-E4CC-E6B4-3125-4B1DCBEB691C}"/>
              </a:ext>
            </a:extLst>
          </p:cNvPr>
          <p:cNvCxnSpPr>
            <a:cxnSpLocks/>
          </p:cNvCxnSpPr>
          <p:nvPr userDrawn="1"/>
        </p:nvCxnSpPr>
        <p:spPr>
          <a:xfrm>
            <a:off x="9144000" y="4260032"/>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sp>
        <p:nvSpPr>
          <p:cNvPr id="30" name="Text Placeholder 4">
            <a:extLst>
              <a:ext uri="{FF2B5EF4-FFF2-40B4-BE49-F238E27FC236}">
                <a16:creationId xmlns:a16="http://schemas.microsoft.com/office/drawing/2014/main" id="{FFB33D8E-77A4-B670-F216-B2BEFDE26D15}"/>
              </a:ext>
            </a:extLst>
          </p:cNvPr>
          <p:cNvSpPr>
            <a:spLocks noGrp="1"/>
          </p:cNvSpPr>
          <p:nvPr>
            <p:ph type="body" idx="48" hasCustomPrompt="1"/>
            <p:custDataLst>
              <p:tags r:id="rId15"/>
            </p:custDataLst>
          </p:nvPr>
        </p:nvSpPr>
        <p:spPr>
          <a:xfrm>
            <a:off x="11008200" y="7458567"/>
            <a:ext cx="3024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1" name="Subtitle Placeholder 4">
            <a:extLst>
              <a:ext uri="{FF2B5EF4-FFF2-40B4-BE49-F238E27FC236}">
                <a16:creationId xmlns:a16="http://schemas.microsoft.com/office/drawing/2014/main" id="{AD24BAF5-3673-BAD1-370C-EEA1F410D7BE}"/>
              </a:ext>
            </a:extLst>
          </p:cNvPr>
          <p:cNvSpPr>
            <a:spLocks noGrp="1"/>
          </p:cNvSpPr>
          <p:nvPr>
            <p:ph type="body" idx="49" hasCustomPrompt="1"/>
            <p:custDataLst>
              <p:tags r:id="rId16"/>
            </p:custDataLst>
          </p:nvPr>
        </p:nvSpPr>
        <p:spPr>
          <a:xfrm>
            <a:off x="11008200" y="6615710"/>
            <a:ext cx="3024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9" name="Ellipse">
            <a:extLst>
              <a:ext uri="{FF2B5EF4-FFF2-40B4-BE49-F238E27FC236}">
                <a16:creationId xmlns:a16="http://schemas.microsoft.com/office/drawing/2014/main" id="{0F3B1F5E-2984-B7C5-175E-221E63F6A7F0}"/>
              </a:ext>
            </a:extLst>
          </p:cNvPr>
          <p:cNvSpPr/>
          <p:nvPr userDrawn="1"/>
        </p:nvSpPr>
        <p:spPr>
          <a:xfrm>
            <a:off x="11008200" y="4914930"/>
            <a:ext cx="3024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41" name="Milestone Placeholder 4">
            <a:extLst>
              <a:ext uri="{FF2B5EF4-FFF2-40B4-BE49-F238E27FC236}">
                <a16:creationId xmlns:a16="http://schemas.microsoft.com/office/drawing/2014/main" id="{15DCBF67-9235-B088-1C2A-10438EE29EB0}"/>
              </a:ext>
            </a:extLst>
          </p:cNvPr>
          <p:cNvSpPr>
            <a:spLocks noGrp="1"/>
          </p:cNvSpPr>
          <p:nvPr>
            <p:ph type="body" idx="50" hasCustomPrompt="1"/>
            <p:custDataLst>
              <p:tags r:id="rId17"/>
            </p:custDataLst>
          </p:nvPr>
        </p:nvSpPr>
        <p:spPr>
          <a:xfrm>
            <a:off x="11008200" y="4914930"/>
            <a:ext cx="3024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42" name="Straight Connector">
            <a:extLst>
              <a:ext uri="{FF2B5EF4-FFF2-40B4-BE49-F238E27FC236}">
                <a16:creationId xmlns:a16="http://schemas.microsoft.com/office/drawing/2014/main" id="{BBCC1909-AC9D-70C8-F56E-AA248AB7D146}"/>
              </a:ext>
            </a:extLst>
          </p:cNvPr>
          <p:cNvCxnSpPr>
            <a:cxnSpLocks/>
          </p:cNvCxnSpPr>
          <p:nvPr userDrawn="1"/>
        </p:nvCxnSpPr>
        <p:spPr>
          <a:xfrm>
            <a:off x="12501120" y="4260032"/>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120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melineV4">
    <p:bg>
      <p:bgPr>
        <a:solidFill>
          <a:schemeClr val="accent6"/>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D49121B5-F5FE-8082-61F1-41AAE718DBF8}"/>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46" name="Rectangle 45">
            <a:extLst>
              <a:ext uri="{FF2B5EF4-FFF2-40B4-BE49-F238E27FC236}">
                <a16:creationId xmlns:a16="http://schemas.microsoft.com/office/drawing/2014/main" id="{99979595-4874-58D2-F090-1CE349B400BD}"/>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2" name="Text Placeholder 1">
            <a:extLst>
              <a:ext uri="{FF2B5EF4-FFF2-40B4-BE49-F238E27FC236}">
                <a16:creationId xmlns:a16="http://schemas.microsoft.com/office/drawing/2014/main" id="{286EA54B-7589-FC6D-8D93-5A9162FED8AA}"/>
              </a:ext>
            </a:extLst>
          </p:cNvPr>
          <p:cNvSpPr>
            <a:spLocks noGrp="1"/>
          </p:cNvSpPr>
          <p:nvPr>
            <p:ph type="body" idx="25" hasCustomPrompt="1"/>
            <p:custDataLst>
              <p:tags r:id="rId3"/>
            </p:custDataLst>
          </p:nvPr>
        </p:nvSpPr>
        <p:spPr>
          <a:xfrm>
            <a:off x="883988" y="7445826"/>
            <a:ext cx="2489400" cy="1930701"/>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5" name="Text Placeholder 2">
            <a:extLst>
              <a:ext uri="{FF2B5EF4-FFF2-40B4-BE49-F238E27FC236}">
                <a16:creationId xmlns:a16="http://schemas.microsoft.com/office/drawing/2014/main" id="{C4EB895E-DF9C-F006-EC70-88C9AE8473F1}"/>
              </a:ext>
            </a:extLst>
          </p:cNvPr>
          <p:cNvSpPr>
            <a:spLocks noGrp="1"/>
          </p:cNvSpPr>
          <p:nvPr>
            <p:ph type="body" idx="29" hasCustomPrompt="1"/>
            <p:custDataLst>
              <p:tags r:id="rId4"/>
            </p:custDataLst>
          </p:nvPr>
        </p:nvSpPr>
        <p:spPr>
          <a:xfrm>
            <a:off x="3715595" y="7443327"/>
            <a:ext cx="24894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7" name="Subtitle Placeholder 1">
            <a:extLst>
              <a:ext uri="{FF2B5EF4-FFF2-40B4-BE49-F238E27FC236}">
                <a16:creationId xmlns:a16="http://schemas.microsoft.com/office/drawing/2014/main" id="{3DEDFF03-DE8B-9F20-0245-6271A7339400}"/>
              </a:ext>
            </a:extLst>
          </p:cNvPr>
          <p:cNvSpPr>
            <a:spLocks noGrp="1"/>
          </p:cNvSpPr>
          <p:nvPr>
            <p:ph type="body" idx="31" hasCustomPrompt="1"/>
            <p:custDataLst>
              <p:tags r:id="rId5"/>
            </p:custDataLst>
          </p:nvPr>
        </p:nvSpPr>
        <p:spPr>
          <a:xfrm>
            <a:off x="883988"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Subtitle Placeholder 2">
            <a:extLst>
              <a:ext uri="{FF2B5EF4-FFF2-40B4-BE49-F238E27FC236}">
                <a16:creationId xmlns:a16="http://schemas.microsoft.com/office/drawing/2014/main" id="{7E1FF189-0787-2621-03B5-C9310E053888}"/>
              </a:ext>
            </a:extLst>
          </p:cNvPr>
          <p:cNvSpPr>
            <a:spLocks noGrp="1"/>
          </p:cNvSpPr>
          <p:nvPr>
            <p:ph type="body" idx="36" hasCustomPrompt="1"/>
            <p:custDataLst>
              <p:tags r:id="rId6"/>
            </p:custDataLst>
          </p:nvPr>
        </p:nvSpPr>
        <p:spPr>
          <a:xfrm>
            <a:off x="3715595"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2" name="Text Placeholder 3">
            <a:extLst>
              <a:ext uri="{FF2B5EF4-FFF2-40B4-BE49-F238E27FC236}">
                <a16:creationId xmlns:a16="http://schemas.microsoft.com/office/drawing/2014/main" id="{4462974D-DCD3-B180-4FE7-EE46BF1AD456}"/>
              </a:ext>
            </a:extLst>
          </p:cNvPr>
          <p:cNvSpPr>
            <a:spLocks noGrp="1"/>
          </p:cNvSpPr>
          <p:nvPr>
            <p:ph type="body" idx="39" hasCustomPrompt="1"/>
            <p:custDataLst>
              <p:tags r:id="rId7"/>
            </p:custDataLst>
          </p:nvPr>
        </p:nvSpPr>
        <p:spPr>
          <a:xfrm>
            <a:off x="6518100" y="7443327"/>
            <a:ext cx="24894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3" name="Subtitle Placeholder 3">
            <a:extLst>
              <a:ext uri="{FF2B5EF4-FFF2-40B4-BE49-F238E27FC236}">
                <a16:creationId xmlns:a16="http://schemas.microsoft.com/office/drawing/2014/main" id="{665E2C0F-CD20-B36D-9CC9-2846D8480164}"/>
              </a:ext>
            </a:extLst>
          </p:cNvPr>
          <p:cNvSpPr>
            <a:spLocks noGrp="1"/>
          </p:cNvSpPr>
          <p:nvPr>
            <p:ph type="body" idx="40" hasCustomPrompt="1"/>
            <p:custDataLst>
              <p:tags r:id="rId8"/>
            </p:custDataLst>
          </p:nvPr>
        </p:nvSpPr>
        <p:spPr>
          <a:xfrm>
            <a:off x="6518100"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4" name="Ellipse">
            <a:extLst>
              <a:ext uri="{FF2B5EF4-FFF2-40B4-BE49-F238E27FC236}">
                <a16:creationId xmlns:a16="http://schemas.microsoft.com/office/drawing/2014/main" id="{0C648F5D-DEF0-20F0-52EC-3D99F7F0B943}"/>
              </a:ext>
            </a:extLst>
          </p:cNvPr>
          <p:cNvSpPr/>
          <p:nvPr userDrawn="1"/>
        </p:nvSpPr>
        <p:spPr>
          <a:xfrm>
            <a:off x="6518100"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7" name="Ellipse">
            <a:extLst>
              <a:ext uri="{FF2B5EF4-FFF2-40B4-BE49-F238E27FC236}">
                <a16:creationId xmlns:a16="http://schemas.microsoft.com/office/drawing/2014/main" id="{8E4F6A4B-F82B-B9B8-09C7-12E7D8D0EE02}"/>
              </a:ext>
            </a:extLst>
          </p:cNvPr>
          <p:cNvSpPr/>
          <p:nvPr userDrawn="1"/>
        </p:nvSpPr>
        <p:spPr>
          <a:xfrm>
            <a:off x="3715595"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Ellipse">
            <a:extLst>
              <a:ext uri="{FF2B5EF4-FFF2-40B4-BE49-F238E27FC236}">
                <a16:creationId xmlns:a16="http://schemas.microsoft.com/office/drawing/2014/main" id="{8293DE6A-44B6-9556-EC12-1336ED5F3981}"/>
              </a:ext>
            </a:extLst>
          </p:cNvPr>
          <p:cNvSpPr/>
          <p:nvPr userDrawn="1"/>
        </p:nvSpPr>
        <p:spPr>
          <a:xfrm>
            <a:off x="883988"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Milestone Placeholder 1">
            <a:extLst>
              <a:ext uri="{FF2B5EF4-FFF2-40B4-BE49-F238E27FC236}">
                <a16:creationId xmlns:a16="http://schemas.microsoft.com/office/drawing/2014/main" id="{353CEC8B-02BC-C3F6-2E86-D4FBB5511320}"/>
              </a:ext>
            </a:extLst>
          </p:cNvPr>
          <p:cNvSpPr>
            <a:spLocks noGrp="1"/>
          </p:cNvSpPr>
          <p:nvPr>
            <p:ph type="body" idx="42" hasCustomPrompt="1"/>
            <p:custDataLst>
              <p:tags r:id="rId9"/>
            </p:custDataLst>
          </p:nvPr>
        </p:nvSpPr>
        <p:spPr>
          <a:xfrm>
            <a:off x="883988" y="4452000"/>
            <a:ext cx="2489400" cy="1313382"/>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3" name="Milestone Placeholder 2">
            <a:extLst>
              <a:ext uri="{FF2B5EF4-FFF2-40B4-BE49-F238E27FC236}">
                <a16:creationId xmlns:a16="http://schemas.microsoft.com/office/drawing/2014/main" id="{2F7E81ED-918A-4FBE-5AAD-A39C1858B358}"/>
              </a:ext>
            </a:extLst>
          </p:cNvPr>
          <p:cNvSpPr>
            <a:spLocks noGrp="1"/>
          </p:cNvSpPr>
          <p:nvPr>
            <p:ph type="body" idx="43" hasCustomPrompt="1"/>
            <p:custDataLst>
              <p:tags r:id="rId10"/>
            </p:custDataLst>
          </p:nvPr>
        </p:nvSpPr>
        <p:spPr>
          <a:xfrm>
            <a:off x="3715595" y="4452591"/>
            <a:ext cx="24894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Milestone Placeholder 3">
            <a:extLst>
              <a:ext uri="{FF2B5EF4-FFF2-40B4-BE49-F238E27FC236}">
                <a16:creationId xmlns:a16="http://schemas.microsoft.com/office/drawing/2014/main" id="{3384920C-D74D-B088-CA64-EA32144F1C4B}"/>
              </a:ext>
            </a:extLst>
          </p:cNvPr>
          <p:cNvSpPr>
            <a:spLocks noGrp="1"/>
          </p:cNvSpPr>
          <p:nvPr>
            <p:ph type="body" idx="44" hasCustomPrompt="1"/>
            <p:custDataLst>
              <p:tags r:id="rId11"/>
            </p:custDataLst>
          </p:nvPr>
        </p:nvSpPr>
        <p:spPr>
          <a:xfrm>
            <a:off x="6518100" y="4452591"/>
            <a:ext cx="24894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6" name="Straight Connector">
            <a:extLst>
              <a:ext uri="{FF2B5EF4-FFF2-40B4-BE49-F238E27FC236}">
                <a16:creationId xmlns:a16="http://schemas.microsoft.com/office/drawing/2014/main" id="{0AC3E6A9-1C3A-F0A2-EE9A-0B59A65B1A99}"/>
              </a:ext>
            </a:extLst>
          </p:cNvPr>
          <p:cNvCxnSpPr>
            <a:cxnSpLocks/>
          </p:cNvCxnSpPr>
          <p:nvPr userDrawn="1"/>
        </p:nvCxnSpPr>
        <p:spPr>
          <a:xfrm>
            <a:off x="2393610" y="3809123"/>
            <a:ext cx="4755"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2" name="Straight Connector">
            <a:extLst>
              <a:ext uri="{FF2B5EF4-FFF2-40B4-BE49-F238E27FC236}">
                <a16:creationId xmlns:a16="http://schemas.microsoft.com/office/drawing/2014/main" id="{02E48D0A-BCBE-EBA9-0A39-0B465C6EC4ED}"/>
              </a:ext>
            </a:extLst>
          </p:cNvPr>
          <p:cNvCxnSpPr>
            <a:cxnSpLocks/>
          </p:cNvCxnSpPr>
          <p:nvPr userDrawn="1"/>
        </p:nvCxnSpPr>
        <p:spPr>
          <a:xfrm>
            <a:off x="4960295" y="3803409"/>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3" name="Straight Connector">
            <a:extLst>
              <a:ext uri="{FF2B5EF4-FFF2-40B4-BE49-F238E27FC236}">
                <a16:creationId xmlns:a16="http://schemas.microsoft.com/office/drawing/2014/main" id="{446B5019-23A0-895B-A2A1-049718100839}"/>
              </a:ext>
            </a:extLst>
          </p:cNvPr>
          <p:cNvCxnSpPr>
            <a:cxnSpLocks/>
          </p:cNvCxnSpPr>
          <p:nvPr userDrawn="1"/>
        </p:nvCxnSpPr>
        <p:spPr>
          <a:xfrm>
            <a:off x="13355978" y="3803409"/>
            <a:ext cx="2"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grpSp>
        <p:nvGrpSpPr>
          <p:cNvPr id="34" name="Group 33">
            <a:extLst>
              <a:ext uri="{FF2B5EF4-FFF2-40B4-BE49-F238E27FC236}">
                <a16:creationId xmlns:a16="http://schemas.microsoft.com/office/drawing/2014/main" id="{6DE0C79F-887D-D5D5-4325-3D7DBFC850A8}"/>
              </a:ext>
            </a:extLst>
          </p:cNvPr>
          <p:cNvGrpSpPr/>
          <p:nvPr userDrawn="1"/>
        </p:nvGrpSpPr>
        <p:grpSpPr>
          <a:xfrm>
            <a:off x="1" y="3671963"/>
            <a:ext cx="17400527" cy="262890"/>
            <a:chOff x="-8973356" y="6004560"/>
            <a:chExt cx="11600351" cy="175260"/>
          </a:xfrm>
        </p:grpSpPr>
        <p:grpSp>
          <p:nvGrpSpPr>
            <p:cNvPr id="35" name="Group 34">
              <a:extLst>
                <a:ext uri="{FF2B5EF4-FFF2-40B4-BE49-F238E27FC236}">
                  <a16:creationId xmlns:a16="http://schemas.microsoft.com/office/drawing/2014/main" id="{21D48D44-6B12-2414-D0B9-57B5439760BF}"/>
                </a:ext>
              </a:extLst>
            </p:cNvPr>
            <p:cNvGrpSpPr/>
            <p:nvPr userDrawn="1"/>
          </p:nvGrpSpPr>
          <p:grpSpPr>
            <a:xfrm>
              <a:off x="2549924" y="6004560"/>
              <a:ext cx="77071" cy="175260"/>
              <a:chOff x="2549924" y="6004560"/>
              <a:chExt cx="77071" cy="175260"/>
            </a:xfrm>
          </p:grpSpPr>
          <p:cxnSp>
            <p:nvCxnSpPr>
              <p:cNvPr id="37" name="Straight Connector 36">
                <a:extLst>
                  <a:ext uri="{FF2B5EF4-FFF2-40B4-BE49-F238E27FC236}">
                    <a16:creationId xmlns:a16="http://schemas.microsoft.com/office/drawing/2014/main" id="{C55065D9-FD71-DAD4-ABE7-3C43AC86D8D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8EC11630-6CD3-648B-7AAE-707D77C47AE2}"/>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6" name="Straight Connector 35">
              <a:extLst>
                <a:ext uri="{FF2B5EF4-FFF2-40B4-BE49-F238E27FC236}">
                  <a16:creationId xmlns:a16="http://schemas.microsoft.com/office/drawing/2014/main" id="{B2057767-97EC-55C6-2070-6BDB6235AAEF}"/>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9" name="Text Placeholder 5">
            <a:extLst>
              <a:ext uri="{FF2B5EF4-FFF2-40B4-BE49-F238E27FC236}">
                <a16:creationId xmlns:a16="http://schemas.microsoft.com/office/drawing/2014/main" id="{E512E20F-AE02-E78E-5312-3B1BD7ADEE1B}"/>
              </a:ext>
            </a:extLst>
          </p:cNvPr>
          <p:cNvSpPr>
            <a:spLocks noGrp="1"/>
          </p:cNvSpPr>
          <p:nvPr>
            <p:ph type="body" idx="45" hasCustomPrompt="1"/>
            <p:custDataLst>
              <p:tags r:id="rId12"/>
            </p:custDataLst>
          </p:nvPr>
        </p:nvSpPr>
        <p:spPr>
          <a:xfrm>
            <a:off x="12111278" y="7443327"/>
            <a:ext cx="24894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Subtitle Placeholder 5">
            <a:extLst>
              <a:ext uri="{FF2B5EF4-FFF2-40B4-BE49-F238E27FC236}">
                <a16:creationId xmlns:a16="http://schemas.microsoft.com/office/drawing/2014/main" id="{E92A1E10-22D8-1511-C4D6-EC70CD191D94}"/>
              </a:ext>
            </a:extLst>
          </p:cNvPr>
          <p:cNvSpPr>
            <a:spLocks noGrp="1"/>
          </p:cNvSpPr>
          <p:nvPr>
            <p:ph type="body" idx="46" hasCustomPrompt="1"/>
            <p:custDataLst>
              <p:tags r:id="rId13"/>
            </p:custDataLst>
          </p:nvPr>
        </p:nvSpPr>
        <p:spPr>
          <a:xfrm>
            <a:off x="12111278"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5" name="Ellipse">
            <a:extLst>
              <a:ext uri="{FF2B5EF4-FFF2-40B4-BE49-F238E27FC236}">
                <a16:creationId xmlns:a16="http://schemas.microsoft.com/office/drawing/2014/main" id="{6B44E573-5EF8-9976-D8A4-389524AF1992}"/>
              </a:ext>
            </a:extLst>
          </p:cNvPr>
          <p:cNvSpPr/>
          <p:nvPr userDrawn="1"/>
        </p:nvSpPr>
        <p:spPr>
          <a:xfrm>
            <a:off x="12111278"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7" name="Milestone Placeholder 5">
            <a:extLst>
              <a:ext uri="{FF2B5EF4-FFF2-40B4-BE49-F238E27FC236}">
                <a16:creationId xmlns:a16="http://schemas.microsoft.com/office/drawing/2014/main" id="{3C216FE0-7746-8A30-CB67-3F5AB7115783}"/>
              </a:ext>
            </a:extLst>
          </p:cNvPr>
          <p:cNvSpPr>
            <a:spLocks noGrp="1"/>
          </p:cNvSpPr>
          <p:nvPr>
            <p:ph type="body" idx="47" hasCustomPrompt="1"/>
            <p:custDataLst>
              <p:tags r:id="rId14"/>
            </p:custDataLst>
          </p:nvPr>
        </p:nvSpPr>
        <p:spPr>
          <a:xfrm>
            <a:off x="12111278" y="4452591"/>
            <a:ext cx="24894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8" name="Straight Connector">
            <a:extLst>
              <a:ext uri="{FF2B5EF4-FFF2-40B4-BE49-F238E27FC236}">
                <a16:creationId xmlns:a16="http://schemas.microsoft.com/office/drawing/2014/main" id="{418201D9-E4CC-E6B4-3125-4B1DCBEB691C}"/>
              </a:ext>
            </a:extLst>
          </p:cNvPr>
          <p:cNvCxnSpPr>
            <a:cxnSpLocks/>
          </p:cNvCxnSpPr>
          <p:nvPr userDrawn="1"/>
        </p:nvCxnSpPr>
        <p:spPr>
          <a:xfrm>
            <a:off x="7754318" y="3797693"/>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sp>
        <p:nvSpPr>
          <p:cNvPr id="30" name="Text Placeholder 4">
            <a:extLst>
              <a:ext uri="{FF2B5EF4-FFF2-40B4-BE49-F238E27FC236}">
                <a16:creationId xmlns:a16="http://schemas.microsoft.com/office/drawing/2014/main" id="{FFB33D8E-77A4-B670-F216-B2BEFDE26D15}"/>
              </a:ext>
            </a:extLst>
          </p:cNvPr>
          <p:cNvSpPr>
            <a:spLocks noGrp="1"/>
          </p:cNvSpPr>
          <p:nvPr>
            <p:ph type="body" idx="48" hasCustomPrompt="1"/>
            <p:custDataLst>
              <p:tags r:id="rId15"/>
            </p:custDataLst>
          </p:nvPr>
        </p:nvSpPr>
        <p:spPr>
          <a:xfrm>
            <a:off x="9304455" y="7443327"/>
            <a:ext cx="24894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1" name="Subtitle Placeholder 4">
            <a:extLst>
              <a:ext uri="{FF2B5EF4-FFF2-40B4-BE49-F238E27FC236}">
                <a16:creationId xmlns:a16="http://schemas.microsoft.com/office/drawing/2014/main" id="{AD24BAF5-3673-BAD1-370C-EEA1F410D7BE}"/>
              </a:ext>
            </a:extLst>
          </p:cNvPr>
          <p:cNvSpPr>
            <a:spLocks noGrp="1"/>
          </p:cNvSpPr>
          <p:nvPr>
            <p:ph type="body" idx="49" hasCustomPrompt="1"/>
            <p:custDataLst>
              <p:tags r:id="rId16"/>
            </p:custDataLst>
          </p:nvPr>
        </p:nvSpPr>
        <p:spPr>
          <a:xfrm>
            <a:off x="9304455"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9" name="Ellipse">
            <a:extLst>
              <a:ext uri="{FF2B5EF4-FFF2-40B4-BE49-F238E27FC236}">
                <a16:creationId xmlns:a16="http://schemas.microsoft.com/office/drawing/2014/main" id="{0F3B1F5E-2984-B7C5-175E-221E63F6A7F0}"/>
              </a:ext>
            </a:extLst>
          </p:cNvPr>
          <p:cNvSpPr/>
          <p:nvPr userDrawn="1"/>
        </p:nvSpPr>
        <p:spPr>
          <a:xfrm>
            <a:off x="9304455"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41" name="Milestone Placeholder 4">
            <a:extLst>
              <a:ext uri="{FF2B5EF4-FFF2-40B4-BE49-F238E27FC236}">
                <a16:creationId xmlns:a16="http://schemas.microsoft.com/office/drawing/2014/main" id="{15DCBF67-9235-B088-1C2A-10438EE29EB0}"/>
              </a:ext>
            </a:extLst>
          </p:cNvPr>
          <p:cNvSpPr>
            <a:spLocks noGrp="1"/>
          </p:cNvSpPr>
          <p:nvPr>
            <p:ph type="body" idx="50" hasCustomPrompt="1"/>
            <p:custDataLst>
              <p:tags r:id="rId17"/>
            </p:custDataLst>
          </p:nvPr>
        </p:nvSpPr>
        <p:spPr>
          <a:xfrm>
            <a:off x="9304455" y="4452591"/>
            <a:ext cx="24894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42" name="Straight Connector">
            <a:extLst>
              <a:ext uri="{FF2B5EF4-FFF2-40B4-BE49-F238E27FC236}">
                <a16:creationId xmlns:a16="http://schemas.microsoft.com/office/drawing/2014/main" id="{BBCC1909-AC9D-70C8-F56E-AA248AB7D146}"/>
              </a:ext>
            </a:extLst>
          </p:cNvPr>
          <p:cNvCxnSpPr>
            <a:cxnSpLocks/>
          </p:cNvCxnSpPr>
          <p:nvPr userDrawn="1"/>
        </p:nvCxnSpPr>
        <p:spPr>
          <a:xfrm>
            <a:off x="10549155" y="3797693"/>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4" name="Straight Connector">
            <a:extLst>
              <a:ext uri="{FF2B5EF4-FFF2-40B4-BE49-F238E27FC236}">
                <a16:creationId xmlns:a16="http://schemas.microsoft.com/office/drawing/2014/main" id="{2EB04480-CB4A-4014-3B9E-99EB0EC9FDBF}"/>
              </a:ext>
            </a:extLst>
          </p:cNvPr>
          <p:cNvCxnSpPr>
            <a:cxnSpLocks/>
          </p:cNvCxnSpPr>
          <p:nvPr userDrawn="1"/>
        </p:nvCxnSpPr>
        <p:spPr>
          <a:xfrm>
            <a:off x="16162799" y="3803409"/>
            <a:ext cx="2"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sp>
        <p:nvSpPr>
          <p:cNvPr id="8" name="Text Placeholder 6">
            <a:extLst>
              <a:ext uri="{FF2B5EF4-FFF2-40B4-BE49-F238E27FC236}">
                <a16:creationId xmlns:a16="http://schemas.microsoft.com/office/drawing/2014/main" id="{23A64D6A-E200-4BBB-D8E5-0F78530E7370}"/>
              </a:ext>
            </a:extLst>
          </p:cNvPr>
          <p:cNvSpPr>
            <a:spLocks noGrp="1"/>
          </p:cNvSpPr>
          <p:nvPr>
            <p:ph type="body" idx="51" hasCustomPrompt="1"/>
            <p:custDataLst>
              <p:tags r:id="rId18"/>
            </p:custDataLst>
          </p:nvPr>
        </p:nvSpPr>
        <p:spPr>
          <a:xfrm>
            <a:off x="14918099" y="7443327"/>
            <a:ext cx="24894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9" name="Subtitle Placeholder 6">
            <a:extLst>
              <a:ext uri="{FF2B5EF4-FFF2-40B4-BE49-F238E27FC236}">
                <a16:creationId xmlns:a16="http://schemas.microsoft.com/office/drawing/2014/main" id="{72B512F5-BE0C-AF68-916D-8A932E7D5147}"/>
              </a:ext>
            </a:extLst>
          </p:cNvPr>
          <p:cNvSpPr>
            <a:spLocks noGrp="1"/>
          </p:cNvSpPr>
          <p:nvPr>
            <p:ph type="body" idx="52" hasCustomPrompt="1"/>
            <p:custDataLst>
              <p:tags r:id="rId19"/>
            </p:custDataLst>
          </p:nvPr>
        </p:nvSpPr>
        <p:spPr>
          <a:xfrm>
            <a:off x="14918099"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43" name="Ellipse">
            <a:extLst>
              <a:ext uri="{FF2B5EF4-FFF2-40B4-BE49-F238E27FC236}">
                <a16:creationId xmlns:a16="http://schemas.microsoft.com/office/drawing/2014/main" id="{A240C85F-A991-C029-AE4E-0A6CE9188D18}"/>
              </a:ext>
            </a:extLst>
          </p:cNvPr>
          <p:cNvSpPr/>
          <p:nvPr userDrawn="1"/>
        </p:nvSpPr>
        <p:spPr>
          <a:xfrm>
            <a:off x="14918099"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44" name="Milestone Placeholder 6">
            <a:extLst>
              <a:ext uri="{FF2B5EF4-FFF2-40B4-BE49-F238E27FC236}">
                <a16:creationId xmlns:a16="http://schemas.microsoft.com/office/drawing/2014/main" id="{C9FA9A07-A3FB-00BB-9255-A89C823750C0}"/>
              </a:ext>
            </a:extLst>
          </p:cNvPr>
          <p:cNvSpPr>
            <a:spLocks noGrp="1"/>
          </p:cNvSpPr>
          <p:nvPr>
            <p:ph type="body" idx="53" hasCustomPrompt="1"/>
            <p:custDataLst>
              <p:tags r:id="rId20"/>
            </p:custDataLst>
          </p:nvPr>
        </p:nvSpPr>
        <p:spPr>
          <a:xfrm>
            <a:off x="14918099" y="4452591"/>
            <a:ext cx="24894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Tree>
    <p:extLst>
      <p:ext uri="{BB962C8B-B14F-4D97-AF65-F5344CB8AC3E}">
        <p14:creationId xmlns:p14="http://schemas.microsoft.com/office/powerpoint/2010/main" val="360866450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melineV5">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7D0F35D-25C0-EBE7-2E28-058CEC62EC17}"/>
              </a:ext>
            </a:extLst>
          </p:cNvPr>
          <p:cNvSpPr/>
          <p:nvPr userDrawn="1"/>
        </p:nvSpPr>
        <p:spPr>
          <a:xfrm>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8" name="Rectangle 7">
            <a:extLst>
              <a:ext uri="{FF2B5EF4-FFF2-40B4-BE49-F238E27FC236}">
                <a16:creationId xmlns:a16="http://schemas.microsoft.com/office/drawing/2014/main" id="{38A608E7-39FF-5035-1797-88798B73CFA4}"/>
              </a:ext>
            </a:extLst>
          </p:cNvPr>
          <p:cNvSpPr/>
          <p:nvPr userDrawn="1"/>
        </p:nvSpPr>
        <p:spPr>
          <a:xfrm rot="10800000">
            <a:off x="2"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2" name="Text Placeholder 1">
            <a:extLst>
              <a:ext uri="{FF2B5EF4-FFF2-40B4-BE49-F238E27FC236}">
                <a16:creationId xmlns:a16="http://schemas.microsoft.com/office/drawing/2014/main" id="{286EA54B-7589-FC6D-8D93-5A9162FED8AA}"/>
              </a:ext>
            </a:extLst>
          </p:cNvPr>
          <p:cNvSpPr>
            <a:spLocks noGrp="1"/>
          </p:cNvSpPr>
          <p:nvPr>
            <p:ph type="body" idx="25" hasCustomPrompt="1"/>
            <p:custDataLst>
              <p:tags r:id="rId3"/>
            </p:custDataLst>
          </p:nvPr>
        </p:nvSpPr>
        <p:spPr>
          <a:xfrm>
            <a:off x="881061" y="7461066"/>
            <a:ext cx="5293521" cy="1930701"/>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5" name="Text Placeholder 2">
            <a:extLst>
              <a:ext uri="{FF2B5EF4-FFF2-40B4-BE49-F238E27FC236}">
                <a16:creationId xmlns:a16="http://schemas.microsoft.com/office/drawing/2014/main" id="{C4EB895E-DF9C-F006-EC70-88C9AE8473F1}"/>
              </a:ext>
            </a:extLst>
          </p:cNvPr>
          <p:cNvSpPr>
            <a:spLocks noGrp="1"/>
          </p:cNvSpPr>
          <p:nvPr>
            <p:ph type="body" idx="29" hasCustomPrompt="1"/>
            <p:custDataLst>
              <p:tags r:id="rId4"/>
            </p:custDataLst>
          </p:nvPr>
        </p:nvSpPr>
        <p:spPr>
          <a:xfrm>
            <a:off x="6496796" y="7458567"/>
            <a:ext cx="5292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7" name="Subtitle Placeholder 2">
            <a:extLst>
              <a:ext uri="{FF2B5EF4-FFF2-40B4-BE49-F238E27FC236}">
                <a16:creationId xmlns:a16="http://schemas.microsoft.com/office/drawing/2014/main" id="{3DEDFF03-DE8B-9F20-0245-6271A7339400}"/>
              </a:ext>
            </a:extLst>
          </p:cNvPr>
          <p:cNvSpPr>
            <a:spLocks noGrp="1"/>
          </p:cNvSpPr>
          <p:nvPr>
            <p:ph type="body" idx="31" hasCustomPrompt="1"/>
            <p:custDataLst>
              <p:tags r:id="rId5"/>
            </p:custDataLst>
          </p:nvPr>
        </p:nvSpPr>
        <p:spPr>
          <a:xfrm>
            <a:off x="881061" y="6615710"/>
            <a:ext cx="5293521"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Subtitle Placeholder 2">
            <a:extLst>
              <a:ext uri="{FF2B5EF4-FFF2-40B4-BE49-F238E27FC236}">
                <a16:creationId xmlns:a16="http://schemas.microsoft.com/office/drawing/2014/main" id="{7E1FF189-0787-2621-03B5-C9310E053888}"/>
              </a:ext>
            </a:extLst>
          </p:cNvPr>
          <p:cNvSpPr>
            <a:spLocks noGrp="1"/>
          </p:cNvSpPr>
          <p:nvPr>
            <p:ph type="body" idx="36" hasCustomPrompt="1"/>
            <p:custDataLst>
              <p:tags r:id="rId6"/>
            </p:custDataLst>
          </p:nvPr>
        </p:nvSpPr>
        <p:spPr>
          <a:xfrm>
            <a:off x="6497570" y="6615710"/>
            <a:ext cx="5292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2" name="Text Placeholder 3">
            <a:extLst>
              <a:ext uri="{FF2B5EF4-FFF2-40B4-BE49-F238E27FC236}">
                <a16:creationId xmlns:a16="http://schemas.microsoft.com/office/drawing/2014/main" id="{4462974D-DCD3-B180-4FE7-EE46BF1AD456}"/>
              </a:ext>
            </a:extLst>
          </p:cNvPr>
          <p:cNvSpPr>
            <a:spLocks noGrp="1"/>
          </p:cNvSpPr>
          <p:nvPr>
            <p:ph type="body" idx="39" hasCustomPrompt="1"/>
            <p:custDataLst>
              <p:tags r:id="rId7"/>
            </p:custDataLst>
          </p:nvPr>
        </p:nvSpPr>
        <p:spPr>
          <a:xfrm>
            <a:off x="12114939" y="7458567"/>
            <a:ext cx="5292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3" name="Subtitle Placeholder 3">
            <a:extLst>
              <a:ext uri="{FF2B5EF4-FFF2-40B4-BE49-F238E27FC236}">
                <a16:creationId xmlns:a16="http://schemas.microsoft.com/office/drawing/2014/main" id="{665E2C0F-CD20-B36D-9CC9-2846D8480164}"/>
              </a:ext>
            </a:extLst>
          </p:cNvPr>
          <p:cNvSpPr>
            <a:spLocks noGrp="1"/>
          </p:cNvSpPr>
          <p:nvPr>
            <p:ph type="body" idx="40" hasCustomPrompt="1"/>
            <p:custDataLst>
              <p:tags r:id="rId8"/>
            </p:custDataLst>
          </p:nvPr>
        </p:nvSpPr>
        <p:spPr>
          <a:xfrm>
            <a:off x="12114939" y="6615710"/>
            <a:ext cx="5292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4" name="Ellipse">
            <a:extLst>
              <a:ext uri="{FF2B5EF4-FFF2-40B4-BE49-F238E27FC236}">
                <a16:creationId xmlns:a16="http://schemas.microsoft.com/office/drawing/2014/main" id="{0C648F5D-DEF0-20F0-52EC-3D99F7F0B943}"/>
              </a:ext>
            </a:extLst>
          </p:cNvPr>
          <p:cNvSpPr/>
          <p:nvPr userDrawn="1"/>
        </p:nvSpPr>
        <p:spPr>
          <a:xfrm>
            <a:off x="12114939" y="4914930"/>
            <a:ext cx="5292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7" name="Ellipse">
            <a:extLst>
              <a:ext uri="{FF2B5EF4-FFF2-40B4-BE49-F238E27FC236}">
                <a16:creationId xmlns:a16="http://schemas.microsoft.com/office/drawing/2014/main" id="{8E4F6A4B-F82B-B9B8-09C7-12E7D8D0EE02}"/>
              </a:ext>
            </a:extLst>
          </p:cNvPr>
          <p:cNvSpPr/>
          <p:nvPr userDrawn="1"/>
        </p:nvSpPr>
        <p:spPr>
          <a:xfrm>
            <a:off x="6529152" y="4914930"/>
            <a:ext cx="5292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Ellipse">
            <a:extLst>
              <a:ext uri="{FF2B5EF4-FFF2-40B4-BE49-F238E27FC236}">
                <a16:creationId xmlns:a16="http://schemas.microsoft.com/office/drawing/2014/main" id="{8293DE6A-44B6-9556-EC12-1336ED5F3981}"/>
              </a:ext>
            </a:extLst>
          </p:cNvPr>
          <p:cNvSpPr/>
          <p:nvPr userDrawn="1"/>
        </p:nvSpPr>
        <p:spPr>
          <a:xfrm>
            <a:off x="887472" y="4914930"/>
            <a:ext cx="5292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Milestone Placeholder 1">
            <a:extLst>
              <a:ext uri="{FF2B5EF4-FFF2-40B4-BE49-F238E27FC236}">
                <a16:creationId xmlns:a16="http://schemas.microsoft.com/office/drawing/2014/main" id="{353CEC8B-02BC-C3F6-2E86-D4FBB5511320}"/>
              </a:ext>
            </a:extLst>
          </p:cNvPr>
          <p:cNvSpPr>
            <a:spLocks noGrp="1"/>
          </p:cNvSpPr>
          <p:nvPr>
            <p:ph type="body" idx="42" hasCustomPrompt="1"/>
            <p:custDataLst>
              <p:tags r:id="rId9"/>
            </p:custDataLst>
          </p:nvPr>
        </p:nvSpPr>
        <p:spPr>
          <a:xfrm>
            <a:off x="887474" y="4914339"/>
            <a:ext cx="5292000" cy="1313382"/>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3" name="Milestone Placeholder 2">
            <a:extLst>
              <a:ext uri="{FF2B5EF4-FFF2-40B4-BE49-F238E27FC236}">
                <a16:creationId xmlns:a16="http://schemas.microsoft.com/office/drawing/2014/main" id="{2F7E81ED-918A-4FBE-5AAD-A39C1858B358}"/>
              </a:ext>
            </a:extLst>
          </p:cNvPr>
          <p:cNvSpPr>
            <a:spLocks noGrp="1"/>
          </p:cNvSpPr>
          <p:nvPr>
            <p:ph type="body" idx="43" hasCustomPrompt="1"/>
            <p:custDataLst>
              <p:tags r:id="rId10"/>
            </p:custDataLst>
          </p:nvPr>
        </p:nvSpPr>
        <p:spPr>
          <a:xfrm>
            <a:off x="6529154" y="4914930"/>
            <a:ext cx="5292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Milestone Placeholder 3">
            <a:extLst>
              <a:ext uri="{FF2B5EF4-FFF2-40B4-BE49-F238E27FC236}">
                <a16:creationId xmlns:a16="http://schemas.microsoft.com/office/drawing/2014/main" id="{3384920C-D74D-B088-CA64-EA32144F1C4B}"/>
              </a:ext>
            </a:extLst>
          </p:cNvPr>
          <p:cNvSpPr>
            <a:spLocks noGrp="1"/>
          </p:cNvSpPr>
          <p:nvPr>
            <p:ph type="body" idx="44" hasCustomPrompt="1"/>
            <p:custDataLst>
              <p:tags r:id="rId11"/>
            </p:custDataLst>
          </p:nvPr>
        </p:nvSpPr>
        <p:spPr>
          <a:xfrm>
            <a:off x="12114939" y="4914930"/>
            <a:ext cx="5292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6" name="Straight Connector">
            <a:extLst>
              <a:ext uri="{FF2B5EF4-FFF2-40B4-BE49-F238E27FC236}">
                <a16:creationId xmlns:a16="http://schemas.microsoft.com/office/drawing/2014/main" id="{0AC3E6A9-1C3A-F0A2-EE9A-0B59A65B1A99}"/>
              </a:ext>
            </a:extLst>
          </p:cNvPr>
          <p:cNvCxnSpPr>
            <a:cxnSpLocks/>
            <a:endCxn id="21" idx="0"/>
          </p:cNvCxnSpPr>
          <p:nvPr userDrawn="1"/>
        </p:nvCxnSpPr>
        <p:spPr>
          <a:xfrm>
            <a:off x="3533474" y="4260032"/>
            <a:ext cx="0" cy="654308"/>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2" name="Straight Connector">
            <a:extLst>
              <a:ext uri="{FF2B5EF4-FFF2-40B4-BE49-F238E27FC236}">
                <a16:creationId xmlns:a16="http://schemas.microsoft.com/office/drawing/2014/main" id="{02E48D0A-BCBE-EBA9-0A39-0B465C6EC4ED}"/>
              </a:ext>
            </a:extLst>
          </p:cNvPr>
          <p:cNvCxnSpPr>
            <a:cxnSpLocks/>
          </p:cNvCxnSpPr>
          <p:nvPr userDrawn="1"/>
        </p:nvCxnSpPr>
        <p:spPr>
          <a:xfrm>
            <a:off x="9175152" y="4265748"/>
            <a:ext cx="0" cy="648591"/>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3" name="Straight Connector">
            <a:extLst>
              <a:ext uri="{FF2B5EF4-FFF2-40B4-BE49-F238E27FC236}">
                <a16:creationId xmlns:a16="http://schemas.microsoft.com/office/drawing/2014/main" id="{446B5019-23A0-895B-A2A1-049718100839}"/>
              </a:ext>
            </a:extLst>
          </p:cNvPr>
          <p:cNvCxnSpPr>
            <a:cxnSpLocks/>
          </p:cNvCxnSpPr>
          <p:nvPr userDrawn="1"/>
        </p:nvCxnSpPr>
        <p:spPr>
          <a:xfrm>
            <a:off x="14760939" y="4265748"/>
            <a:ext cx="0" cy="648591"/>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grpSp>
        <p:nvGrpSpPr>
          <p:cNvPr id="34" name="Group 33">
            <a:extLst>
              <a:ext uri="{FF2B5EF4-FFF2-40B4-BE49-F238E27FC236}">
                <a16:creationId xmlns:a16="http://schemas.microsoft.com/office/drawing/2014/main" id="{6DE0C79F-887D-D5D5-4325-3D7DBFC850A8}"/>
              </a:ext>
            </a:extLst>
          </p:cNvPr>
          <p:cNvGrpSpPr/>
          <p:nvPr userDrawn="1"/>
        </p:nvGrpSpPr>
        <p:grpSpPr>
          <a:xfrm>
            <a:off x="1" y="4134302"/>
            <a:ext cx="17400527" cy="262890"/>
            <a:chOff x="-8973356" y="6004560"/>
            <a:chExt cx="11600351" cy="175260"/>
          </a:xfrm>
        </p:grpSpPr>
        <p:grpSp>
          <p:nvGrpSpPr>
            <p:cNvPr id="35" name="Group 34">
              <a:extLst>
                <a:ext uri="{FF2B5EF4-FFF2-40B4-BE49-F238E27FC236}">
                  <a16:creationId xmlns:a16="http://schemas.microsoft.com/office/drawing/2014/main" id="{21D48D44-6B12-2414-D0B9-57B5439760BF}"/>
                </a:ext>
              </a:extLst>
            </p:cNvPr>
            <p:cNvGrpSpPr/>
            <p:nvPr userDrawn="1"/>
          </p:nvGrpSpPr>
          <p:grpSpPr>
            <a:xfrm>
              <a:off x="2549924" y="6004560"/>
              <a:ext cx="77071" cy="175260"/>
              <a:chOff x="2549924" y="6004560"/>
              <a:chExt cx="77071" cy="175260"/>
            </a:xfrm>
          </p:grpSpPr>
          <p:cxnSp>
            <p:nvCxnSpPr>
              <p:cNvPr id="37" name="Straight Connector 36">
                <a:extLst>
                  <a:ext uri="{FF2B5EF4-FFF2-40B4-BE49-F238E27FC236}">
                    <a16:creationId xmlns:a16="http://schemas.microsoft.com/office/drawing/2014/main" id="{C55065D9-FD71-DAD4-ABE7-3C43AC86D8D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8EC11630-6CD3-648B-7AAE-707D77C47AE2}"/>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6" name="Straight Connector 35">
              <a:extLst>
                <a:ext uri="{FF2B5EF4-FFF2-40B4-BE49-F238E27FC236}">
                  <a16:creationId xmlns:a16="http://schemas.microsoft.com/office/drawing/2014/main" id="{B2057767-97EC-55C6-2070-6BDB6235AAEF}"/>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6507848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melineV6">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FD4BD5A-5FD3-60A0-D466-FA1A75A1271E}"/>
              </a:ext>
            </a:extLst>
          </p:cNvPr>
          <p:cNvSpPr/>
          <p:nvPr userDrawn="1"/>
        </p:nvSpPr>
        <p:spPr>
          <a:xfrm>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8" name="Rectangle 7">
            <a:extLst>
              <a:ext uri="{FF2B5EF4-FFF2-40B4-BE49-F238E27FC236}">
                <a16:creationId xmlns:a16="http://schemas.microsoft.com/office/drawing/2014/main" id="{08D1D11C-580B-C609-8B49-E26E6F5BB307}"/>
              </a:ext>
            </a:extLst>
          </p:cNvPr>
          <p:cNvSpPr/>
          <p:nvPr userDrawn="1"/>
        </p:nvSpPr>
        <p:spPr>
          <a:xfrm rot="10800000">
            <a:off x="2"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2" name="Text Placeholder 1">
            <a:extLst>
              <a:ext uri="{FF2B5EF4-FFF2-40B4-BE49-F238E27FC236}">
                <a16:creationId xmlns:a16="http://schemas.microsoft.com/office/drawing/2014/main" id="{286EA54B-7589-FC6D-8D93-5A9162FED8AA}"/>
              </a:ext>
            </a:extLst>
          </p:cNvPr>
          <p:cNvSpPr>
            <a:spLocks noGrp="1"/>
          </p:cNvSpPr>
          <p:nvPr>
            <p:ph type="body" idx="25" hasCustomPrompt="1"/>
            <p:custDataLst>
              <p:tags r:id="rId3"/>
            </p:custDataLst>
          </p:nvPr>
        </p:nvSpPr>
        <p:spPr>
          <a:xfrm>
            <a:off x="883709" y="7461066"/>
            <a:ext cx="3888584" cy="1930701"/>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5" name="Text Placeholder 2">
            <a:extLst>
              <a:ext uri="{FF2B5EF4-FFF2-40B4-BE49-F238E27FC236}">
                <a16:creationId xmlns:a16="http://schemas.microsoft.com/office/drawing/2014/main" id="{C4EB895E-DF9C-F006-EC70-88C9AE8473F1}"/>
              </a:ext>
            </a:extLst>
          </p:cNvPr>
          <p:cNvSpPr>
            <a:spLocks noGrp="1"/>
          </p:cNvSpPr>
          <p:nvPr>
            <p:ph type="body" idx="29" hasCustomPrompt="1"/>
            <p:custDataLst>
              <p:tags r:id="rId4"/>
            </p:custDataLst>
          </p:nvPr>
        </p:nvSpPr>
        <p:spPr>
          <a:xfrm>
            <a:off x="5097831" y="7458567"/>
            <a:ext cx="3887466"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7" name="Subtitle Placeholder 1">
            <a:extLst>
              <a:ext uri="{FF2B5EF4-FFF2-40B4-BE49-F238E27FC236}">
                <a16:creationId xmlns:a16="http://schemas.microsoft.com/office/drawing/2014/main" id="{3DEDFF03-DE8B-9F20-0245-6271A7339400}"/>
              </a:ext>
            </a:extLst>
          </p:cNvPr>
          <p:cNvSpPr>
            <a:spLocks noGrp="1"/>
          </p:cNvSpPr>
          <p:nvPr>
            <p:ph type="body" idx="31" hasCustomPrompt="1"/>
            <p:custDataLst>
              <p:tags r:id="rId5"/>
            </p:custDataLst>
          </p:nvPr>
        </p:nvSpPr>
        <p:spPr>
          <a:xfrm>
            <a:off x="883709" y="6615710"/>
            <a:ext cx="3888584"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Subtitle Placeholder 2">
            <a:extLst>
              <a:ext uri="{FF2B5EF4-FFF2-40B4-BE49-F238E27FC236}">
                <a16:creationId xmlns:a16="http://schemas.microsoft.com/office/drawing/2014/main" id="{7E1FF189-0787-2621-03B5-C9310E053888}"/>
              </a:ext>
            </a:extLst>
          </p:cNvPr>
          <p:cNvSpPr>
            <a:spLocks noGrp="1"/>
          </p:cNvSpPr>
          <p:nvPr>
            <p:ph type="body" idx="36" hasCustomPrompt="1"/>
            <p:custDataLst>
              <p:tags r:id="rId6"/>
            </p:custDataLst>
          </p:nvPr>
        </p:nvSpPr>
        <p:spPr>
          <a:xfrm>
            <a:off x="5097831" y="6615710"/>
            <a:ext cx="3887466"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2" name="Text Placeholder 3">
            <a:extLst>
              <a:ext uri="{FF2B5EF4-FFF2-40B4-BE49-F238E27FC236}">
                <a16:creationId xmlns:a16="http://schemas.microsoft.com/office/drawing/2014/main" id="{4462974D-DCD3-B180-4FE7-EE46BF1AD456}"/>
              </a:ext>
            </a:extLst>
          </p:cNvPr>
          <p:cNvSpPr>
            <a:spLocks noGrp="1"/>
          </p:cNvSpPr>
          <p:nvPr>
            <p:ph type="body" idx="39" hasCustomPrompt="1"/>
            <p:custDataLst>
              <p:tags r:id="rId7"/>
            </p:custDataLst>
          </p:nvPr>
        </p:nvSpPr>
        <p:spPr>
          <a:xfrm>
            <a:off x="9309344" y="7458567"/>
            <a:ext cx="3887466"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3" name="Subtitle Placeholder 3">
            <a:extLst>
              <a:ext uri="{FF2B5EF4-FFF2-40B4-BE49-F238E27FC236}">
                <a16:creationId xmlns:a16="http://schemas.microsoft.com/office/drawing/2014/main" id="{665E2C0F-CD20-B36D-9CC9-2846D8480164}"/>
              </a:ext>
            </a:extLst>
          </p:cNvPr>
          <p:cNvSpPr>
            <a:spLocks noGrp="1"/>
          </p:cNvSpPr>
          <p:nvPr>
            <p:ph type="body" idx="40" hasCustomPrompt="1"/>
            <p:custDataLst>
              <p:tags r:id="rId8"/>
            </p:custDataLst>
          </p:nvPr>
        </p:nvSpPr>
        <p:spPr>
          <a:xfrm>
            <a:off x="9309344" y="6615710"/>
            <a:ext cx="3887466"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4" name="Ellipse">
            <a:extLst>
              <a:ext uri="{FF2B5EF4-FFF2-40B4-BE49-F238E27FC236}">
                <a16:creationId xmlns:a16="http://schemas.microsoft.com/office/drawing/2014/main" id="{0C648F5D-DEF0-20F0-52EC-3D99F7F0B943}"/>
              </a:ext>
            </a:extLst>
          </p:cNvPr>
          <p:cNvSpPr/>
          <p:nvPr userDrawn="1"/>
        </p:nvSpPr>
        <p:spPr>
          <a:xfrm>
            <a:off x="9309344" y="4914930"/>
            <a:ext cx="3887466"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7" name="Ellipse">
            <a:extLst>
              <a:ext uri="{FF2B5EF4-FFF2-40B4-BE49-F238E27FC236}">
                <a16:creationId xmlns:a16="http://schemas.microsoft.com/office/drawing/2014/main" id="{8E4F6A4B-F82B-B9B8-09C7-12E7D8D0EE02}"/>
              </a:ext>
            </a:extLst>
          </p:cNvPr>
          <p:cNvSpPr/>
          <p:nvPr userDrawn="1"/>
        </p:nvSpPr>
        <p:spPr>
          <a:xfrm>
            <a:off x="5097831" y="4914930"/>
            <a:ext cx="3887466"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Ellipse">
            <a:extLst>
              <a:ext uri="{FF2B5EF4-FFF2-40B4-BE49-F238E27FC236}">
                <a16:creationId xmlns:a16="http://schemas.microsoft.com/office/drawing/2014/main" id="{8293DE6A-44B6-9556-EC12-1336ED5F3981}"/>
              </a:ext>
            </a:extLst>
          </p:cNvPr>
          <p:cNvSpPr/>
          <p:nvPr userDrawn="1"/>
        </p:nvSpPr>
        <p:spPr>
          <a:xfrm>
            <a:off x="884267" y="4914930"/>
            <a:ext cx="3887466"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Milestone Placeholder 1">
            <a:extLst>
              <a:ext uri="{FF2B5EF4-FFF2-40B4-BE49-F238E27FC236}">
                <a16:creationId xmlns:a16="http://schemas.microsoft.com/office/drawing/2014/main" id="{353CEC8B-02BC-C3F6-2E86-D4FBB5511320}"/>
              </a:ext>
            </a:extLst>
          </p:cNvPr>
          <p:cNvSpPr>
            <a:spLocks noGrp="1"/>
          </p:cNvSpPr>
          <p:nvPr>
            <p:ph type="body" idx="42" hasCustomPrompt="1"/>
            <p:custDataLst>
              <p:tags r:id="rId9"/>
            </p:custDataLst>
          </p:nvPr>
        </p:nvSpPr>
        <p:spPr>
          <a:xfrm>
            <a:off x="884267" y="4914339"/>
            <a:ext cx="3887466" cy="1313382"/>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3" name="Milestone Placeholder 2">
            <a:extLst>
              <a:ext uri="{FF2B5EF4-FFF2-40B4-BE49-F238E27FC236}">
                <a16:creationId xmlns:a16="http://schemas.microsoft.com/office/drawing/2014/main" id="{2F7E81ED-918A-4FBE-5AAD-A39C1858B358}"/>
              </a:ext>
            </a:extLst>
          </p:cNvPr>
          <p:cNvSpPr>
            <a:spLocks noGrp="1"/>
          </p:cNvSpPr>
          <p:nvPr>
            <p:ph type="body" idx="43" hasCustomPrompt="1"/>
            <p:custDataLst>
              <p:tags r:id="rId10"/>
            </p:custDataLst>
          </p:nvPr>
        </p:nvSpPr>
        <p:spPr>
          <a:xfrm>
            <a:off x="5097831" y="4914930"/>
            <a:ext cx="3887466"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Milestone Placeholder 3">
            <a:extLst>
              <a:ext uri="{FF2B5EF4-FFF2-40B4-BE49-F238E27FC236}">
                <a16:creationId xmlns:a16="http://schemas.microsoft.com/office/drawing/2014/main" id="{3384920C-D74D-B088-CA64-EA32144F1C4B}"/>
              </a:ext>
            </a:extLst>
          </p:cNvPr>
          <p:cNvSpPr>
            <a:spLocks noGrp="1"/>
          </p:cNvSpPr>
          <p:nvPr>
            <p:ph type="body" idx="44" hasCustomPrompt="1"/>
            <p:custDataLst>
              <p:tags r:id="rId11"/>
            </p:custDataLst>
          </p:nvPr>
        </p:nvSpPr>
        <p:spPr>
          <a:xfrm>
            <a:off x="9309344" y="4914930"/>
            <a:ext cx="3887466"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6" name="Straight Connector">
            <a:extLst>
              <a:ext uri="{FF2B5EF4-FFF2-40B4-BE49-F238E27FC236}">
                <a16:creationId xmlns:a16="http://schemas.microsoft.com/office/drawing/2014/main" id="{0AC3E6A9-1C3A-F0A2-EE9A-0B59A65B1A99}"/>
              </a:ext>
            </a:extLst>
          </p:cNvPr>
          <p:cNvCxnSpPr>
            <a:cxnSpLocks/>
          </p:cNvCxnSpPr>
          <p:nvPr userDrawn="1"/>
        </p:nvCxnSpPr>
        <p:spPr>
          <a:xfrm flipH="1">
            <a:off x="2828000" y="4260032"/>
            <a:ext cx="3207" cy="654308"/>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2" name="Straight Connector">
            <a:extLst>
              <a:ext uri="{FF2B5EF4-FFF2-40B4-BE49-F238E27FC236}">
                <a16:creationId xmlns:a16="http://schemas.microsoft.com/office/drawing/2014/main" id="{02E48D0A-BCBE-EBA9-0A39-0B465C6EC4ED}"/>
              </a:ext>
            </a:extLst>
          </p:cNvPr>
          <p:cNvCxnSpPr>
            <a:cxnSpLocks/>
          </p:cNvCxnSpPr>
          <p:nvPr userDrawn="1"/>
        </p:nvCxnSpPr>
        <p:spPr>
          <a:xfrm>
            <a:off x="7041564" y="4265748"/>
            <a:ext cx="0" cy="648591"/>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3" name="Straight Connector">
            <a:extLst>
              <a:ext uri="{FF2B5EF4-FFF2-40B4-BE49-F238E27FC236}">
                <a16:creationId xmlns:a16="http://schemas.microsoft.com/office/drawing/2014/main" id="{446B5019-23A0-895B-A2A1-049718100839}"/>
              </a:ext>
            </a:extLst>
          </p:cNvPr>
          <p:cNvCxnSpPr>
            <a:cxnSpLocks/>
          </p:cNvCxnSpPr>
          <p:nvPr userDrawn="1"/>
        </p:nvCxnSpPr>
        <p:spPr>
          <a:xfrm>
            <a:off x="15464754" y="4265748"/>
            <a:ext cx="0" cy="648591"/>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grpSp>
        <p:nvGrpSpPr>
          <p:cNvPr id="34" name="Group 33">
            <a:extLst>
              <a:ext uri="{FF2B5EF4-FFF2-40B4-BE49-F238E27FC236}">
                <a16:creationId xmlns:a16="http://schemas.microsoft.com/office/drawing/2014/main" id="{6DE0C79F-887D-D5D5-4325-3D7DBFC850A8}"/>
              </a:ext>
            </a:extLst>
          </p:cNvPr>
          <p:cNvGrpSpPr/>
          <p:nvPr userDrawn="1"/>
        </p:nvGrpSpPr>
        <p:grpSpPr>
          <a:xfrm>
            <a:off x="1" y="4134302"/>
            <a:ext cx="17400527" cy="262890"/>
            <a:chOff x="-8973356" y="6004560"/>
            <a:chExt cx="11600351" cy="175260"/>
          </a:xfrm>
        </p:grpSpPr>
        <p:grpSp>
          <p:nvGrpSpPr>
            <p:cNvPr id="35" name="Group 34">
              <a:extLst>
                <a:ext uri="{FF2B5EF4-FFF2-40B4-BE49-F238E27FC236}">
                  <a16:creationId xmlns:a16="http://schemas.microsoft.com/office/drawing/2014/main" id="{21D48D44-6B12-2414-D0B9-57B5439760BF}"/>
                </a:ext>
              </a:extLst>
            </p:cNvPr>
            <p:cNvGrpSpPr/>
            <p:nvPr userDrawn="1"/>
          </p:nvGrpSpPr>
          <p:grpSpPr>
            <a:xfrm>
              <a:off x="2549924" y="6004560"/>
              <a:ext cx="77071" cy="175260"/>
              <a:chOff x="2549924" y="6004560"/>
              <a:chExt cx="77071" cy="175260"/>
            </a:xfrm>
          </p:grpSpPr>
          <p:cxnSp>
            <p:nvCxnSpPr>
              <p:cNvPr id="37" name="Straight Connector 36">
                <a:extLst>
                  <a:ext uri="{FF2B5EF4-FFF2-40B4-BE49-F238E27FC236}">
                    <a16:creationId xmlns:a16="http://schemas.microsoft.com/office/drawing/2014/main" id="{C55065D9-FD71-DAD4-ABE7-3C43AC86D8D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8EC11630-6CD3-648B-7AAE-707D77C47AE2}"/>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6" name="Straight Connector 35">
              <a:extLst>
                <a:ext uri="{FF2B5EF4-FFF2-40B4-BE49-F238E27FC236}">
                  <a16:creationId xmlns:a16="http://schemas.microsoft.com/office/drawing/2014/main" id="{B2057767-97EC-55C6-2070-6BDB6235AAEF}"/>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9" name="Text Placeholder 4">
            <a:extLst>
              <a:ext uri="{FF2B5EF4-FFF2-40B4-BE49-F238E27FC236}">
                <a16:creationId xmlns:a16="http://schemas.microsoft.com/office/drawing/2014/main" id="{E512E20F-AE02-E78E-5312-3B1BD7ADEE1B}"/>
              </a:ext>
            </a:extLst>
          </p:cNvPr>
          <p:cNvSpPr>
            <a:spLocks noGrp="1"/>
          </p:cNvSpPr>
          <p:nvPr>
            <p:ph type="body" idx="45" hasCustomPrompt="1"/>
            <p:custDataLst>
              <p:tags r:id="rId12"/>
            </p:custDataLst>
          </p:nvPr>
        </p:nvSpPr>
        <p:spPr>
          <a:xfrm>
            <a:off x="13521021" y="7458567"/>
            <a:ext cx="3887466"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Subtitle Placeholder 4">
            <a:extLst>
              <a:ext uri="{FF2B5EF4-FFF2-40B4-BE49-F238E27FC236}">
                <a16:creationId xmlns:a16="http://schemas.microsoft.com/office/drawing/2014/main" id="{E92A1E10-22D8-1511-C4D6-EC70CD191D94}"/>
              </a:ext>
            </a:extLst>
          </p:cNvPr>
          <p:cNvSpPr>
            <a:spLocks noGrp="1"/>
          </p:cNvSpPr>
          <p:nvPr>
            <p:ph type="body" idx="46" hasCustomPrompt="1"/>
            <p:custDataLst>
              <p:tags r:id="rId13"/>
            </p:custDataLst>
          </p:nvPr>
        </p:nvSpPr>
        <p:spPr>
          <a:xfrm>
            <a:off x="13521021" y="6615710"/>
            <a:ext cx="3887466"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5" name="Ellipse">
            <a:extLst>
              <a:ext uri="{FF2B5EF4-FFF2-40B4-BE49-F238E27FC236}">
                <a16:creationId xmlns:a16="http://schemas.microsoft.com/office/drawing/2014/main" id="{6B44E573-5EF8-9976-D8A4-389524AF1992}"/>
              </a:ext>
            </a:extLst>
          </p:cNvPr>
          <p:cNvSpPr/>
          <p:nvPr userDrawn="1"/>
        </p:nvSpPr>
        <p:spPr>
          <a:xfrm>
            <a:off x="13521021" y="4914930"/>
            <a:ext cx="3887466"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7" name="Milestone Placeholder 4">
            <a:extLst>
              <a:ext uri="{FF2B5EF4-FFF2-40B4-BE49-F238E27FC236}">
                <a16:creationId xmlns:a16="http://schemas.microsoft.com/office/drawing/2014/main" id="{3C216FE0-7746-8A30-CB67-3F5AB7115783}"/>
              </a:ext>
            </a:extLst>
          </p:cNvPr>
          <p:cNvSpPr>
            <a:spLocks noGrp="1"/>
          </p:cNvSpPr>
          <p:nvPr>
            <p:ph type="body" idx="47" hasCustomPrompt="1"/>
            <p:custDataLst>
              <p:tags r:id="rId14"/>
            </p:custDataLst>
          </p:nvPr>
        </p:nvSpPr>
        <p:spPr>
          <a:xfrm>
            <a:off x="13521021" y="4914930"/>
            <a:ext cx="3887466"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8" name="Straight Connector">
            <a:extLst>
              <a:ext uri="{FF2B5EF4-FFF2-40B4-BE49-F238E27FC236}">
                <a16:creationId xmlns:a16="http://schemas.microsoft.com/office/drawing/2014/main" id="{418201D9-E4CC-E6B4-3125-4B1DCBEB691C}"/>
              </a:ext>
            </a:extLst>
          </p:cNvPr>
          <p:cNvCxnSpPr>
            <a:cxnSpLocks/>
          </p:cNvCxnSpPr>
          <p:nvPr userDrawn="1"/>
        </p:nvCxnSpPr>
        <p:spPr>
          <a:xfrm>
            <a:off x="11253077" y="4260032"/>
            <a:ext cx="0" cy="648591"/>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55090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melineV7">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BE6B52B-4C7F-2C89-4FB3-625347F1BCE4}"/>
              </a:ext>
            </a:extLst>
          </p:cNvPr>
          <p:cNvSpPr/>
          <p:nvPr userDrawn="1"/>
        </p:nvSpPr>
        <p:spPr>
          <a:xfrm>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8" name="Rectangle 7">
            <a:extLst>
              <a:ext uri="{FF2B5EF4-FFF2-40B4-BE49-F238E27FC236}">
                <a16:creationId xmlns:a16="http://schemas.microsoft.com/office/drawing/2014/main" id="{B5D8855B-413B-5BFD-F21F-B4C5A37E2D7D}"/>
              </a:ext>
            </a:extLst>
          </p:cNvPr>
          <p:cNvSpPr/>
          <p:nvPr userDrawn="1"/>
        </p:nvSpPr>
        <p:spPr>
          <a:xfrm rot="10800000">
            <a:off x="2"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2" name="Text Placeholder 1">
            <a:extLst>
              <a:ext uri="{FF2B5EF4-FFF2-40B4-BE49-F238E27FC236}">
                <a16:creationId xmlns:a16="http://schemas.microsoft.com/office/drawing/2014/main" id="{286EA54B-7589-FC6D-8D93-5A9162FED8AA}"/>
              </a:ext>
            </a:extLst>
          </p:cNvPr>
          <p:cNvSpPr>
            <a:spLocks noGrp="1"/>
          </p:cNvSpPr>
          <p:nvPr>
            <p:ph type="body" idx="25" hasCustomPrompt="1"/>
            <p:custDataLst>
              <p:tags r:id="rId3"/>
            </p:custDataLst>
          </p:nvPr>
        </p:nvSpPr>
        <p:spPr>
          <a:xfrm>
            <a:off x="883988" y="7461066"/>
            <a:ext cx="3024000" cy="1930701"/>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5" name="Text Placeholder 2">
            <a:extLst>
              <a:ext uri="{FF2B5EF4-FFF2-40B4-BE49-F238E27FC236}">
                <a16:creationId xmlns:a16="http://schemas.microsoft.com/office/drawing/2014/main" id="{C4EB895E-DF9C-F006-EC70-88C9AE8473F1}"/>
              </a:ext>
            </a:extLst>
          </p:cNvPr>
          <p:cNvSpPr>
            <a:spLocks noGrp="1"/>
          </p:cNvSpPr>
          <p:nvPr>
            <p:ph type="body" idx="29" hasCustomPrompt="1"/>
            <p:custDataLst>
              <p:tags r:id="rId4"/>
            </p:custDataLst>
          </p:nvPr>
        </p:nvSpPr>
        <p:spPr>
          <a:xfrm>
            <a:off x="4258725" y="7458567"/>
            <a:ext cx="3024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7" name="Subtitle Placeholder 1">
            <a:extLst>
              <a:ext uri="{FF2B5EF4-FFF2-40B4-BE49-F238E27FC236}">
                <a16:creationId xmlns:a16="http://schemas.microsoft.com/office/drawing/2014/main" id="{3DEDFF03-DE8B-9F20-0245-6271A7339400}"/>
              </a:ext>
            </a:extLst>
          </p:cNvPr>
          <p:cNvSpPr>
            <a:spLocks noGrp="1"/>
          </p:cNvSpPr>
          <p:nvPr>
            <p:ph type="body" idx="31" hasCustomPrompt="1"/>
            <p:custDataLst>
              <p:tags r:id="rId5"/>
            </p:custDataLst>
          </p:nvPr>
        </p:nvSpPr>
        <p:spPr>
          <a:xfrm>
            <a:off x="883988" y="6615710"/>
            <a:ext cx="3024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Subtitle Placeholder 2">
            <a:extLst>
              <a:ext uri="{FF2B5EF4-FFF2-40B4-BE49-F238E27FC236}">
                <a16:creationId xmlns:a16="http://schemas.microsoft.com/office/drawing/2014/main" id="{7E1FF189-0787-2621-03B5-C9310E053888}"/>
              </a:ext>
            </a:extLst>
          </p:cNvPr>
          <p:cNvSpPr>
            <a:spLocks noGrp="1"/>
          </p:cNvSpPr>
          <p:nvPr>
            <p:ph type="body" idx="36" hasCustomPrompt="1"/>
            <p:custDataLst>
              <p:tags r:id="rId6"/>
            </p:custDataLst>
          </p:nvPr>
        </p:nvSpPr>
        <p:spPr>
          <a:xfrm>
            <a:off x="4258725" y="6615710"/>
            <a:ext cx="3024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2" name="Text Placeholder 3">
            <a:extLst>
              <a:ext uri="{FF2B5EF4-FFF2-40B4-BE49-F238E27FC236}">
                <a16:creationId xmlns:a16="http://schemas.microsoft.com/office/drawing/2014/main" id="{4462974D-DCD3-B180-4FE7-EE46BF1AD456}"/>
              </a:ext>
            </a:extLst>
          </p:cNvPr>
          <p:cNvSpPr>
            <a:spLocks noGrp="1"/>
          </p:cNvSpPr>
          <p:nvPr>
            <p:ph type="body" idx="39" hasCustomPrompt="1"/>
            <p:custDataLst>
              <p:tags r:id="rId7"/>
            </p:custDataLst>
          </p:nvPr>
        </p:nvSpPr>
        <p:spPr>
          <a:xfrm>
            <a:off x="7633463" y="7458567"/>
            <a:ext cx="3024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3" name="Subtitle Placeholder 3">
            <a:extLst>
              <a:ext uri="{FF2B5EF4-FFF2-40B4-BE49-F238E27FC236}">
                <a16:creationId xmlns:a16="http://schemas.microsoft.com/office/drawing/2014/main" id="{665E2C0F-CD20-B36D-9CC9-2846D8480164}"/>
              </a:ext>
            </a:extLst>
          </p:cNvPr>
          <p:cNvSpPr>
            <a:spLocks noGrp="1"/>
          </p:cNvSpPr>
          <p:nvPr>
            <p:ph type="body" idx="40" hasCustomPrompt="1"/>
            <p:custDataLst>
              <p:tags r:id="rId8"/>
            </p:custDataLst>
          </p:nvPr>
        </p:nvSpPr>
        <p:spPr>
          <a:xfrm>
            <a:off x="7633463" y="6615710"/>
            <a:ext cx="3024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4" name="Ellipse">
            <a:extLst>
              <a:ext uri="{FF2B5EF4-FFF2-40B4-BE49-F238E27FC236}">
                <a16:creationId xmlns:a16="http://schemas.microsoft.com/office/drawing/2014/main" id="{0C648F5D-DEF0-20F0-52EC-3D99F7F0B943}"/>
              </a:ext>
            </a:extLst>
          </p:cNvPr>
          <p:cNvSpPr/>
          <p:nvPr userDrawn="1"/>
        </p:nvSpPr>
        <p:spPr>
          <a:xfrm>
            <a:off x="7633463" y="4914930"/>
            <a:ext cx="3024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7" name="Ellipse">
            <a:extLst>
              <a:ext uri="{FF2B5EF4-FFF2-40B4-BE49-F238E27FC236}">
                <a16:creationId xmlns:a16="http://schemas.microsoft.com/office/drawing/2014/main" id="{8E4F6A4B-F82B-B9B8-09C7-12E7D8D0EE02}"/>
              </a:ext>
            </a:extLst>
          </p:cNvPr>
          <p:cNvSpPr/>
          <p:nvPr userDrawn="1"/>
        </p:nvSpPr>
        <p:spPr>
          <a:xfrm>
            <a:off x="4258725" y="4914930"/>
            <a:ext cx="3024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Ellipse">
            <a:extLst>
              <a:ext uri="{FF2B5EF4-FFF2-40B4-BE49-F238E27FC236}">
                <a16:creationId xmlns:a16="http://schemas.microsoft.com/office/drawing/2014/main" id="{8293DE6A-44B6-9556-EC12-1336ED5F3981}"/>
              </a:ext>
            </a:extLst>
          </p:cNvPr>
          <p:cNvSpPr/>
          <p:nvPr userDrawn="1"/>
        </p:nvSpPr>
        <p:spPr>
          <a:xfrm>
            <a:off x="883988" y="4914930"/>
            <a:ext cx="3024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Milestone Placeholder 1">
            <a:extLst>
              <a:ext uri="{FF2B5EF4-FFF2-40B4-BE49-F238E27FC236}">
                <a16:creationId xmlns:a16="http://schemas.microsoft.com/office/drawing/2014/main" id="{353CEC8B-02BC-C3F6-2E86-D4FBB5511320}"/>
              </a:ext>
            </a:extLst>
          </p:cNvPr>
          <p:cNvSpPr>
            <a:spLocks noGrp="1"/>
          </p:cNvSpPr>
          <p:nvPr>
            <p:ph type="body" idx="42" hasCustomPrompt="1"/>
            <p:custDataLst>
              <p:tags r:id="rId9"/>
            </p:custDataLst>
          </p:nvPr>
        </p:nvSpPr>
        <p:spPr>
          <a:xfrm>
            <a:off x="883988" y="4914339"/>
            <a:ext cx="3024000" cy="1313382"/>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3" name="Milestone Placeholder 2">
            <a:extLst>
              <a:ext uri="{FF2B5EF4-FFF2-40B4-BE49-F238E27FC236}">
                <a16:creationId xmlns:a16="http://schemas.microsoft.com/office/drawing/2014/main" id="{2F7E81ED-918A-4FBE-5AAD-A39C1858B358}"/>
              </a:ext>
            </a:extLst>
          </p:cNvPr>
          <p:cNvSpPr>
            <a:spLocks noGrp="1"/>
          </p:cNvSpPr>
          <p:nvPr>
            <p:ph type="body" idx="43" hasCustomPrompt="1"/>
            <p:custDataLst>
              <p:tags r:id="rId10"/>
            </p:custDataLst>
          </p:nvPr>
        </p:nvSpPr>
        <p:spPr>
          <a:xfrm>
            <a:off x="4258725" y="4914930"/>
            <a:ext cx="3024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Milestone Placeholder 3">
            <a:extLst>
              <a:ext uri="{FF2B5EF4-FFF2-40B4-BE49-F238E27FC236}">
                <a16:creationId xmlns:a16="http://schemas.microsoft.com/office/drawing/2014/main" id="{3384920C-D74D-B088-CA64-EA32144F1C4B}"/>
              </a:ext>
            </a:extLst>
          </p:cNvPr>
          <p:cNvSpPr>
            <a:spLocks noGrp="1"/>
          </p:cNvSpPr>
          <p:nvPr>
            <p:ph type="body" idx="44" hasCustomPrompt="1"/>
            <p:custDataLst>
              <p:tags r:id="rId11"/>
            </p:custDataLst>
          </p:nvPr>
        </p:nvSpPr>
        <p:spPr>
          <a:xfrm>
            <a:off x="7633463" y="4914930"/>
            <a:ext cx="3024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6" name="Straight Connector">
            <a:extLst>
              <a:ext uri="{FF2B5EF4-FFF2-40B4-BE49-F238E27FC236}">
                <a16:creationId xmlns:a16="http://schemas.microsoft.com/office/drawing/2014/main" id="{0AC3E6A9-1C3A-F0A2-EE9A-0B59A65B1A99}"/>
              </a:ext>
            </a:extLst>
          </p:cNvPr>
          <p:cNvCxnSpPr>
            <a:cxnSpLocks/>
          </p:cNvCxnSpPr>
          <p:nvPr userDrawn="1"/>
        </p:nvCxnSpPr>
        <p:spPr>
          <a:xfrm>
            <a:off x="2393610" y="4271462"/>
            <a:ext cx="4755"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2" name="Straight Connector">
            <a:extLst>
              <a:ext uri="{FF2B5EF4-FFF2-40B4-BE49-F238E27FC236}">
                <a16:creationId xmlns:a16="http://schemas.microsoft.com/office/drawing/2014/main" id="{02E48D0A-BCBE-EBA9-0A39-0B465C6EC4ED}"/>
              </a:ext>
            </a:extLst>
          </p:cNvPr>
          <p:cNvCxnSpPr>
            <a:cxnSpLocks/>
          </p:cNvCxnSpPr>
          <p:nvPr userDrawn="1"/>
        </p:nvCxnSpPr>
        <p:spPr>
          <a:xfrm>
            <a:off x="5770725" y="4265748"/>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3" name="Straight Connector">
            <a:extLst>
              <a:ext uri="{FF2B5EF4-FFF2-40B4-BE49-F238E27FC236}">
                <a16:creationId xmlns:a16="http://schemas.microsoft.com/office/drawing/2014/main" id="{446B5019-23A0-895B-A2A1-049718100839}"/>
              </a:ext>
            </a:extLst>
          </p:cNvPr>
          <p:cNvCxnSpPr>
            <a:cxnSpLocks/>
          </p:cNvCxnSpPr>
          <p:nvPr userDrawn="1"/>
        </p:nvCxnSpPr>
        <p:spPr>
          <a:xfrm>
            <a:off x="15894938" y="4265748"/>
            <a:ext cx="2"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grpSp>
        <p:nvGrpSpPr>
          <p:cNvPr id="34" name="Group 33">
            <a:extLst>
              <a:ext uri="{FF2B5EF4-FFF2-40B4-BE49-F238E27FC236}">
                <a16:creationId xmlns:a16="http://schemas.microsoft.com/office/drawing/2014/main" id="{6DE0C79F-887D-D5D5-4325-3D7DBFC850A8}"/>
              </a:ext>
            </a:extLst>
          </p:cNvPr>
          <p:cNvGrpSpPr/>
          <p:nvPr userDrawn="1"/>
        </p:nvGrpSpPr>
        <p:grpSpPr>
          <a:xfrm>
            <a:off x="1" y="4134302"/>
            <a:ext cx="17400527" cy="262890"/>
            <a:chOff x="-8973356" y="6004560"/>
            <a:chExt cx="11600351" cy="175260"/>
          </a:xfrm>
        </p:grpSpPr>
        <p:grpSp>
          <p:nvGrpSpPr>
            <p:cNvPr id="35" name="Group 34">
              <a:extLst>
                <a:ext uri="{FF2B5EF4-FFF2-40B4-BE49-F238E27FC236}">
                  <a16:creationId xmlns:a16="http://schemas.microsoft.com/office/drawing/2014/main" id="{21D48D44-6B12-2414-D0B9-57B5439760BF}"/>
                </a:ext>
              </a:extLst>
            </p:cNvPr>
            <p:cNvGrpSpPr/>
            <p:nvPr userDrawn="1"/>
          </p:nvGrpSpPr>
          <p:grpSpPr>
            <a:xfrm>
              <a:off x="2549924" y="6004560"/>
              <a:ext cx="77071" cy="175260"/>
              <a:chOff x="2549924" y="6004560"/>
              <a:chExt cx="77071" cy="175260"/>
            </a:xfrm>
          </p:grpSpPr>
          <p:cxnSp>
            <p:nvCxnSpPr>
              <p:cNvPr id="37" name="Straight Connector 36">
                <a:extLst>
                  <a:ext uri="{FF2B5EF4-FFF2-40B4-BE49-F238E27FC236}">
                    <a16:creationId xmlns:a16="http://schemas.microsoft.com/office/drawing/2014/main" id="{C55065D9-FD71-DAD4-ABE7-3C43AC86D8D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8EC11630-6CD3-648B-7AAE-707D77C47AE2}"/>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6" name="Straight Connector 35">
              <a:extLst>
                <a:ext uri="{FF2B5EF4-FFF2-40B4-BE49-F238E27FC236}">
                  <a16:creationId xmlns:a16="http://schemas.microsoft.com/office/drawing/2014/main" id="{B2057767-97EC-55C6-2070-6BDB6235AAEF}"/>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9" name="Text Placeholder 5">
            <a:extLst>
              <a:ext uri="{FF2B5EF4-FFF2-40B4-BE49-F238E27FC236}">
                <a16:creationId xmlns:a16="http://schemas.microsoft.com/office/drawing/2014/main" id="{E512E20F-AE02-E78E-5312-3B1BD7ADEE1B}"/>
              </a:ext>
            </a:extLst>
          </p:cNvPr>
          <p:cNvSpPr>
            <a:spLocks noGrp="1"/>
          </p:cNvSpPr>
          <p:nvPr>
            <p:ph type="body" idx="45" hasCustomPrompt="1"/>
            <p:custDataLst>
              <p:tags r:id="rId12"/>
            </p:custDataLst>
          </p:nvPr>
        </p:nvSpPr>
        <p:spPr>
          <a:xfrm>
            <a:off x="14382938" y="7458567"/>
            <a:ext cx="3024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Subtitle Placeholder 5">
            <a:extLst>
              <a:ext uri="{FF2B5EF4-FFF2-40B4-BE49-F238E27FC236}">
                <a16:creationId xmlns:a16="http://schemas.microsoft.com/office/drawing/2014/main" id="{E92A1E10-22D8-1511-C4D6-EC70CD191D94}"/>
              </a:ext>
            </a:extLst>
          </p:cNvPr>
          <p:cNvSpPr>
            <a:spLocks noGrp="1"/>
          </p:cNvSpPr>
          <p:nvPr>
            <p:ph type="body" idx="46" hasCustomPrompt="1"/>
            <p:custDataLst>
              <p:tags r:id="rId13"/>
            </p:custDataLst>
          </p:nvPr>
        </p:nvSpPr>
        <p:spPr>
          <a:xfrm>
            <a:off x="14382938" y="6615710"/>
            <a:ext cx="3024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5" name="Ellipse">
            <a:extLst>
              <a:ext uri="{FF2B5EF4-FFF2-40B4-BE49-F238E27FC236}">
                <a16:creationId xmlns:a16="http://schemas.microsoft.com/office/drawing/2014/main" id="{6B44E573-5EF8-9976-D8A4-389524AF1992}"/>
              </a:ext>
            </a:extLst>
          </p:cNvPr>
          <p:cNvSpPr/>
          <p:nvPr userDrawn="1"/>
        </p:nvSpPr>
        <p:spPr>
          <a:xfrm>
            <a:off x="14382938" y="4914930"/>
            <a:ext cx="3024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7" name="Milestone Placeholder 5">
            <a:extLst>
              <a:ext uri="{FF2B5EF4-FFF2-40B4-BE49-F238E27FC236}">
                <a16:creationId xmlns:a16="http://schemas.microsoft.com/office/drawing/2014/main" id="{3C216FE0-7746-8A30-CB67-3F5AB7115783}"/>
              </a:ext>
            </a:extLst>
          </p:cNvPr>
          <p:cNvSpPr>
            <a:spLocks noGrp="1"/>
          </p:cNvSpPr>
          <p:nvPr>
            <p:ph type="body" idx="47" hasCustomPrompt="1"/>
            <p:custDataLst>
              <p:tags r:id="rId14"/>
            </p:custDataLst>
          </p:nvPr>
        </p:nvSpPr>
        <p:spPr>
          <a:xfrm>
            <a:off x="14382938" y="4914930"/>
            <a:ext cx="3024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8" name="Straight Connector">
            <a:extLst>
              <a:ext uri="{FF2B5EF4-FFF2-40B4-BE49-F238E27FC236}">
                <a16:creationId xmlns:a16="http://schemas.microsoft.com/office/drawing/2014/main" id="{418201D9-E4CC-E6B4-3125-4B1DCBEB691C}"/>
              </a:ext>
            </a:extLst>
          </p:cNvPr>
          <p:cNvCxnSpPr>
            <a:cxnSpLocks/>
          </p:cNvCxnSpPr>
          <p:nvPr userDrawn="1"/>
        </p:nvCxnSpPr>
        <p:spPr>
          <a:xfrm>
            <a:off x="9144000" y="4260032"/>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sp>
        <p:nvSpPr>
          <p:cNvPr id="30" name="Text Placeholder 4">
            <a:extLst>
              <a:ext uri="{FF2B5EF4-FFF2-40B4-BE49-F238E27FC236}">
                <a16:creationId xmlns:a16="http://schemas.microsoft.com/office/drawing/2014/main" id="{FFB33D8E-77A4-B670-F216-B2BEFDE26D15}"/>
              </a:ext>
            </a:extLst>
          </p:cNvPr>
          <p:cNvSpPr>
            <a:spLocks noGrp="1"/>
          </p:cNvSpPr>
          <p:nvPr>
            <p:ph type="body" idx="48" hasCustomPrompt="1"/>
            <p:custDataLst>
              <p:tags r:id="rId15"/>
            </p:custDataLst>
          </p:nvPr>
        </p:nvSpPr>
        <p:spPr>
          <a:xfrm>
            <a:off x="11008200" y="7458567"/>
            <a:ext cx="30240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1" name="Subtitle Placeholder 4">
            <a:extLst>
              <a:ext uri="{FF2B5EF4-FFF2-40B4-BE49-F238E27FC236}">
                <a16:creationId xmlns:a16="http://schemas.microsoft.com/office/drawing/2014/main" id="{AD24BAF5-3673-BAD1-370C-EEA1F410D7BE}"/>
              </a:ext>
            </a:extLst>
          </p:cNvPr>
          <p:cNvSpPr>
            <a:spLocks noGrp="1"/>
          </p:cNvSpPr>
          <p:nvPr>
            <p:ph type="body" idx="49" hasCustomPrompt="1"/>
            <p:custDataLst>
              <p:tags r:id="rId16"/>
            </p:custDataLst>
          </p:nvPr>
        </p:nvSpPr>
        <p:spPr>
          <a:xfrm>
            <a:off x="11008200" y="6615710"/>
            <a:ext cx="3024000" cy="830997"/>
          </a:xfrm>
        </p:spPr>
        <p:txBody>
          <a:bodyPr wrap="square" lIns="108000" tIns="0" rIns="108000" bIns="0" anchor="ctr" anchorCtr="0">
            <a:no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9" name="Ellipse">
            <a:extLst>
              <a:ext uri="{FF2B5EF4-FFF2-40B4-BE49-F238E27FC236}">
                <a16:creationId xmlns:a16="http://schemas.microsoft.com/office/drawing/2014/main" id="{0F3B1F5E-2984-B7C5-175E-221E63F6A7F0}"/>
              </a:ext>
            </a:extLst>
          </p:cNvPr>
          <p:cNvSpPr/>
          <p:nvPr userDrawn="1"/>
        </p:nvSpPr>
        <p:spPr>
          <a:xfrm>
            <a:off x="11008200" y="4914930"/>
            <a:ext cx="30240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41" name="Milestone Placeholder 4">
            <a:extLst>
              <a:ext uri="{FF2B5EF4-FFF2-40B4-BE49-F238E27FC236}">
                <a16:creationId xmlns:a16="http://schemas.microsoft.com/office/drawing/2014/main" id="{15DCBF67-9235-B088-1C2A-10438EE29EB0}"/>
              </a:ext>
            </a:extLst>
          </p:cNvPr>
          <p:cNvSpPr>
            <a:spLocks noGrp="1"/>
          </p:cNvSpPr>
          <p:nvPr>
            <p:ph type="body" idx="50" hasCustomPrompt="1"/>
            <p:custDataLst>
              <p:tags r:id="rId17"/>
            </p:custDataLst>
          </p:nvPr>
        </p:nvSpPr>
        <p:spPr>
          <a:xfrm>
            <a:off x="11008200" y="4914930"/>
            <a:ext cx="30240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42" name="Straight Connector">
            <a:extLst>
              <a:ext uri="{FF2B5EF4-FFF2-40B4-BE49-F238E27FC236}">
                <a16:creationId xmlns:a16="http://schemas.microsoft.com/office/drawing/2014/main" id="{BBCC1909-AC9D-70C8-F56E-AA248AB7D146}"/>
              </a:ext>
            </a:extLst>
          </p:cNvPr>
          <p:cNvCxnSpPr>
            <a:cxnSpLocks/>
          </p:cNvCxnSpPr>
          <p:nvPr userDrawn="1"/>
        </p:nvCxnSpPr>
        <p:spPr>
          <a:xfrm>
            <a:off x="12501120" y="4260032"/>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4012504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melineV8">
    <p:bg>
      <p:bgPr>
        <a:solidFill>
          <a:schemeClr val="accent1"/>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BF710864-9E54-BA0B-551F-DCED58252020}"/>
              </a:ext>
            </a:extLst>
          </p:cNvPr>
          <p:cNvSpPr/>
          <p:nvPr userDrawn="1"/>
        </p:nvSpPr>
        <p:spPr>
          <a:xfrm>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46" name="Rectangle 45">
            <a:extLst>
              <a:ext uri="{FF2B5EF4-FFF2-40B4-BE49-F238E27FC236}">
                <a16:creationId xmlns:a16="http://schemas.microsoft.com/office/drawing/2014/main" id="{1BA1FA52-A9DC-45C9-F694-72A856349680}"/>
              </a:ext>
            </a:extLst>
          </p:cNvPr>
          <p:cNvSpPr/>
          <p:nvPr userDrawn="1"/>
        </p:nvSpPr>
        <p:spPr>
          <a:xfrm rot="10800000">
            <a:off x="2"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2" name="Text Placeholder 1">
            <a:extLst>
              <a:ext uri="{FF2B5EF4-FFF2-40B4-BE49-F238E27FC236}">
                <a16:creationId xmlns:a16="http://schemas.microsoft.com/office/drawing/2014/main" id="{286EA54B-7589-FC6D-8D93-5A9162FED8AA}"/>
              </a:ext>
            </a:extLst>
          </p:cNvPr>
          <p:cNvSpPr>
            <a:spLocks noGrp="1"/>
          </p:cNvSpPr>
          <p:nvPr>
            <p:ph type="body" idx="25" hasCustomPrompt="1"/>
            <p:custDataLst>
              <p:tags r:id="rId3"/>
            </p:custDataLst>
          </p:nvPr>
        </p:nvSpPr>
        <p:spPr>
          <a:xfrm>
            <a:off x="883988" y="7445826"/>
            <a:ext cx="2489400" cy="1930701"/>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5" name="Text Placeholder 2">
            <a:extLst>
              <a:ext uri="{FF2B5EF4-FFF2-40B4-BE49-F238E27FC236}">
                <a16:creationId xmlns:a16="http://schemas.microsoft.com/office/drawing/2014/main" id="{C4EB895E-DF9C-F006-EC70-88C9AE8473F1}"/>
              </a:ext>
            </a:extLst>
          </p:cNvPr>
          <p:cNvSpPr>
            <a:spLocks noGrp="1"/>
          </p:cNvSpPr>
          <p:nvPr>
            <p:ph type="body" idx="29" hasCustomPrompt="1"/>
            <p:custDataLst>
              <p:tags r:id="rId4"/>
            </p:custDataLst>
          </p:nvPr>
        </p:nvSpPr>
        <p:spPr>
          <a:xfrm>
            <a:off x="3715595" y="7443327"/>
            <a:ext cx="24894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7" name="Subtitle Placeholder 1">
            <a:extLst>
              <a:ext uri="{FF2B5EF4-FFF2-40B4-BE49-F238E27FC236}">
                <a16:creationId xmlns:a16="http://schemas.microsoft.com/office/drawing/2014/main" id="{3DEDFF03-DE8B-9F20-0245-6271A7339400}"/>
              </a:ext>
            </a:extLst>
          </p:cNvPr>
          <p:cNvSpPr>
            <a:spLocks noGrp="1"/>
          </p:cNvSpPr>
          <p:nvPr>
            <p:ph type="body" idx="31" hasCustomPrompt="1"/>
            <p:custDataLst>
              <p:tags r:id="rId5"/>
            </p:custDataLst>
          </p:nvPr>
        </p:nvSpPr>
        <p:spPr>
          <a:xfrm>
            <a:off x="883988"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Subtitle Placeholder 2">
            <a:extLst>
              <a:ext uri="{FF2B5EF4-FFF2-40B4-BE49-F238E27FC236}">
                <a16:creationId xmlns:a16="http://schemas.microsoft.com/office/drawing/2014/main" id="{7E1FF189-0787-2621-03B5-C9310E053888}"/>
              </a:ext>
            </a:extLst>
          </p:cNvPr>
          <p:cNvSpPr>
            <a:spLocks noGrp="1"/>
          </p:cNvSpPr>
          <p:nvPr>
            <p:ph type="body" idx="36" hasCustomPrompt="1"/>
            <p:custDataLst>
              <p:tags r:id="rId6"/>
            </p:custDataLst>
          </p:nvPr>
        </p:nvSpPr>
        <p:spPr>
          <a:xfrm>
            <a:off x="3715595"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2" name="Text Placeholder 3">
            <a:extLst>
              <a:ext uri="{FF2B5EF4-FFF2-40B4-BE49-F238E27FC236}">
                <a16:creationId xmlns:a16="http://schemas.microsoft.com/office/drawing/2014/main" id="{4462974D-DCD3-B180-4FE7-EE46BF1AD456}"/>
              </a:ext>
            </a:extLst>
          </p:cNvPr>
          <p:cNvSpPr>
            <a:spLocks noGrp="1"/>
          </p:cNvSpPr>
          <p:nvPr>
            <p:ph type="body" idx="39" hasCustomPrompt="1"/>
            <p:custDataLst>
              <p:tags r:id="rId7"/>
            </p:custDataLst>
          </p:nvPr>
        </p:nvSpPr>
        <p:spPr>
          <a:xfrm>
            <a:off x="6518100" y="7443327"/>
            <a:ext cx="24894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3" name="Subtitle Placeholder 3">
            <a:extLst>
              <a:ext uri="{FF2B5EF4-FFF2-40B4-BE49-F238E27FC236}">
                <a16:creationId xmlns:a16="http://schemas.microsoft.com/office/drawing/2014/main" id="{665E2C0F-CD20-B36D-9CC9-2846D8480164}"/>
              </a:ext>
            </a:extLst>
          </p:cNvPr>
          <p:cNvSpPr>
            <a:spLocks noGrp="1"/>
          </p:cNvSpPr>
          <p:nvPr>
            <p:ph type="body" idx="40" hasCustomPrompt="1"/>
            <p:custDataLst>
              <p:tags r:id="rId8"/>
            </p:custDataLst>
          </p:nvPr>
        </p:nvSpPr>
        <p:spPr>
          <a:xfrm>
            <a:off x="6518100"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4" name="Ellipse">
            <a:extLst>
              <a:ext uri="{FF2B5EF4-FFF2-40B4-BE49-F238E27FC236}">
                <a16:creationId xmlns:a16="http://schemas.microsoft.com/office/drawing/2014/main" id="{0C648F5D-DEF0-20F0-52EC-3D99F7F0B943}"/>
              </a:ext>
            </a:extLst>
          </p:cNvPr>
          <p:cNvSpPr/>
          <p:nvPr userDrawn="1"/>
        </p:nvSpPr>
        <p:spPr>
          <a:xfrm>
            <a:off x="6518100"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7" name="Ellipse">
            <a:extLst>
              <a:ext uri="{FF2B5EF4-FFF2-40B4-BE49-F238E27FC236}">
                <a16:creationId xmlns:a16="http://schemas.microsoft.com/office/drawing/2014/main" id="{8E4F6A4B-F82B-B9B8-09C7-12E7D8D0EE02}"/>
              </a:ext>
            </a:extLst>
          </p:cNvPr>
          <p:cNvSpPr/>
          <p:nvPr userDrawn="1"/>
        </p:nvSpPr>
        <p:spPr>
          <a:xfrm>
            <a:off x="3715595"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Ellipse">
            <a:extLst>
              <a:ext uri="{FF2B5EF4-FFF2-40B4-BE49-F238E27FC236}">
                <a16:creationId xmlns:a16="http://schemas.microsoft.com/office/drawing/2014/main" id="{8293DE6A-44B6-9556-EC12-1336ED5F3981}"/>
              </a:ext>
            </a:extLst>
          </p:cNvPr>
          <p:cNvSpPr/>
          <p:nvPr userDrawn="1"/>
        </p:nvSpPr>
        <p:spPr>
          <a:xfrm>
            <a:off x="883988"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Milestone Placeholder 1">
            <a:extLst>
              <a:ext uri="{FF2B5EF4-FFF2-40B4-BE49-F238E27FC236}">
                <a16:creationId xmlns:a16="http://schemas.microsoft.com/office/drawing/2014/main" id="{353CEC8B-02BC-C3F6-2E86-D4FBB5511320}"/>
              </a:ext>
            </a:extLst>
          </p:cNvPr>
          <p:cNvSpPr>
            <a:spLocks noGrp="1"/>
          </p:cNvSpPr>
          <p:nvPr>
            <p:ph type="body" idx="42" hasCustomPrompt="1"/>
            <p:custDataLst>
              <p:tags r:id="rId9"/>
            </p:custDataLst>
          </p:nvPr>
        </p:nvSpPr>
        <p:spPr>
          <a:xfrm>
            <a:off x="883988" y="4452000"/>
            <a:ext cx="2489400" cy="1313382"/>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3" name="Milestone Placeholder 2">
            <a:extLst>
              <a:ext uri="{FF2B5EF4-FFF2-40B4-BE49-F238E27FC236}">
                <a16:creationId xmlns:a16="http://schemas.microsoft.com/office/drawing/2014/main" id="{2F7E81ED-918A-4FBE-5AAD-A39C1858B358}"/>
              </a:ext>
            </a:extLst>
          </p:cNvPr>
          <p:cNvSpPr>
            <a:spLocks noGrp="1"/>
          </p:cNvSpPr>
          <p:nvPr>
            <p:ph type="body" idx="43" hasCustomPrompt="1"/>
            <p:custDataLst>
              <p:tags r:id="rId10"/>
            </p:custDataLst>
          </p:nvPr>
        </p:nvSpPr>
        <p:spPr>
          <a:xfrm>
            <a:off x="3715595" y="4452591"/>
            <a:ext cx="24894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4" name="Milestone Placeholder 3">
            <a:extLst>
              <a:ext uri="{FF2B5EF4-FFF2-40B4-BE49-F238E27FC236}">
                <a16:creationId xmlns:a16="http://schemas.microsoft.com/office/drawing/2014/main" id="{3384920C-D74D-B088-CA64-EA32144F1C4B}"/>
              </a:ext>
            </a:extLst>
          </p:cNvPr>
          <p:cNvSpPr>
            <a:spLocks noGrp="1"/>
          </p:cNvSpPr>
          <p:nvPr>
            <p:ph type="body" idx="44" hasCustomPrompt="1"/>
            <p:custDataLst>
              <p:tags r:id="rId11"/>
            </p:custDataLst>
          </p:nvPr>
        </p:nvSpPr>
        <p:spPr>
          <a:xfrm>
            <a:off x="6518100" y="4452591"/>
            <a:ext cx="24894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6" name="Straight Connector">
            <a:extLst>
              <a:ext uri="{FF2B5EF4-FFF2-40B4-BE49-F238E27FC236}">
                <a16:creationId xmlns:a16="http://schemas.microsoft.com/office/drawing/2014/main" id="{0AC3E6A9-1C3A-F0A2-EE9A-0B59A65B1A99}"/>
              </a:ext>
            </a:extLst>
          </p:cNvPr>
          <p:cNvCxnSpPr>
            <a:cxnSpLocks/>
          </p:cNvCxnSpPr>
          <p:nvPr userDrawn="1"/>
        </p:nvCxnSpPr>
        <p:spPr>
          <a:xfrm>
            <a:off x="2393610" y="3809123"/>
            <a:ext cx="4755"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2" name="Straight Connector">
            <a:extLst>
              <a:ext uri="{FF2B5EF4-FFF2-40B4-BE49-F238E27FC236}">
                <a16:creationId xmlns:a16="http://schemas.microsoft.com/office/drawing/2014/main" id="{02E48D0A-BCBE-EBA9-0A39-0B465C6EC4ED}"/>
              </a:ext>
            </a:extLst>
          </p:cNvPr>
          <p:cNvCxnSpPr>
            <a:cxnSpLocks/>
          </p:cNvCxnSpPr>
          <p:nvPr userDrawn="1"/>
        </p:nvCxnSpPr>
        <p:spPr>
          <a:xfrm>
            <a:off x="4960295" y="3803409"/>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33" name="Straight Connector">
            <a:extLst>
              <a:ext uri="{FF2B5EF4-FFF2-40B4-BE49-F238E27FC236}">
                <a16:creationId xmlns:a16="http://schemas.microsoft.com/office/drawing/2014/main" id="{446B5019-23A0-895B-A2A1-049718100839}"/>
              </a:ext>
            </a:extLst>
          </p:cNvPr>
          <p:cNvCxnSpPr>
            <a:cxnSpLocks/>
          </p:cNvCxnSpPr>
          <p:nvPr userDrawn="1"/>
        </p:nvCxnSpPr>
        <p:spPr>
          <a:xfrm>
            <a:off x="13355978" y="3803409"/>
            <a:ext cx="2"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grpSp>
        <p:nvGrpSpPr>
          <p:cNvPr id="34" name="Group 33">
            <a:extLst>
              <a:ext uri="{FF2B5EF4-FFF2-40B4-BE49-F238E27FC236}">
                <a16:creationId xmlns:a16="http://schemas.microsoft.com/office/drawing/2014/main" id="{6DE0C79F-887D-D5D5-4325-3D7DBFC850A8}"/>
              </a:ext>
            </a:extLst>
          </p:cNvPr>
          <p:cNvGrpSpPr/>
          <p:nvPr userDrawn="1"/>
        </p:nvGrpSpPr>
        <p:grpSpPr>
          <a:xfrm>
            <a:off x="1" y="3671963"/>
            <a:ext cx="17400527" cy="262890"/>
            <a:chOff x="-8973356" y="6004560"/>
            <a:chExt cx="11600351" cy="175260"/>
          </a:xfrm>
        </p:grpSpPr>
        <p:grpSp>
          <p:nvGrpSpPr>
            <p:cNvPr id="35" name="Group 34">
              <a:extLst>
                <a:ext uri="{FF2B5EF4-FFF2-40B4-BE49-F238E27FC236}">
                  <a16:creationId xmlns:a16="http://schemas.microsoft.com/office/drawing/2014/main" id="{21D48D44-6B12-2414-D0B9-57B5439760BF}"/>
                </a:ext>
              </a:extLst>
            </p:cNvPr>
            <p:cNvGrpSpPr/>
            <p:nvPr userDrawn="1"/>
          </p:nvGrpSpPr>
          <p:grpSpPr>
            <a:xfrm>
              <a:off x="2549924" y="6004560"/>
              <a:ext cx="77071" cy="175260"/>
              <a:chOff x="2549924" y="6004560"/>
              <a:chExt cx="77071" cy="175260"/>
            </a:xfrm>
          </p:grpSpPr>
          <p:cxnSp>
            <p:nvCxnSpPr>
              <p:cNvPr id="37" name="Straight Connector 36">
                <a:extLst>
                  <a:ext uri="{FF2B5EF4-FFF2-40B4-BE49-F238E27FC236}">
                    <a16:creationId xmlns:a16="http://schemas.microsoft.com/office/drawing/2014/main" id="{C55065D9-FD71-DAD4-ABE7-3C43AC86D8D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8EC11630-6CD3-648B-7AAE-707D77C47AE2}"/>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6" name="Straight Connector 35">
              <a:extLst>
                <a:ext uri="{FF2B5EF4-FFF2-40B4-BE49-F238E27FC236}">
                  <a16:creationId xmlns:a16="http://schemas.microsoft.com/office/drawing/2014/main" id="{B2057767-97EC-55C6-2070-6BDB6235AAEF}"/>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9" name="Text Placeholder 5">
            <a:extLst>
              <a:ext uri="{FF2B5EF4-FFF2-40B4-BE49-F238E27FC236}">
                <a16:creationId xmlns:a16="http://schemas.microsoft.com/office/drawing/2014/main" id="{E512E20F-AE02-E78E-5312-3B1BD7ADEE1B}"/>
              </a:ext>
            </a:extLst>
          </p:cNvPr>
          <p:cNvSpPr>
            <a:spLocks noGrp="1"/>
          </p:cNvSpPr>
          <p:nvPr>
            <p:ph type="body" idx="45" hasCustomPrompt="1"/>
            <p:custDataLst>
              <p:tags r:id="rId12"/>
            </p:custDataLst>
          </p:nvPr>
        </p:nvSpPr>
        <p:spPr>
          <a:xfrm>
            <a:off x="12111278" y="7443327"/>
            <a:ext cx="24894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Subtitle Placeholder 5">
            <a:extLst>
              <a:ext uri="{FF2B5EF4-FFF2-40B4-BE49-F238E27FC236}">
                <a16:creationId xmlns:a16="http://schemas.microsoft.com/office/drawing/2014/main" id="{E92A1E10-22D8-1511-C4D6-EC70CD191D94}"/>
              </a:ext>
            </a:extLst>
          </p:cNvPr>
          <p:cNvSpPr>
            <a:spLocks noGrp="1"/>
          </p:cNvSpPr>
          <p:nvPr>
            <p:ph type="body" idx="46" hasCustomPrompt="1"/>
            <p:custDataLst>
              <p:tags r:id="rId13"/>
            </p:custDataLst>
          </p:nvPr>
        </p:nvSpPr>
        <p:spPr>
          <a:xfrm>
            <a:off x="12111278"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5" name="Ellipse">
            <a:extLst>
              <a:ext uri="{FF2B5EF4-FFF2-40B4-BE49-F238E27FC236}">
                <a16:creationId xmlns:a16="http://schemas.microsoft.com/office/drawing/2014/main" id="{6B44E573-5EF8-9976-D8A4-389524AF1992}"/>
              </a:ext>
            </a:extLst>
          </p:cNvPr>
          <p:cNvSpPr/>
          <p:nvPr userDrawn="1"/>
        </p:nvSpPr>
        <p:spPr>
          <a:xfrm>
            <a:off x="12111278"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7" name="Milestone Placeholder 5">
            <a:extLst>
              <a:ext uri="{FF2B5EF4-FFF2-40B4-BE49-F238E27FC236}">
                <a16:creationId xmlns:a16="http://schemas.microsoft.com/office/drawing/2014/main" id="{3C216FE0-7746-8A30-CB67-3F5AB7115783}"/>
              </a:ext>
            </a:extLst>
          </p:cNvPr>
          <p:cNvSpPr>
            <a:spLocks noGrp="1"/>
          </p:cNvSpPr>
          <p:nvPr>
            <p:ph type="body" idx="47" hasCustomPrompt="1"/>
            <p:custDataLst>
              <p:tags r:id="rId14"/>
            </p:custDataLst>
          </p:nvPr>
        </p:nvSpPr>
        <p:spPr>
          <a:xfrm>
            <a:off x="12111278" y="4452591"/>
            <a:ext cx="24894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28" name="Straight Connector">
            <a:extLst>
              <a:ext uri="{FF2B5EF4-FFF2-40B4-BE49-F238E27FC236}">
                <a16:creationId xmlns:a16="http://schemas.microsoft.com/office/drawing/2014/main" id="{418201D9-E4CC-E6B4-3125-4B1DCBEB691C}"/>
              </a:ext>
            </a:extLst>
          </p:cNvPr>
          <p:cNvCxnSpPr>
            <a:cxnSpLocks/>
          </p:cNvCxnSpPr>
          <p:nvPr userDrawn="1"/>
        </p:nvCxnSpPr>
        <p:spPr>
          <a:xfrm>
            <a:off x="7754318" y="3797693"/>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sp>
        <p:nvSpPr>
          <p:cNvPr id="30" name="Text Placeholder 4">
            <a:extLst>
              <a:ext uri="{FF2B5EF4-FFF2-40B4-BE49-F238E27FC236}">
                <a16:creationId xmlns:a16="http://schemas.microsoft.com/office/drawing/2014/main" id="{FFB33D8E-77A4-B670-F216-B2BEFDE26D15}"/>
              </a:ext>
            </a:extLst>
          </p:cNvPr>
          <p:cNvSpPr>
            <a:spLocks noGrp="1"/>
          </p:cNvSpPr>
          <p:nvPr>
            <p:ph type="body" idx="48" hasCustomPrompt="1"/>
            <p:custDataLst>
              <p:tags r:id="rId15"/>
            </p:custDataLst>
          </p:nvPr>
        </p:nvSpPr>
        <p:spPr>
          <a:xfrm>
            <a:off x="9304455" y="7443327"/>
            <a:ext cx="24894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1" name="Subtitle Placeholder 4">
            <a:extLst>
              <a:ext uri="{FF2B5EF4-FFF2-40B4-BE49-F238E27FC236}">
                <a16:creationId xmlns:a16="http://schemas.microsoft.com/office/drawing/2014/main" id="{AD24BAF5-3673-BAD1-370C-EEA1F410D7BE}"/>
              </a:ext>
            </a:extLst>
          </p:cNvPr>
          <p:cNvSpPr>
            <a:spLocks noGrp="1"/>
          </p:cNvSpPr>
          <p:nvPr>
            <p:ph type="body" idx="49" hasCustomPrompt="1"/>
            <p:custDataLst>
              <p:tags r:id="rId16"/>
            </p:custDataLst>
          </p:nvPr>
        </p:nvSpPr>
        <p:spPr>
          <a:xfrm>
            <a:off x="9304455"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9" name="Ellipse">
            <a:extLst>
              <a:ext uri="{FF2B5EF4-FFF2-40B4-BE49-F238E27FC236}">
                <a16:creationId xmlns:a16="http://schemas.microsoft.com/office/drawing/2014/main" id="{0F3B1F5E-2984-B7C5-175E-221E63F6A7F0}"/>
              </a:ext>
            </a:extLst>
          </p:cNvPr>
          <p:cNvSpPr/>
          <p:nvPr userDrawn="1"/>
        </p:nvSpPr>
        <p:spPr>
          <a:xfrm>
            <a:off x="9304455"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41" name="Milestone Placeholder 4">
            <a:extLst>
              <a:ext uri="{FF2B5EF4-FFF2-40B4-BE49-F238E27FC236}">
                <a16:creationId xmlns:a16="http://schemas.microsoft.com/office/drawing/2014/main" id="{15DCBF67-9235-B088-1C2A-10438EE29EB0}"/>
              </a:ext>
            </a:extLst>
          </p:cNvPr>
          <p:cNvSpPr>
            <a:spLocks noGrp="1"/>
          </p:cNvSpPr>
          <p:nvPr>
            <p:ph type="body" idx="50" hasCustomPrompt="1"/>
            <p:custDataLst>
              <p:tags r:id="rId17"/>
            </p:custDataLst>
          </p:nvPr>
        </p:nvSpPr>
        <p:spPr>
          <a:xfrm>
            <a:off x="9304455" y="4452591"/>
            <a:ext cx="24894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cxnSp>
        <p:nvCxnSpPr>
          <p:cNvPr id="42" name="Straight Connector">
            <a:extLst>
              <a:ext uri="{FF2B5EF4-FFF2-40B4-BE49-F238E27FC236}">
                <a16:creationId xmlns:a16="http://schemas.microsoft.com/office/drawing/2014/main" id="{BBCC1909-AC9D-70C8-F56E-AA248AB7D146}"/>
              </a:ext>
            </a:extLst>
          </p:cNvPr>
          <p:cNvCxnSpPr>
            <a:cxnSpLocks/>
          </p:cNvCxnSpPr>
          <p:nvPr userDrawn="1"/>
        </p:nvCxnSpPr>
        <p:spPr>
          <a:xfrm>
            <a:off x="10549155" y="3797693"/>
            <a:ext cx="0"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cxnSp>
        <p:nvCxnSpPr>
          <p:cNvPr id="4" name="Straight Connector">
            <a:extLst>
              <a:ext uri="{FF2B5EF4-FFF2-40B4-BE49-F238E27FC236}">
                <a16:creationId xmlns:a16="http://schemas.microsoft.com/office/drawing/2014/main" id="{2EB04480-CB4A-4014-3B9E-99EB0EC9FDBF}"/>
              </a:ext>
            </a:extLst>
          </p:cNvPr>
          <p:cNvCxnSpPr>
            <a:cxnSpLocks/>
          </p:cNvCxnSpPr>
          <p:nvPr userDrawn="1"/>
        </p:nvCxnSpPr>
        <p:spPr>
          <a:xfrm>
            <a:off x="16162799" y="3803409"/>
            <a:ext cx="2" cy="642600"/>
          </a:xfrm>
          <a:prstGeom prst="line">
            <a:avLst/>
          </a:prstGeom>
          <a:ln w="12700">
            <a:solidFill>
              <a:schemeClr val="tx1"/>
            </a:solidFill>
            <a:headEnd type="none"/>
            <a:tailEnd type="none" w="med" len="med"/>
          </a:ln>
        </p:spPr>
        <p:style>
          <a:lnRef idx="2">
            <a:schemeClr val="accent1"/>
          </a:lnRef>
          <a:fillRef idx="0">
            <a:schemeClr val="accent1"/>
          </a:fillRef>
          <a:effectRef idx="1">
            <a:schemeClr val="accent1"/>
          </a:effectRef>
          <a:fontRef idx="minor">
            <a:schemeClr val="tx1"/>
          </a:fontRef>
        </p:style>
      </p:cxnSp>
      <p:sp>
        <p:nvSpPr>
          <p:cNvPr id="8" name="Text Placeholder 6">
            <a:extLst>
              <a:ext uri="{FF2B5EF4-FFF2-40B4-BE49-F238E27FC236}">
                <a16:creationId xmlns:a16="http://schemas.microsoft.com/office/drawing/2014/main" id="{23A64D6A-E200-4BBB-D8E5-0F78530E7370}"/>
              </a:ext>
            </a:extLst>
          </p:cNvPr>
          <p:cNvSpPr>
            <a:spLocks noGrp="1"/>
          </p:cNvSpPr>
          <p:nvPr>
            <p:ph type="body" idx="51" hasCustomPrompt="1"/>
            <p:custDataLst>
              <p:tags r:id="rId18"/>
            </p:custDataLst>
          </p:nvPr>
        </p:nvSpPr>
        <p:spPr>
          <a:xfrm>
            <a:off x="14918099" y="7443327"/>
            <a:ext cx="2489400" cy="1933200"/>
          </a:xfrm>
        </p:spPr>
        <p:txBody>
          <a:bodyPr lIns="108000" tIns="108000" rIns="108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9" name="Subtitle Placeholder 6">
            <a:extLst>
              <a:ext uri="{FF2B5EF4-FFF2-40B4-BE49-F238E27FC236}">
                <a16:creationId xmlns:a16="http://schemas.microsoft.com/office/drawing/2014/main" id="{72B512F5-BE0C-AF68-916D-8A932E7D5147}"/>
              </a:ext>
            </a:extLst>
          </p:cNvPr>
          <p:cNvSpPr>
            <a:spLocks noGrp="1"/>
          </p:cNvSpPr>
          <p:nvPr>
            <p:ph type="body" idx="52" hasCustomPrompt="1"/>
            <p:custDataLst>
              <p:tags r:id="rId19"/>
            </p:custDataLst>
          </p:nvPr>
        </p:nvSpPr>
        <p:spPr>
          <a:xfrm>
            <a:off x="14918099" y="6341817"/>
            <a:ext cx="2489400" cy="830997"/>
          </a:xfrm>
        </p:spPr>
        <p:txBody>
          <a:bodyPr wrap="square" lIns="108000" tIns="0" rIns="108000" bIns="0" anchor="ctr" anchorCtr="0">
            <a:spAutoFit/>
          </a:bodyPr>
          <a:lstStyle>
            <a:lvl1pPr marL="0" indent="0" algn="ctr">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43" name="Ellipse">
            <a:extLst>
              <a:ext uri="{FF2B5EF4-FFF2-40B4-BE49-F238E27FC236}">
                <a16:creationId xmlns:a16="http://schemas.microsoft.com/office/drawing/2014/main" id="{A240C85F-A991-C029-AE4E-0A6CE9188D18}"/>
              </a:ext>
            </a:extLst>
          </p:cNvPr>
          <p:cNvSpPr/>
          <p:nvPr userDrawn="1"/>
        </p:nvSpPr>
        <p:spPr>
          <a:xfrm>
            <a:off x="14918099" y="4452591"/>
            <a:ext cx="2489400" cy="13122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44" name="Milestone Placeholder 6">
            <a:extLst>
              <a:ext uri="{FF2B5EF4-FFF2-40B4-BE49-F238E27FC236}">
                <a16:creationId xmlns:a16="http://schemas.microsoft.com/office/drawing/2014/main" id="{C9FA9A07-A3FB-00BB-9255-A89C823750C0}"/>
              </a:ext>
            </a:extLst>
          </p:cNvPr>
          <p:cNvSpPr>
            <a:spLocks noGrp="1"/>
          </p:cNvSpPr>
          <p:nvPr>
            <p:ph type="body" idx="53" hasCustomPrompt="1"/>
            <p:custDataLst>
              <p:tags r:id="rId20"/>
            </p:custDataLst>
          </p:nvPr>
        </p:nvSpPr>
        <p:spPr>
          <a:xfrm>
            <a:off x="14918099" y="4452591"/>
            <a:ext cx="2489400" cy="1312200"/>
          </a:xfrm>
        </p:spPr>
        <p:txBody>
          <a:bodyPr wrap="square" lIns="108000" tIns="108000" rIns="108000" bIns="108000" anchor="ctr" anchorCtr="0">
            <a:noAutofit/>
          </a:bodyPr>
          <a:lstStyle>
            <a:lvl1pPr marL="0" indent="0" algn="ctr">
              <a:spcBef>
                <a:spcPts val="900"/>
              </a:spcBef>
              <a:buNone/>
              <a:defRPr sz="285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Tree>
    <p:extLst>
      <p:ext uri="{BB962C8B-B14F-4D97-AF65-F5344CB8AC3E}">
        <p14:creationId xmlns:p14="http://schemas.microsoft.com/office/powerpoint/2010/main" val="5018609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acts">
    <p:bg>
      <p:bgPr>
        <a:solidFill>
          <a:schemeClr val="accent6"/>
        </a:solidFill>
        <a:effectLst/>
      </p:bgPr>
    </p:bg>
    <p:spTree>
      <p:nvGrpSpPr>
        <p:cNvPr id="1" name=""/>
        <p:cNvGrpSpPr/>
        <p:nvPr/>
      </p:nvGrpSpPr>
      <p:grpSpPr>
        <a:xfrm>
          <a:off x="0" y="0"/>
          <a:ext cx="0" cy="0"/>
          <a:chOff x="0" y="0"/>
          <a:chExt cx="0" cy="0"/>
        </a:xfrm>
      </p:grpSpPr>
      <p:sp>
        <p:nvSpPr>
          <p:cNvPr id="2" name="Rectangle 44">
            <a:extLst>
              <a:ext uri="{FF2B5EF4-FFF2-40B4-BE49-F238E27FC236}">
                <a16:creationId xmlns:a16="http://schemas.microsoft.com/office/drawing/2014/main" id="{CE52EDBC-9B5C-C3E8-BF45-AFC0EA1A7651}"/>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4" name="Rectangle 45">
            <a:extLst>
              <a:ext uri="{FF2B5EF4-FFF2-40B4-BE49-F238E27FC236}">
                <a16:creationId xmlns:a16="http://schemas.microsoft.com/office/drawing/2014/main" id="{B0F938E9-6A54-86AE-F67C-3253C2030C68}"/>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5" name="Footer Placeholder">
            <a:extLst>
              <a:ext uri="{FF2B5EF4-FFF2-40B4-BE49-F238E27FC236}">
                <a16:creationId xmlns:a16="http://schemas.microsoft.com/office/drawing/2014/main" id="{6534EB02-17AB-8166-E153-FD839A2E6A60}"/>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7" name="Group 14">
            <a:extLst>
              <a:ext uri="{FF2B5EF4-FFF2-40B4-BE49-F238E27FC236}">
                <a16:creationId xmlns:a16="http://schemas.microsoft.com/office/drawing/2014/main" id="{D6D0E247-DAC3-6AC9-43EC-FB51201EEB3D}"/>
              </a:ext>
            </a:extLst>
          </p:cNvPr>
          <p:cNvGrpSpPr/>
          <p:nvPr userDrawn="1"/>
        </p:nvGrpSpPr>
        <p:grpSpPr>
          <a:xfrm>
            <a:off x="886778" y="872865"/>
            <a:ext cx="540000" cy="230175"/>
            <a:chOff x="591185" y="597518"/>
            <a:chExt cx="360000" cy="153450"/>
          </a:xfrm>
        </p:grpSpPr>
        <p:cxnSp>
          <p:nvCxnSpPr>
            <p:cNvPr id="8" name="Straight Connector 15">
              <a:extLst>
                <a:ext uri="{FF2B5EF4-FFF2-40B4-BE49-F238E27FC236}">
                  <a16:creationId xmlns:a16="http://schemas.microsoft.com/office/drawing/2014/main" id="{CAB5EBBC-7896-1D7A-C336-0A4B9EF3219E}"/>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9" name="Straight Connector 17">
              <a:extLst>
                <a:ext uri="{FF2B5EF4-FFF2-40B4-BE49-F238E27FC236}">
                  <a16:creationId xmlns:a16="http://schemas.microsoft.com/office/drawing/2014/main" id="{19C6B339-7B11-E95A-62A8-A770CBA44D1A}"/>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0" name="Straight Connector 18">
              <a:extLst>
                <a:ext uri="{FF2B5EF4-FFF2-40B4-BE49-F238E27FC236}">
                  <a16:creationId xmlns:a16="http://schemas.microsoft.com/office/drawing/2014/main" id="{EBD4D67A-5493-3ED8-FB19-F89D84A2CB3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11" name="Title Placeholder">
            <a:extLst>
              <a:ext uri="{FF2B5EF4-FFF2-40B4-BE49-F238E27FC236}">
                <a16:creationId xmlns:a16="http://schemas.microsoft.com/office/drawing/2014/main" id="{09267534-3825-8599-1E49-4DCFEE149780}"/>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12" name="Group 33">
            <a:extLst>
              <a:ext uri="{FF2B5EF4-FFF2-40B4-BE49-F238E27FC236}">
                <a16:creationId xmlns:a16="http://schemas.microsoft.com/office/drawing/2014/main" id="{2F8F7FF7-9360-608B-2965-D39FC697EB71}"/>
              </a:ext>
            </a:extLst>
          </p:cNvPr>
          <p:cNvGrpSpPr/>
          <p:nvPr userDrawn="1"/>
        </p:nvGrpSpPr>
        <p:grpSpPr>
          <a:xfrm>
            <a:off x="1" y="9279255"/>
            <a:ext cx="17400527" cy="262890"/>
            <a:chOff x="-8973356" y="6004560"/>
            <a:chExt cx="11600351" cy="175260"/>
          </a:xfrm>
        </p:grpSpPr>
        <p:grpSp>
          <p:nvGrpSpPr>
            <p:cNvPr id="13" name="Group 34">
              <a:extLst>
                <a:ext uri="{FF2B5EF4-FFF2-40B4-BE49-F238E27FC236}">
                  <a16:creationId xmlns:a16="http://schemas.microsoft.com/office/drawing/2014/main" id="{34319A3B-E4CB-CE23-DC9C-F0A1C25A0DF4}"/>
                </a:ext>
              </a:extLst>
            </p:cNvPr>
            <p:cNvGrpSpPr/>
            <p:nvPr userDrawn="1"/>
          </p:nvGrpSpPr>
          <p:grpSpPr>
            <a:xfrm>
              <a:off x="2549924" y="6004560"/>
              <a:ext cx="77071" cy="175260"/>
              <a:chOff x="2549924" y="6004560"/>
              <a:chExt cx="77071" cy="175260"/>
            </a:xfrm>
          </p:grpSpPr>
          <p:cxnSp>
            <p:nvCxnSpPr>
              <p:cNvPr id="17" name="Straight Connector 36">
                <a:extLst>
                  <a:ext uri="{FF2B5EF4-FFF2-40B4-BE49-F238E27FC236}">
                    <a16:creationId xmlns:a16="http://schemas.microsoft.com/office/drawing/2014/main" id="{AD15C154-B350-4B9F-ACBD-D1897CDE47E0}"/>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37">
                <a:extLst>
                  <a:ext uri="{FF2B5EF4-FFF2-40B4-BE49-F238E27FC236}">
                    <a16:creationId xmlns:a16="http://schemas.microsoft.com/office/drawing/2014/main" id="{BE89F307-C7DF-36BC-5676-7CAAD783676E}"/>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4" name="Straight Connector 35">
              <a:extLst>
                <a:ext uri="{FF2B5EF4-FFF2-40B4-BE49-F238E27FC236}">
                  <a16:creationId xmlns:a16="http://schemas.microsoft.com/office/drawing/2014/main" id="{F744261F-14FB-4DD8-29C2-8DE84A871F9C}"/>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1" name="Website Name">
            <a:extLst>
              <a:ext uri="{FF2B5EF4-FFF2-40B4-BE49-F238E27FC236}">
                <a16:creationId xmlns:a16="http://schemas.microsoft.com/office/drawing/2014/main" id="{DBE871C4-F3E5-1FE6-ECB9-B53DB0CD0EF5}"/>
              </a:ext>
            </a:extLst>
          </p:cNvPr>
          <p:cNvSpPr>
            <a:spLocks noGrp="1"/>
          </p:cNvSpPr>
          <p:nvPr>
            <p:ph type="body" idx="42" hasCustomPrompt="1"/>
            <p:custDataLst>
              <p:tags r:id="rId3"/>
            </p:custDataLst>
          </p:nvPr>
        </p:nvSpPr>
        <p:spPr>
          <a:xfrm>
            <a:off x="2686255" y="5065169"/>
            <a:ext cx="5675861" cy="415499"/>
          </a:xfrm>
        </p:spPr>
        <p:txBody>
          <a:bodyPr wrap="square" lIns="0" tIns="0" rIns="0" bIns="0" anchor="b" anchorCtr="0">
            <a:spAutoFit/>
          </a:bodyPr>
          <a:lstStyle>
            <a:lvl1pPr marL="0" marR="0" indent="0" algn="l" defTabSz="1371600" rtl="0" eaLnBrk="1" fontAlgn="auto" latinLnBrk="0" hangingPunct="1">
              <a:lnSpc>
                <a:spcPct val="100000"/>
              </a:lnSpc>
              <a:spcBef>
                <a:spcPts val="900"/>
              </a:spcBef>
              <a:spcAft>
                <a:spcPts val="0"/>
              </a:spcAft>
              <a:buClrTx/>
              <a:buSzTx/>
              <a:buFont typeface="Arial" panose="020B0604020202020204" pitchFamily="34" charset="0"/>
              <a:buNone/>
              <a:tabLst/>
              <a:defRPr lang="en-US" sz="2700" b="0" dirty="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3" name="Ellipse">
            <a:extLst>
              <a:ext uri="{FF2B5EF4-FFF2-40B4-BE49-F238E27FC236}">
                <a16:creationId xmlns:a16="http://schemas.microsoft.com/office/drawing/2014/main" id="{013FBAEB-8C11-161A-F273-755C46E5880E}"/>
              </a:ext>
            </a:extLst>
          </p:cNvPr>
          <p:cNvSpPr/>
          <p:nvPr userDrawn="1"/>
        </p:nvSpPr>
        <p:spPr>
          <a:xfrm>
            <a:off x="908064" y="4827733"/>
            <a:ext cx="1458000" cy="1458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4" name="Email Name">
            <a:extLst>
              <a:ext uri="{FF2B5EF4-FFF2-40B4-BE49-F238E27FC236}">
                <a16:creationId xmlns:a16="http://schemas.microsoft.com/office/drawing/2014/main" id="{19920B5E-2E3C-6BB8-5B96-15D9E16A7B3F}"/>
              </a:ext>
            </a:extLst>
          </p:cNvPr>
          <p:cNvSpPr>
            <a:spLocks noGrp="1"/>
          </p:cNvSpPr>
          <p:nvPr>
            <p:ph type="body" idx="45" hasCustomPrompt="1"/>
            <p:custDataLst>
              <p:tags r:id="rId4"/>
            </p:custDataLst>
          </p:nvPr>
        </p:nvSpPr>
        <p:spPr>
          <a:xfrm>
            <a:off x="2686255" y="7252817"/>
            <a:ext cx="5675861" cy="415499"/>
          </a:xfrm>
        </p:spPr>
        <p:txBody>
          <a:bodyPr wrap="square" lIns="0" tIns="0" rIns="0" bIns="0" anchor="b" anchorCtr="0">
            <a:spAutoFit/>
          </a:bodyPr>
          <a:lstStyle>
            <a:lvl1pPr marL="0" marR="0" indent="0" algn="l" defTabSz="1371600" rtl="0" eaLnBrk="1" fontAlgn="auto" latinLnBrk="0" hangingPunct="1">
              <a:lnSpc>
                <a:spcPct val="100000"/>
              </a:lnSpc>
              <a:spcBef>
                <a:spcPts val="900"/>
              </a:spcBef>
              <a:spcAft>
                <a:spcPts val="0"/>
              </a:spcAft>
              <a:buClrTx/>
              <a:buSzTx/>
              <a:buFont typeface="Arial" panose="020B0604020202020204" pitchFamily="34" charset="0"/>
              <a:buNone/>
              <a:tabLst/>
              <a:defRPr lang="en-US" sz="2700" b="0" dirty="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5" name="Ellipse">
            <a:extLst>
              <a:ext uri="{FF2B5EF4-FFF2-40B4-BE49-F238E27FC236}">
                <a16:creationId xmlns:a16="http://schemas.microsoft.com/office/drawing/2014/main" id="{4FF1C147-763B-EB8C-10E0-F2F59322721E}"/>
              </a:ext>
            </a:extLst>
          </p:cNvPr>
          <p:cNvSpPr/>
          <p:nvPr userDrawn="1"/>
        </p:nvSpPr>
        <p:spPr>
          <a:xfrm>
            <a:off x="908064" y="7015382"/>
            <a:ext cx="1458000" cy="1458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6" name="Phone Name">
            <a:extLst>
              <a:ext uri="{FF2B5EF4-FFF2-40B4-BE49-F238E27FC236}">
                <a16:creationId xmlns:a16="http://schemas.microsoft.com/office/drawing/2014/main" id="{39E1E51B-E15A-6009-1FFE-02F2FCA48D35}"/>
              </a:ext>
            </a:extLst>
          </p:cNvPr>
          <p:cNvSpPr>
            <a:spLocks noGrp="1"/>
          </p:cNvSpPr>
          <p:nvPr>
            <p:ph type="body" idx="47" hasCustomPrompt="1"/>
            <p:custDataLst>
              <p:tags r:id="rId5"/>
            </p:custDataLst>
          </p:nvPr>
        </p:nvSpPr>
        <p:spPr>
          <a:xfrm>
            <a:off x="11080305" y="5065169"/>
            <a:ext cx="5675400" cy="415499"/>
          </a:xfrm>
        </p:spPr>
        <p:txBody>
          <a:bodyPr wrap="square" lIns="0" tIns="0" rIns="0" bIns="0" anchor="b" anchorCtr="0">
            <a:spAutoFit/>
          </a:bodyPr>
          <a:lstStyle>
            <a:lvl1pPr marL="0" marR="0" indent="0" algn="l" defTabSz="1371600" rtl="0" eaLnBrk="1" fontAlgn="auto" latinLnBrk="0" hangingPunct="1">
              <a:lnSpc>
                <a:spcPct val="100000"/>
              </a:lnSpc>
              <a:spcBef>
                <a:spcPts val="900"/>
              </a:spcBef>
              <a:spcAft>
                <a:spcPts val="0"/>
              </a:spcAft>
              <a:buClrTx/>
              <a:buSzTx/>
              <a:buFont typeface="Arial" panose="020B0604020202020204" pitchFamily="34" charset="0"/>
              <a:buNone/>
              <a:tabLst/>
              <a:defRPr lang="en-US" sz="2700" b="0" dirty="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7" name="Ellipse">
            <a:extLst>
              <a:ext uri="{FF2B5EF4-FFF2-40B4-BE49-F238E27FC236}">
                <a16:creationId xmlns:a16="http://schemas.microsoft.com/office/drawing/2014/main" id="{5577D7CA-8B8F-1E43-770B-49E060F97410}"/>
              </a:ext>
            </a:extLst>
          </p:cNvPr>
          <p:cNvSpPr/>
          <p:nvPr userDrawn="1"/>
        </p:nvSpPr>
        <p:spPr>
          <a:xfrm>
            <a:off x="9302115" y="4827733"/>
            <a:ext cx="1458000" cy="1458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8" name="Location Name">
            <a:extLst>
              <a:ext uri="{FF2B5EF4-FFF2-40B4-BE49-F238E27FC236}">
                <a16:creationId xmlns:a16="http://schemas.microsoft.com/office/drawing/2014/main" id="{E2327B66-4E9E-779B-BC2A-84BAD8F1D211}"/>
              </a:ext>
            </a:extLst>
          </p:cNvPr>
          <p:cNvSpPr>
            <a:spLocks noGrp="1"/>
          </p:cNvSpPr>
          <p:nvPr>
            <p:ph type="body" idx="49" hasCustomPrompt="1"/>
            <p:custDataLst>
              <p:tags r:id="rId6"/>
            </p:custDataLst>
          </p:nvPr>
        </p:nvSpPr>
        <p:spPr>
          <a:xfrm>
            <a:off x="11080305" y="7252817"/>
            <a:ext cx="5675400" cy="415499"/>
          </a:xfrm>
        </p:spPr>
        <p:txBody>
          <a:bodyPr wrap="square" lIns="0" tIns="0" rIns="0" bIns="0" anchor="b" anchorCtr="0">
            <a:spAutoFit/>
          </a:bodyPr>
          <a:lstStyle>
            <a:lvl1pPr marL="0" marR="0" indent="0" algn="l" defTabSz="1371600" rtl="0" eaLnBrk="1" fontAlgn="auto" latinLnBrk="0" hangingPunct="1">
              <a:lnSpc>
                <a:spcPct val="100000"/>
              </a:lnSpc>
              <a:spcBef>
                <a:spcPts val="900"/>
              </a:spcBef>
              <a:spcAft>
                <a:spcPts val="0"/>
              </a:spcAft>
              <a:buClrTx/>
              <a:buSzTx/>
              <a:buFont typeface="Arial" panose="020B0604020202020204" pitchFamily="34" charset="0"/>
              <a:buNone/>
              <a:tabLst/>
              <a:defRPr lang="en-US" sz="2700" b="0" dirty="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9" name="Ellipse">
            <a:extLst>
              <a:ext uri="{FF2B5EF4-FFF2-40B4-BE49-F238E27FC236}">
                <a16:creationId xmlns:a16="http://schemas.microsoft.com/office/drawing/2014/main" id="{A0AEFF67-1B78-133F-ED8A-B5B8B8E82763}"/>
              </a:ext>
            </a:extLst>
          </p:cNvPr>
          <p:cNvSpPr/>
          <p:nvPr userDrawn="1"/>
        </p:nvSpPr>
        <p:spPr>
          <a:xfrm>
            <a:off x="9302115" y="7015382"/>
            <a:ext cx="1458000" cy="1458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pic>
        <p:nvPicPr>
          <p:cNvPr id="30" name="Рисунок 80" descr="Земля контур">
            <a:extLst>
              <a:ext uri="{FF2B5EF4-FFF2-40B4-BE49-F238E27FC236}">
                <a16:creationId xmlns:a16="http://schemas.microsoft.com/office/drawing/2014/main" id="{1600E9D2-B1B5-A3DD-7A24-38F2A4D61320}"/>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1286064" y="5205733"/>
            <a:ext cx="702000" cy="702000"/>
          </a:xfrm>
          <a:prstGeom prst="rect">
            <a:avLst/>
          </a:prstGeom>
        </p:spPr>
      </p:pic>
      <p:pic>
        <p:nvPicPr>
          <p:cNvPr id="31" name="Рисунок 85" descr="Конверт контур">
            <a:extLst>
              <a:ext uri="{FF2B5EF4-FFF2-40B4-BE49-F238E27FC236}">
                <a16:creationId xmlns:a16="http://schemas.microsoft.com/office/drawing/2014/main" id="{F4A84F05-8C0D-73AA-7576-2A2DDCD0C859}"/>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1286064" y="7393382"/>
            <a:ext cx="702000" cy="702000"/>
          </a:xfrm>
          <a:prstGeom prst="rect">
            <a:avLst/>
          </a:prstGeom>
        </p:spPr>
      </p:pic>
      <p:pic>
        <p:nvPicPr>
          <p:cNvPr id="32" name="Рисунок 90" descr="Телефонная трубка контур">
            <a:extLst>
              <a:ext uri="{FF2B5EF4-FFF2-40B4-BE49-F238E27FC236}">
                <a16:creationId xmlns:a16="http://schemas.microsoft.com/office/drawing/2014/main" id="{9D3A4C30-9B15-C6E4-510E-EC5063AF6A46}"/>
              </a:ext>
            </a:extLst>
          </p:cNvPr>
          <p:cNvPicPr>
            <a:picLocks noChangeAspect="1"/>
          </p:cNvPicPr>
          <p:nvPr userDrawn="1"/>
        </p:nvPicPr>
        <p:blipFill>
          <a:blip r:embed="rId16">
            <a:extLst>
              <a:ext uri="{96DAC541-7B7A-43D3-8B79-37D633B846F1}">
                <asvg:svgBlip xmlns:asvg="http://schemas.microsoft.com/office/drawing/2016/SVG/main" r:embed="rId17"/>
              </a:ext>
            </a:extLst>
          </a:blip>
          <a:srcRect/>
          <a:stretch/>
        </p:blipFill>
        <p:spPr>
          <a:xfrm>
            <a:off x="9680115" y="5205733"/>
            <a:ext cx="702000" cy="702000"/>
          </a:xfrm>
          <a:prstGeom prst="rect">
            <a:avLst/>
          </a:prstGeom>
        </p:spPr>
      </p:pic>
      <p:pic>
        <p:nvPicPr>
          <p:cNvPr id="33" name="Рисунок 95" descr="Карта с кнопкой контур">
            <a:extLst>
              <a:ext uri="{FF2B5EF4-FFF2-40B4-BE49-F238E27FC236}">
                <a16:creationId xmlns:a16="http://schemas.microsoft.com/office/drawing/2014/main" id="{901F2131-4DD9-2252-2FE4-970812C4708A}"/>
              </a:ext>
            </a:extLst>
          </p:cNvPr>
          <p:cNvPicPr>
            <a:picLocks noChangeAspect="1"/>
          </p:cNvPicPr>
          <p:nvPr userDrawn="1"/>
        </p:nvPicPr>
        <p:blipFill>
          <a:blip r:embed="rId18">
            <a:extLst>
              <a:ext uri="{96DAC541-7B7A-43D3-8B79-37D633B846F1}">
                <asvg:svgBlip xmlns:asvg="http://schemas.microsoft.com/office/drawing/2016/SVG/main" r:embed="rId19"/>
              </a:ext>
            </a:extLst>
          </a:blip>
          <a:srcRect/>
          <a:stretch/>
        </p:blipFill>
        <p:spPr>
          <a:xfrm>
            <a:off x="9680115" y="7393382"/>
            <a:ext cx="702000" cy="702000"/>
          </a:xfrm>
          <a:prstGeom prst="rect">
            <a:avLst/>
          </a:prstGeom>
        </p:spPr>
      </p:pic>
      <p:sp>
        <p:nvSpPr>
          <p:cNvPr id="39" name="Website Value">
            <a:extLst>
              <a:ext uri="{FF2B5EF4-FFF2-40B4-BE49-F238E27FC236}">
                <a16:creationId xmlns:a16="http://schemas.microsoft.com/office/drawing/2014/main" id="{74FE7EA0-F83C-5765-BEF4-AD7870691748}"/>
              </a:ext>
            </a:extLst>
          </p:cNvPr>
          <p:cNvSpPr>
            <a:spLocks noGrp="1"/>
          </p:cNvSpPr>
          <p:nvPr>
            <p:ph type="body" idx="25" hasCustomPrompt="1"/>
            <p:custDataLst>
              <p:tags r:id="rId7"/>
            </p:custDataLst>
          </p:nvPr>
        </p:nvSpPr>
        <p:spPr>
          <a:xfrm>
            <a:off x="2686255" y="5489699"/>
            <a:ext cx="5675861" cy="399396"/>
          </a:xfrm>
        </p:spPr>
        <p:txBody>
          <a:bodyPr wrap="square" lIns="0" tIns="72000" rIns="0" bIns="0" anchor="t" anchorCtr="0">
            <a:sp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41" name="Phone Value">
            <a:extLst>
              <a:ext uri="{FF2B5EF4-FFF2-40B4-BE49-F238E27FC236}">
                <a16:creationId xmlns:a16="http://schemas.microsoft.com/office/drawing/2014/main" id="{906015B8-6F98-92BC-50BA-9560EC1CA7C6}"/>
              </a:ext>
            </a:extLst>
          </p:cNvPr>
          <p:cNvSpPr>
            <a:spLocks noGrp="1"/>
          </p:cNvSpPr>
          <p:nvPr>
            <p:ph type="body" idx="50" hasCustomPrompt="1"/>
            <p:custDataLst>
              <p:tags r:id="rId8"/>
            </p:custDataLst>
          </p:nvPr>
        </p:nvSpPr>
        <p:spPr>
          <a:xfrm>
            <a:off x="11080305" y="5489699"/>
            <a:ext cx="5675400" cy="399396"/>
          </a:xfrm>
        </p:spPr>
        <p:txBody>
          <a:bodyPr wrap="square" lIns="0" tIns="72000" rIns="0" bIns="0" anchor="t" anchorCtr="0">
            <a:sp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42" name="Email Value">
            <a:extLst>
              <a:ext uri="{FF2B5EF4-FFF2-40B4-BE49-F238E27FC236}">
                <a16:creationId xmlns:a16="http://schemas.microsoft.com/office/drawing/2014/main" id="{5B891843-5B23-5F47-AC58-C0CB06CFDF3E}"/>
              </a:ext>
            </a:extLst>
          </p:cNvPr>
          <p:cNvSpPr>
            <a:spLocks noGrp="1"/>
          </p:cNvSpPr>
          <p:nvPr>
            <p:ph type="body" idx="51" hasCustomPrompt="1"/>
            <p:custDataLst>
              <p:tags r:id="rId9"/>
            </p:custDataLst>
          </p:nvPr>
        </p:nvSpPr>
        <p:spPr>
          <a:xfrm>
            <a:off x="2686255" y="7677902"/>
            <a:ext cx="5675861" cy="399396"/>
          </a:xfrm>
        </p:spPr>
        <p:txBody>
          <a:bodyPr wrap="square" lIns="0" tIns="72000" rIns="0" bIns="0" anchor="t" anchorCtr="0">
            <a:sp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43" name="Location Value">
            <a:extLst>
              <a:ext uri="{FF2B5EF4-FFF2-40B4-BE49-F238E27FC236}">
                <a16:creationId xmlns:a16="http://schemas.microsoft.com/office/drawing/2014/main" id="{B0A472B4-AAA6-221F-1D91-A472FB2B8C26}"/>
              </a:ext>
            </a:extLst>
          </p:cNvPr>
          <p:cNvSpPr>
            <a:spLocks noGrp="1"/>
          </p:cNvSpPr>
          <p:nvPr>
            <p:ph type="body" idx="52" hasCustomPrompt="1"/>
            <p:custDataLst>
              <p:tags r:id="rId10"/>
            </p:custDataLst>
          </p:nvPr>
        </p:nvSpPr>
        <p:spPr>
          <a:xfrm>
            <a:off x="11080305" y="7677902"/>
            <a:ext cx="5675400" cy="399396"/>
          </a:xfrm>
        </p:spPr>
        <p:txBody>
          <a:bodyPr wrap="square" lIns="0" tIns="72000" rIns="0" bIns="0" anchor="t" anchorCtr="0">
            <a:sp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44" name="Arc 61">
            <a:extLst>
              <a:ext uri="{FF2B5EF4-FFF2-40B4-BE49-F238E27FC236}">
                <a16:creationId xmlns:a16="http://schemas.microsoft.com/office/drawing/2014/main" id="{EABFD8C7-0740-EDCC-DDD4-F9CF6A0B78F6}"/>
              </a:ext>
            </a:extLst>
          </p:cNvPr>
          <p:cNvSpPr/>
          <p:nvPr userDrawn="1"/>
        </p:nvSpPr>
        <p:spPr>
          <a:xfrm rot="16200000">
            <a:off x="14398274" y="-1941250"/>
            <a:ext cx="3889727" cy="3889727"/>
          </a:xfrm>
          <a:prstGeom prst="arc">
            <a:avLst>
              <a:gd name="adj1" fmla="val 5405943"/>
              <a:gd name="adj2" fmla="val 1621157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394470285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actsV2">
    <p:bg>
      <p:bgPr>
        <a:solidFill>
          <a:schemeClr val="accent1"/>
        </a:solidFill>
        <a:effectLst/>
      </p:bgPr>
    </p:bg>
    <p:spTree>
      <p:nvGrpSpPr>
        <p:cNvPr id="1" name=""/>
        <p:cNvGrpSpPr/>
        <p:nvPr/>
      </p:nvGrpSpPr>
      <p:grpSpPr>
        <a:xfrm>
          <a:off x="0" y="0"/>
          <a:ext cx="0" cy="0"/>
          <a:chOff x="0" y="0"/>
          <a:chExt cx="0" cy="0"/>
        </a:xfrm>
      </p:grpSpPr>
      <p:sp>
        <p:nvSpPr>
          <p:cNvPr id="2" name="Rectangle 44">
            <a:extLst>
              <a:ext uri="{FF2B5EF4-FFF2-40B4-BE49-F238E27FC236}">
                <a16:creationId xmlns:a16="http://schemas.microsoft.com/office/drawing/2014/main" id="{EF1AB599-398C-6102-6CD7-AAEDB9B882B3}"/>
              </a:ext>
            </a:extLst>
          </p:cNvPr>
          <p:cNvSpPr/>
          <p:nvPr userDrawn="1"/>
        </p:nvSpPr>
        <p:spPr>
          <a:xfrm rot="10800000">
            <a:off x="0"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5" name="Rectangle 45">
            <a:extLst>
              <a:ext uri="{FF2B5EF4-FFF2-40B4-BE49-F238E27FC236}">
                <a16:creationId xmlns:a16="http://schemas.microsoft.com/office/drawing/2014/main" id="{953E791B-9F63-5E41-2D4C-C81A8C15FE6E}"/>
              </a:ext>
            </a:extLst>
          </p:cNvPr>
          <p:cNvSpPr/>
          <p:nvPr userDrawn="1"/>
        </p:nvSpPr>
        <p:spPr>
          <a:xfrm>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7" name="Footer Placeholder">
            <a:extLst>
              <a:ext uri="{FF2B5EF4-FFF2-40B4-BE49-F238E27FC236}">
                <a16:creationId xmlns:a16="http://schemas.microsoft.com/office/drawing/2014/main" id="{0EBEC597-F322-0CB8-3827-265D67F5CF6A}"/>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8" name="Group 14">
            <a:extLst>
              <a:ext uri="{FF2B5EF4-FFF2-40B4-BE49-F238E27FC236}">
                <a16:creationId xmlns:a16="http://schemas.microsoft.com/office/drawing/2014/main" id="{FAD649C6-F4B5-0DEC-5D26-B304A50A2849}"/>
              </a:ext>
            </a:extLst>
          </p:cNvPr>
          <p:cNvGrpSpPr/>
          <p:nvPr userDrawn="1"/>
        </p:nvGrpSpPr>
        <p:grpSpPr>
          <a:xfrm>
            <a:off x="886778" y="872865"/>
            <a:ext cx="540000" cy="230175"/>
            <a:chOff x="591185" y="597518"/>
            <a:chExt cx="360000" cy="153450"/>
          </a:xfrm>
        </p:grpSpPr>
        <p:cxnSp>
          <p:nvCxnSpPr>
            <p:cNvPr id="9" name="Straight Connector 15">
              <a:extLst>
                <a:ext uri="{FF2B5EF4-FFF2-40B4-BE49-F238E27FC236}">
                  <a16:creationId xmlns:a16="http://schemas.microsoft.com/office/drawing/2014/main" id="{57357887-4E56-FBC0-60B5-D136E84F6E13}"/>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0" name="Straight Connector 17">
              <a:extLst>
                <a:ext uri="{FF2B5EF4-FFF2-40B4-BE49-F238E27FC236}">
                  <a16:creationId xmlns:a16="http://schemas.microsoft.com/office/drawing/2014/main" id="{975DEF5A-947E-5DD9-C3B6-455AB87C9972}"/>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1" name="Straight Connector 18">
              <a:extLst>
                <a:ext uri="{FF2B5EF4-FFF2-40B4-BE49-F238E27FC236}">
                  <a16:creationId xmlns:a16="http://schemas.microsoft.com/office/drawing/2014/main" id="{3C75100B-5764-F419-2D80-6D42B519B60C}"/>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12" name="Title Placeholder">
            <a:extLst>
              <a:ext uri="{FF2B5EF4-FFF2-40B4-BE49-F238E27FC236}">
                <a16:creationId xmlns:a16="http://schemas.microsoft.com/office/drawing/2014/main" id="{A9C34204-BF7D-19BA-4789-B387D1D96BBE}"/>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13" name="Group 33">
            <a:extLst>
              <a:ext uri="{FF2B5EF4-FFF2-40B4-BE49-F238E27FC236}">
                <a16:creationId xmlns:a16="http://schemas.microsoft.com/office/drawing/2014/main" id="{9F1CED62-99E5-F729-C14F-7A1188B27286}"/>
              </a:ext>
            </a:extLst>
          </p:cNvPr>
          <p:cNvGrpSpPr/>
          <p:nvPr userDrawn="1"/>
        </p:nvGrpSpPr>
        <p:grpSpPr>
          <a:xfrm>
            <a:off x="1" y="9279255"/>
            <a:ext cx="17400527" cy="262890"/>
            <a:chOff x="-8973356" y="6004560"/>
            <a:chExt cx="11600351" cy="175260"/>
          </a:xfrm>
        </p:grpSpPr>
        <p:grpSp>
          <p:nvGrpSpPr>
            <p:cNvPr id="14" name="Group 34">
              <a:extLst>
                <a:ext uri="{FF2B5EF4-FFF2-40B4-BE49-F238E27FC236}">
                  <a16:creationId xmlns:a16="http://schemas.microsoft.com/office/drawing/2014/main" id="{4076ECD1-7457-47A9-E596-465B2FB5E8D5}"/>
                </a:ext>
              </a:extLst>
            </p:cNvPr>
            <p:cNvGrpSpPr/>
            <p:nvPr userDrawn="1"/>
          </p:nvGrpSpPr>
          <p:grpSpPr>
            <a:xfrm>
              <a:off x="2549924" y="6004560"/>
              <a:ext cx="77071" cy="175260"/>
              <a:chOff x="2549924" y="6004560"/>
              <a:chExt cx="77071" cy="175260"/>
            </a:xfrm>
          </p:grpSpPr>
          <p:cxnSp>
            <p:nvCxnSpPr>
              <p:cNvPr id="20" name="Straight Connector 36">
                <a:extLst>
                  <a:ext uri="{FF2B5EF4-FFF2-40B4-BE49-F238E27FC236}">
                    <a16:creationId xmlns:a16="http://schemas.microsoft.com/office/drawing/2014/main" id="{911299FE-8CBB-B0B2-1F78-F2C99CE7D466}"/>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37">
                <a:extLst>
                  <a:ext uri="{FF2B5EF4-FFF2-40B4-BE49-F238E27FC236}">
                    <a16:creationId xmlns:a16="http://schemas.microsoft.com/office/drawing/2014/main" id="{60446B37-924A-925D-D6A4-1024F2926031}"/>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7" name="Straight Connector 35">
              <a:extLst>
                <a:ext uri="{FF2B5EF4-FFF2-40B4-BE49-F238E27FC236}">
                  <a16:creationId xmlns:a16="http://schemas.microsoft.com/office/drawing/2014/main" id="{A4E24B28-FE64-BC25-4A3B-06FCD43C6F36}"/>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3" name="Website Name">
            <a:extLst>
              <a:ext uri="{FF2B5EF4-FFF2-40B4-BE49-F238E27FC236}">
                <a16:creationId xmlns:a16="http://schemas.microsoft.com/office/drawing/2014/main" id="{9B0BB299-6034-DA62-9680-DD6DD3234796}"/>
              </a:ext>
            </a:extLst>
          </p:cNvPr>
          <p:cNvSpPr>
            <a:spLocks noGrp="1"/>
          </p:cNvSpPr>
          <p:nvPr>
            <p:ph type="body" idx="42" hasCustomPrompt="1"/>
            <p:custDataLst>
              <p:tags r:id="rId3"/>
            </p:custDataLst>
          </p:nvPr>
        </p:nvSpPr>
        <p:spPr>
          <a:xfrm>
            <a:off x="2686255" y="5065169"/>
            <a:ext cx="5675861" cy="415499"/>
          </a:xfrm>
        </p:spPr>
        <p:txBody>
          <a:bodyPr wrap="square" lIns="0" tIns="0" rIns="0" bIns="0" anchor="b" anchorCtr="0">
            <a:spAutoFit/>
          </a:bodyPr>
          <a:lstStyle>
            <a:lvl1pPr marL="0" marR="0" indent="0" algn="l" defTabSz="1371600" rtl="0" eaLnBrk="1" fontAlgn="auto" latinLnBrk="0" hangingPunct="1">
              <a:lnSpc>
                <a:spcPct val="100000"/>
              </a:lnSpc>
              <a:spcBef>
                <a:spcPts val="900"/>
              </a:spcBef>
              <a:spcAft>
                <a:spcPts val="0"/>
              </a:spcAft>
              <a:buClrTx/>
              <a:buSzTx/>
              <a:buFont typeface="Arial" panose="020B0604020202020204" pitchFamily="34" charset="0"/>
              <a:buNone/>
              <a:tabLst/>
              <a:defRPr lang="en-US" sz="2700" b="0" dirty="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4" name="Ellipse">
            <a:extLst>
              <a:ext uri="{FF2B5EF4-FFF2-40B4-BE49-F238E27FC236}">
                <a16:creationId xmlns:a16="http://schemas.microsoft.com/office/drawing/2014/main" id="{E5973FA7-5ABE-70B3-E4AE-828CBD4FA836}"/>
              </a:ext>
            </a:extLst>
          </p:cNvPr>
          <p:cNvSpPr/>
          <p:nvPr userDrawn="1"/>
        </p:nvSpPr>
        <p:spPr>
          <a:xfrm>
            <a:off x="908064" y="4827733"/>
            <a:ext cx="1458000" cy="1458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5" name="Email Name">
            <a:extLst>
              <a:ext uri="{FF2B5EF4-FFF2-40B4-BE49-F238E27FC236}">
                <a16:creationId xmlns:a16="http://schemas.microsoft.com/office/drawing/2014/main" id="{1E02B2EE-B8E4-AB87-A304-478BC5C8CCB7}"/>
              </a:ext>
            </a:extLst>
          </p:cNvPr>
          <p:cNvSpPr>
            <a:spLocks noGrp="1"/>
          </p:cNvSpPr>
          <p:nvPr>
            <p:ph type="body" idx="45" hasCustomPrompt="1"/>
            <p:custDataLst>
              <p:tags r:id="rId4"/>
            </p:custDataLst>
          </p:nvPr>
        </p:nvSpPr>
        <p:spPr>
          <a:xfrm>
            <a:off x="2686255" y="7252817"/>
            <a:ext cx="5675861" cy="415499"/>
          </a:xfrm>
        </p:spPr>
        <p:txBody>
          <a:bodyPr wrap="square" lIns="0" tIns="0" rIns="0" bIns="0" anchor="b" anchorCtr="0">
            <a:spAutoFit/>
          </a:bodyPr>
          <a:lstStyle>
            <a:lvl1pPr marL="0" marR="0" indent="0" algn="l" defTabSz="1371600" rtl="0" eaLnBrk="1" fontAlgn="auto" latinLnBrk="0" hangingPunct="1">
              <a:lnSpc>
                <a:spcPct val="100000"/>
              </a:lnSpc>
              <a:spcBef>
                <a:spcPts val="900"/>
              </a:spcBef>
              <a:spcAft>
                <a:spcPts val="0"/>
              </a:spcAft>
              <a:buClrTx/>
              <a:buSzTx/>
              <a:buFont typeface="Arial" panose="020B0604020202020204" pitchFamily="34" charset="0"/>
              <a:buNone/>
              <a:tabLst/>
              <a:defRPr lang="en-US" sz="2700" b="0" dirty="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6" name="Ellipse">
            <a:extLst>
              <a:ext uri="{FF2B5EF4-FFF2-40B4-BE49-F238E27FC236}">
                <a16:creationId xmlns:a16="http://schemas.microsoft.com/office/drawing/2014/main" id="{15CE9314-8153-FB15-E881-2F9465AA7E0F}"/>
              </a:ext>
            </a:extLst>
          </p:cNvPr>
          <p:cNvSpPr/>
          <p:nvPr userDrawn="1"/>
        </p:nvSpPr>
        <p:spPr>
          <a:xfrm>
            <a:off x="908064" y="7015382"/>
            <a:ext cx="1458000" cy="1458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7" name="Phone Name">
            <a:extLst>
              <a:ext uri="{FF2B5EF4-FFF2-40B4-BE49-F238E27FC236}">
                <a16:creationId xmlns:a16="http://schemas.microsoft.com/office/drawing/2014/main" id="{967674B4-37F2-DEDC-80CA-6EDDBD9C7C24}"/>
              </a:ext>
            </a:extLst>
          </p:cNvPr>
          <p:cNvSpPr>
            <a:spLocks noGrp="1"/>
          </p:cNvSpPr>
          <p:nvPr>
            <p:ph type="body" idx="47" hasCustomPrompt="1"/>
            <p:custDataLst>
              <p:tags r:id="rId5"/>
            </p:custDataLst>
          </p:nvPr>
        </p:nvSpPr>
        <p:spPr>
          <a:xfrm>
            <a:off x="11080305" y="5065169"/>
            <a:ext cx="5675400" cy="415499"/>
          </a:xfrm>
        </p:spPr>
        <p:txBody>
          <a:bodyPr wrap="square" lIns="0" tIns="0" rIns="0" bIns="0" anchor="b" anchorCtr="0">
            <a:spAutoFit/>
          </a:bodyPr>
          <a:lstStyle>
            <a:lvl1pPr marL="0" marR="0" indent="0" algn="l" defTabSz="1371600" rtl="0" eaLnBrk="1" fontAlgn="auto" latinLnBrk="0" hangingPunct="1">
              <a:lnSpc>
                <a:spcPct val="100000"/>
              </a:lnSpc>
              <a:spcBef>
                <a:spcPts val="900"/>
              </a:spcBef>
              <a:spcAft>
                <a:spcPts val="0"/>
              </a:spcAft>
              <a:buClrTx/>
              <a:buSzTx/>
              <a:buFont typeface="Arial" panose="020B0604020202020204" pitchFamily="34" charset="0"/>
              <a:buNone/>
              <a:tabLst/>
              <a:defRPr lang="en-US" sz="2700" b="0" dirty="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8" name="Ellipse">
            <a:extLst>
              <a:ext uri="{FF2B5EF4-FFF2-40B4-BE49-F238E27FC236}">
                <a16:creationId xmlns:a16="http://schemas.microsoft.com/office/drawing/2014/main" id="{8AB0AAED-E3BC-5016-6E01-673A7C70B103}"/>
              </a:ext>
            </a:extLst>
          </p:cNvPr>
          <p:cNvSpPr/>
          <p:nvPr userDrawn="1"/>
        </p:nvSpPr>
        <p:spPr>
          <a:xfrm>
            <a:off x="9302115" y="4827733"/>
            <a:ext cx="1458000" cy="1458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9" name="Location Name">
            <a:extLst>
              <a:ext uri="{FF2B5EF4-FFF2-40B4-BE49-F238E27FC236}">
                <a16:creationId xmlns:a16="http://schemas.microsoft.com/office/drawing/2014/main" id="{7334CDB0-17D4-13CC-D390-4C579189CD76}"/>
              </a:ext>
            </a:extLst>
          </p:cNvPr>
          <p:cNvSpPr>
            <a:spLocks noGrp="1"/>
          </p:cNvSpPr>
          <p:nvPr>
            <p:ph type="body" idx="49" hasCustomPrompt="1"/>
            <p:custDataLst>
              <p:tags r:id="rId6"/>
            </p:custDataLst>
          </p:nvPr>
        </p:nvSpPr>
        <p:spPr>
          <a:xfrm>
            <a:off x="11080305" y="7252817"/>
            <a:ext cx="5675400" cy="415499"/>
          </a:xfrm>
        </p:spPr>
        <p:txBody>
          <a:bodyPr wrap="square" lIns="0" tIns="0" rIns="0" bIns="0" anchor="b" anchorCtr="0">
            <a:spAutoFit/>
          </a:bodyPr>
          <a:lstStyle>
            <a:lvl1pPr marL="0" marR="0" indent="0" algn="l" defTabSz="1371600" rtl="0" eaLnBrk="1" fontAlgn="auto" latinLnBrk="0" hangingPunct="1">
              <a:lnSpc>
                <a:spcPct val="100000"/>
              </a:lnSpc>
              <a:spcBef>
                <a:spcPts val="900"/>
              </a:spcBef>
              <a:spcAft>
                <a:spcPts val="0"/>
              </a:spcAft>
              <a:buClrTx/>
              <a:buSzTx/>
              <a:buFont typeface="Arial" panose="020B0604020202020204" pitchFamily="34" charset="0"/>
              <a:buNone/>
              <a:tabLst/>
              <a:defRPr lang="en-US" sz="2700" b="0" dirty="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30" name="Ellipse">
            <a:extLst>
              <a:ext uri="{FF2B5EF4-FFF2-40B4-BE49-F238E27FC236}">
                <a16:creationId xmlns:a16="http://schemas.microsoft.com/office/drawing/2014/main" id="{23410E9B-4BBF-54AF-E4EF-6CFB6882C49C}"/>
              </a:ext>
            </a:extLst>
          </p:cNvPr>
          <p:cNvSpPr/>
          <p:nvPr userDrawn="1"/>
        </p:nvSpPr>
        <p:spPr>
          <a:xfrm>
            <a:off x="9302115" y="7015382"/>
            <a:ext cx="1458000" cy="1458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pic>
        <p:nvPicPr>
          <p:cNvPr id="31" name="Рисунок 80" descr="Земля контур">
            <a:extLst>
              <a:ext uri="{FF2B5EF4-FFF2-40B4-BE49-F238E27FC236}">
                <a16:creationId xmlns:a16="http://schemas.microsoft.com/office/drawing/2014/main" id="{D21FD7BF-1853-977C-826B-AD10FC6C48EF}"/>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1286064" y="5205733"/>
            <a:ext cx="702000" cy="702000"/>
          </a:xfrm>
          <a:prstGeom prst="rect">
            <a:avLst/>
          </a:prstGeom>
        </p:spPr>
      </p:pic>
      <p:pic>
        <p:nvPicPr>
          <p:cNvPr id="32" name="Рисунок 85" descr="Конверт контур">
            <a:extLst>
              <a:ext uri="{FF2B5EF4-FFF2-40B4-BE49-F238E27FC236}">
                <a16:creationId xmlns:a16="http://schemas.microsoft.com/office/drawing/2014/main" id="{6C076EA6-5C97-C7E1-1CA1-685BA22D863B}"/>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1286064" y="7393382"/>
            <a:ext cx="702000" cy="702000"/>
          </a:xfrm>
          <a:prstGeom prst="rect">
            <a:avLst/>
          </a:prstGeom>
        </p:spPr>
      </p:pic>
      <p:pic>
        <p:nvPicPr>
          <p:cNvPr id="33" name="Рисунок 90" descr="Телефонная трубка контур">
            <a:extLst>
              <a:ext uri="{FF2B5EF4-FFF2-40B4-BE49-F238E27FC236}">
                <a16:creationId xmlns:a16="http://schemas.microsoft.com/office/drawing/2014/main" id="{5215D131-5F7F-CEB5-1F42-38CCF4A3700F}"/>
              </a:ext>
            </a:extLst>
          </p:cNvPr>
          <p:cNvPicPr>
            <a:picLocks noChangeAspect="1"/>
          </p:cNvPicPr>
          <p:nvPr userDrawn="1"/>
        </p:nvPicPr>
        <p:blipFill>
          <a:blip r:embed="rId16">
            <a:extLst>
              <a:ext uri="{96DAC541-7B7A-43D3-8B79-37D633B846F1}">
                <asvg:svgBlip xmlns:asvg="http://schemas.microsoft.com/office/drawing/2016/SVG/main" r:embed="rId17"/>
              </a:ext>
            </a:extLst>
          </a:blip>
          <a:srcRect/>
          <a:stretch/>
        </p:blipFill>
        <p:spPr>
          <a:xfrm>
            <a:off x="9680115" y="5205733"/>
            <a:ext cx="702000" cy="702000"/>
          </a:xfrm>
          <a:prstGeom prst="rect">
            <a:avLst/>
          </a:prstGeom>
        </p:spPr>
      </p:pic>
      <p:pic>
        <p:nvPicPr>
          <p:cNvPr id="39" name="Рисунок 95" descr="Карта с кнопкой контур">
            <a:extLst>
              <a:ext uri="{FF2B5EF4-FFF2-40B4-BE49-F238E27FC236}">
                <a16:creationId xmlns:a16="http://schemas.microsoft.com/office/drawing/2014/main" id="{22D32090-599E-A0F9-2A95-BB3840186FFA}"/>
              </a:ext>
            </a:extLst>
          </p:cNvPr>
          <p:cNvPicPr>
            <a:picLocks noChangeAspect="1"/>
          </p:cNvPicPr>
          <p:nvPr userDrawn="1"/>
        </p:nvPicPr>
        <p:blipFill>
          <a:blip r:embed="rId18">
            <a:extLst>
              <a:ext uri="{96DAC541-7B7A-43D3-8B79-37D633B846F1}">
                <asvg:svgBlip xmlns:asvg="http://schemas.microsoft.com/office/drawing/2016/SVG/main" r:embed="rId19"/>
              </a:ext>
            </a:extLst>
          </a:blip>
          <a:srcRect/>
          <a:stretch/>
        </p:blipFill>
        <p:spPr>
          <a:xfrm>
            <a:off x="9680115" y="7393382"/>
            <a:ext cx="702000" cy="702000"/>
          </a:xfrm>
          <a:prstGeom prst="rect">
            <a:avLst/>
          </a:prstGeom>
        </p:spPr>
      </p:pic>
      <p:sp>
        <p:nvSpPr>
          <p:cNvPr id="41" name="Website Value">
            <a:extLst>
              <a:ext uri="{FF2B5EF4-FFF2-40B4-BE49-F238E27FC236}">
                <a16:creationId xmlns:a16="http://schemas.microsoft.com/office/drawing/2014/main" id="{8D6346B5-9F4D-DD4E-4E91-1FA4CAE36EAC}"/>
              </a:ext>
            </a:extLst>
          </p:cNvPr>
          <p:cNvSpPr>
            <a:spLocks noGrp="1"/>
          </p:cNvSpPr>
          <p:nvPr>
            <p:ph type="body" idx="25" hasCustomPrompt="1"/>
            <p:custDataLst>
              <p:tags r:id="rId7"/>
            </p:custDataLst>
          </p:nvPr>
        </p:nvSpPr>
        <p:spPr>
          <a:xfrm>
            <a:off x="2686255" y="5489699"/>
            <a:ext cx="5675861" cy="399396"/>
          </a:xfrm>
        </p:spPr>
        <p:txBody>
          <a:bodyPr wrap="square" lIns="0" tIns="72000" rIns="0" bIns="0" anchor="t" anchorCtr="0">
            <a:sp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42" name="Phone Value">
            <a:extLst>
              <a:ext uri="{FF2B5EF4-FFF2-40B4-BE49-F238E27FC236}">
                <a16:creationId xmlns:a16="http://schemas.microsoft.com/office/drawing/2014/main" id="{0230DA15-FD7B-9B86-D9E5-DE2E692E2D09}"/>
              </a:ext>
            </a:extLst>
          </p:cNvPr>
          <p:cNvSpPr>
            <a:spLocks noGrp="1"/>
          </p:cNvSpPr>
          <p:nvPr>
            <p:ph type="body" idx="50" hasCustomPrompt="1"/>
            <p:custDataLst>
              <p:tags r:id="rId8"/>
            </p:custDataLst>
          </p:nvPr>
        </p:nvSpPr>
        <p:spPr>
          <a:xfrm>
            <a:off x="11080305" y="5489699"/>
            <a:ext cx="5675400" cy="399396"/>
          </a:xfrm>
        </p:spPr>
        <p:txBody>
          <a:bodyPr wrap="square" lIns="0" tIns="72000" rIns="0" bIns="0" anchor="t" anchorCtr="0">
            <a:sp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43" name="Email Value">
            <a:extLst>
              <a:ext uri="{FF2B5EF4-FFF2-40B4-BE49-F238E27FC236}">
                <a16:creationId xmlns:a16="http://schemas.microsoft.com/office/drawing/2014/main" id="{DCA96292-5F22-E00F-B327-0C10F826B5ED}"/>
              </a:ext>
            </a:extLst>
          </p:cNvPr>
          <p:cNvSpPr>
            <a:spLocks noGrp="1"/>
          </p:cNvSpPr>
          <p:nvPr>
            <p:ph type="body" idx="51" hasCustomPrompt="1"/>
            <p:custDataLst>
              <p:tags r:id="rId9"/>
            </p:custDataLst>
          </p:nvPr>
        </p:nvSpPr>
        <p:spPr>
          <a:xfrm>
            <a:off x="2686255" y="7677902"/>
            <a:ext cx="5675861" cy="399396"/>
          </a:xfrm>
        </p:spPr>
        <p:txBody>
          <a:bodyPr wrap="square" lIns="0" tIns="72000" rIns="0" bIns="0" anchor="t" anchorCtr="0">
            <a:sp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44" name="Location Value">
            <a:extLst>
              <a:ext uri="{FF2B5EF4-FFF2-40B4-BE49-F238E27FC236}">
                <a16:creationId xmlns:a16="http://schemas.microsoft.com/office/drawing/2014/main" id="{F933FE65-4964-B3C1-4218-03C0BFDEF50D}"/>
              </a:ext>
            </a:extLst>
          </p:cNvPr>
          <p:cNvSpPr>
            <a:spLocks noGrp="1"/>
          </p:cNvSpPr>
          <p:nvPr>
            <p:ph type="body" idx="52" hasCustomPrompt="1"/>
            <p:custDataLst>
              <p:tags r:id="rId10"/>
            </p:custDataLst>
          </p:nvPr>
        </p:nvSpPr>
        <p:spPr>
          <a:xfrm>
            <a:off x="11080305" y="7677902"/>
            <a:ext cx="5675400" cy="399396"/>
          </a:xfrm>
        </p:spPr>
        <p:txBody>
          <a:bodyPr wrap="square" lIns="0" tIns="72000" rIns="0" bIns="0" anchor="t" anchorCtr="0">
            <a:sp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61" name="Arc 3">
            <a:extLst>
              <a:ext uri="{FF2B5EF4-FFF2-40B4-BE49-F238E27FC236}">
                <a16:creationId xmlns:a16="http://schemas.microsoft.com/office/drawing/2014/main" id="{2CBCEC51-C71C-E1FB-763E-0150FB1C2014}"/>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41060912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hankYouS1">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0CC203-7BE5-8A9B-0B35-F8A22FAD0E31}"/>
              </a:ext>
            </a:extLst>
          </p:cNvPr>
          <p:cNvSpPr/>
          <p:nvPr userDrawn="1"/>
        </p:nvSpPr>
        <p:spPr>
          <a:xfrm>
            <a:off x="8001000" y="2"/>
            <a:ext cx="10287000" cy="10287000"/>
          </a:xfrm>
          <a:prstGeom prst="rect">
            <a:avLst/>
          </a:prstGeom>
          <a:gradFill flip="none" rotWithShape="1">
            <a:gsLst>
              <a:gs pos="0">
                <a:schemeClr val="accent6"/>
              </a:gs>
              <a:gs pos="10000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13" name="Subtitle Placeholder">
            <a:extLst>
              <a:ext uri="{FF2B5EF4-FFF2-40B4-BE49-F238E27FC236}">
                <a16:creationId xmlns:a16="http://schemas.microsoft.com/office/drawing/2014/main" id="{997DF897-2DD2-C53D-6191-90BFABBACE87}"/>
              </a:ext>
            </a:extLst>
          </p:cNvPr>
          <p:cNvSpPr>
            <a:spLocks noGrp="1"/>
          </p:cNvSpPr>
          <p:nvPr>
            <p:ph type="body" idx="26" hasCustomPrompt="1"/>
            <p:custDataLst>
              <p:tags r:id="rId2"/>
            </p:custDataLst>
          </p:nvPr>
        </p:nvSpPr>
        <p:spPr>
          <a:xfrm>
            <a:off x="11789569" y="4108292"/>
            <a:ext cx="5614601" cy="2077493"/>
          </a:xfrm>
        </p:spPr>
        <p:txBody>
          <a:bodyPr wrap="square" lIns="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4" name="Title Placeholder">
            <a:extLst>
              <a:ext uri="{FF2B5EF4-FFF2-40B4-BE49-F238E27FC236}">
                <a16:creationId xmlns:a16="http://schemas.microsoft.com/office/drawing/2014/main" id="{FEA11777-A048-C30E-BAEA-C9EB0D97B5FA}"/>
              </a:ext>
            </a:extLst>
          </p:cNvPr>
          <p:cNvSpPr>
            <a:spLocks noGrp="1"/>
          </p:cNvSpPr>
          <p:nvPr>
            <p:ph type="title" hasCustomPrompt="1"/>
            <p:custDataLst>
              <p:tags r:id="rId3"/>
            </p:custDataLst>
          </p:nvPr>
        </p:nvSpPr>
        <p:spPr>
          <a:xfrm>
            <a:off x="883830" y="3263446"/>
            <a:ext cx="8098242" cy="3767186"/>
          </a:xfrm>
          <a:prstGeom prst="rect">
            <a:avLst/>
          </a:prstGeom>
        </p:spPr>
        <p:txBody>
          <a:bodyPr vert="horz" wrap="square" lIns="0" tIns="0" rIns="0" bIns="0" rtlCol="0" anchor="ctr"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21" name="Group 20">
            <a:extLst>
              <a:ext uri="{FF2B5EF4-FFF2-40B4-BE49-F238E27FC236}">
                <a16:creationId xmlns:a16="http://schemas.microsoft.com/office/drawing/2014/main" id="{E11F5048-F918-8750-8B5C-6500DD9D0838}"/>
              </a:ext>
            </a:extLst>
          </p:cNvPr>
          <p:cNvGrpSpPr/>
          <p:nvPr userDrawn="1"/>
        </p:nvGrpSpPr>
        <p:grpSpPr>
          <a:xfrm>
            <a:off x="883831" y="9288740"/>
            <a:ext cx="16523108" cy="262890"/>
            <a:chOff x="-8388410" y="6004560"/>
            <a:chExt cx="11015405" cy="175260"/>
          </a:xfrm>
        </p:grpSpPr>
        <p:grpSp>
          <p:nvGrpSpPr>
            <p:cNvPr id="22" name="Group 21">
              <a:extLst>
                <a:ext uri="{FF2B5EF4-FFF2-40B4-BE49-F238E27FC236}">
                  <a16:creationId xmlns:a16="http://schemas.microsoft.com/office/drawing/2014/main" id="{4FAB8484-B625-CEE1-8CA7-ABB2C03AFA6F}"/>
                </a:ext>
              </a:extLst>
            </p:cNvPr>
            <p:cNvGrpSpPr/>
            <p:nvPr userDrawn="1"/>
          </p:nvGrpSpPr>
          <p:grpSpPr>
            <a:xfrm>
              <a:off x="2549924" y="6004560"/>
              <a:ext cx="77071" cy="175260"/>
              <a:chOff x="2549924" y="6004560"/>
              <a:chExt cx="77071" cy="175260"/>
            </a:xfrm>
          </p:grpSpPr>
          <p:cxnSp>
            <p:nvCxnSpPr>
              <p:cNvPr id="24" name="Straight Connector 23">
                <a:extLst>
                  <a:ext uri="{FF2B5EF4-FFF2-40B4-BE49-F238E27FC236}">
                    <a16:creationId xmlns:a16="http://schemas.microsoft.com/office/drawing/2014/main" id="{40CC52DF-B7B7-A534-EE11-A00C38544CAF}"/>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20E84CC4-227C-B5CA-D2C1-7C1C8699A565}"/>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23" name="Straight Connector 22">
              <a:extLst>
                <a:ext uri="{FF2B5EF4-FFF2-40B4-BE49-F238E27FC236}">
                  <a16:creationId xmlns:a16="http://schemas.microsoft.com/office/drawing/2014/main" id="{322BC337-8746-F1D3-797B-09B5D3965F49}"/>
                </a:ext>
              </a:extLst>
            </p:cNvPr>
            <p:cNvCxnSpPr>
              <a:cxnSpLocks/>
            </p:cNvCxnSpPr>
            <p:nvPr userDrawn="1"/>
          </p:nvCxnSpPr>
          <p:spPr>
            <a:xfrm flipH="1">
              <a:off x="-8388410" y="6092190"/>
              <a:ext cx="11015405"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7" name="Ellipse">
            <a:extLst>
              <a:ext uri="{FF2B5EF4-FFF2-40B4-BE49-F238E27FC236}">
                <a16:creationId xmlns:a16="http://schemas.microsoft.com/office/drawing/2014/main" id="{A7DF9FD2-5989-1C4D-F108-65823C831CF5}"/>
              </a:ext>
            </a:extLst>
          </p:cNvPr>
          <p:cNvSpPr/>
          <p:nvPr userDrawn="1"/>
        </p:nvSpPr>
        <p:spPr>
          <a:xfrm>
            <a:off x="16111238" y="182594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8" name="Ellipse">
            <a:extLst>
              <a:ext uri="{FF2B5EF4-FFF2-40B4-BE49-F238E27FC236}">
                <a16:creationId xmlns:a16="http://schemas.microsoft.com/office/drawing/2014/main" id="{BB0106ED-1CD1-4FFE-A3E9-D611408F5E43}"/>
              </a:ext>
            </a:extLst>
          </p:cNvPr>
          <p:cNvSpPr/>
          <p:nvPr userDrawn="1"/>
        </p:nvSpPr>
        <p:spPr>
          <a:xfrm>
            <a:off x="16597088" y="182594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0" name="Ellipse">
            <a:extLst>
              <a:ext uri="{FF2B5EF4-FFF2-40B4-BE49-F238E27FC236}">
                <a16:creationId xmlns:a16="http://schemas.microsoft.com/office/drawing/2014/main" id="{0213FF02-D652-62D9-501E-9CCACA12793E}"/>
              </a:ext>
            </a:extLst>
          </p:cNvPr>
          <p:cNvSpPr/>
          <p:nvPr userDrawn="1"/>
        </p:nvSpPr>
        <p:spPr>
          <a:xfrm>
            <a:off x="17082938" y="1825943"/>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Tree>
    <p:extLst>
      <p:ext uri="{BB962C8B-B14F-4D97-AF65-F5344CB8AC3E}">
        <p14:creationId xmlns:p14="http://schemas.microsoft.com/office/powerpoint/2010/main" val="238535830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hankYouV2">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0CC203-7BE5-8A9B-0B35-F8A22FAD0E31}"/>
              </a:ext>
            </a:extLst>
          </p:cNvPr>
          <p:cNvSpPr/>
          <p:nvPr userDrawn="1"/>
        </p:nvSpPr>
        <p:spPr>
          <a:xfrm rot="16200000">
            <a:off x="8001000" y="2"/>
            <a:ext cx="10287000" cy="10287000"/>
          </a:xfrm>
          <a:prstGeom prst="rect">
            <a:avLst/>
          </a:prstGeom>
          <a:gradFill flip="none" rotWithShape="1">
            <a:gsLst>
              <a:gs pos="0">
                <a:schemeClr val="accent6"/>
              </a:gs>
              <a:gs pos="10000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14" name="Title Placeholder">
            <a:extLst>
              <a:ext uri="{FF2B5EF4-FFF2-40B4-BE49-F238E27FC236}">
                <a16:creationId xmlns:a16="http://schemas.microsoft.com/office/drawing/2014/main" id="{FEA11777-A048-C30E-BAEA-C9EB0D97B5FA}"/>
              </a:ext>
            </a:extLst>
          </p:cNvPr>
          <p:cNvSpPr>
            <a:spLocks noGrp="1"/>
          </p:cNvSpPr>
          <p:nvPr>
            <p:ph type="title" hasCustomPrompt="1"/>
            <p:custDataLst>
              <p:tags r:id="rId2"/>
            </p:custDataLst>
          </p:nvPr>
        </p:nvSpPr>
        <p:spPr>
          <a:xfrm>
            <a:off x="883830" y="1975906"/>
            <a:ext cx="8098242" cy="376718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21" name="Group 20">
            <a:extLst>
              <a:ext uri="{FF2B5EF4-FFF2-40B4-BE49-F238E27FC236}">
                <a16:creationId xmlns:a16="http://schemas.microsoft.com/office/drawing/2014/main" id="{E11F5048-F918-8750-8B5C-6500DD9D0838}"/>
              </a:ext>
            </a:extLst>
          </p:cNvPr>
          <p:cNvGrpSpPr/>
          <p:nvPr userDrawn="1"/>
        </p:nvGrpSpPr>
        <p:grpSpPr>
          <a:xfrm>
            <a:off x="883831" y="9288740"/>
            <a:ext cx="16523108" cy="262890"/>
            <a:chOff x="-8388410" y="6004560"/>
            <a:chExt cx="11015405" cy="175260"/>
          </a:xfrm>
        </p:grpSpPr>
        <p:grpSp>
          <p:nvGrpSpPr>
            <p:cNvPr id="22" name="Group 21">
              <a:extLst>
                <a:ext uri="{FF2B5EF4-FFF2-40B4-BE49-F238E27FC236}">
                  <a16:creationId xmlns:a16="http://schemas.microsoft.com/office/drawing/2014/main" id="{4FAB8484-B625-CEE1-8CA7-ABB2C03AFA6F}"/>
                </a:ext>
              </a:extLst>
            </p:cNvPr>
            <p:cNvGrpSpPr/>
            <p:nvPr userDrawn="1"/>
          </p:nvGrpSpPr>
          <p:grpSpPr>
            <a:xfrm>
              <a:off x="2549924" y="6004560"/>
              <a:ext cx="77071" cy="175260"/>
              <a:chOff x="2549924" y="6004560"/>
              <a:chExt cx="77071" cy="175260"/>
            </a:xfrm>
          </p:grpSpPr>
          <p:cxnSp>
            <p:nvCxnSpPr>
              <p:cNvPr id="24" name="Straight Connector 23">
                <a:extLst>
                  <a:ext uri="{FF2B5EF4-FFF2-40B4-BE49-F238E27FC236}">
                    <a16:creationId xmlns:a16="http://schemas.microsoft.com/office/drawing/2014/main" id="{40CC52DF-B7B7-A534-EE11-A00C38544CAF}"/>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20E84CC4-227C-B5CA-D2C1-7C1C8699A565}"/>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23" name="Straight Connector 22">
              <a:extLst>
                <a:ext uri="{FF2B5EF4-FFF2-40B4-BE49-F238E27FC236}">
                  <a16:creationId xmlns:a16="http://schemas.microsoft.com/office/drawing/2014/main" id="{322BC337-8746-F1D3-797B-09B5D3965F49}"/>
                </a:ext>
              </a:extLst>
            </p:cNvPr>
            <p:cNvCxnSpPr>
              <a:cxnSpLocks/>
            </p:cNvCxnSpPr>
            <p:nvPr userDrawn="1"/>
          </p:nvCxnSpPr>
          <p:spPr>
            <a:xfrm flipH="1">
              <a:off x="-8388410" y="6092190"/>
              <a:ext cx="11015405"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Subtitle Placeholder">
            <a:extLst>
              <a:ext uri="{FF2B5EF4-FFF2-40B4-BE49-F238E27FC236}">
                <a16:creationId xmlns:a16="http://schemas.microsoft.com/office/drawing/2014/main" id="{72C2631A-DD74-EC3D-7185-AE1C89DFE92C}"/>
              </a:ext>
            </a:extLst>
          </p:cNvPr>
          <p:cNvSpPr>
            <a:spLocks noGrp="1"/>
          </p:cNvSpPr>
          <p:nvPr>
            <p:ph type="body" idx="26" hasCustomPrompt="1"/>
            <p:custDataLst>
              <p:tags r:id="rId3"/>
            </p:custDataLst>
          </p:nvPr>
        </p:nvSpPr>
        <p:spPr>
          <a:xfrm>
            <a:off x="12113420" y="7003493"/>
            <a:ext cx="5293518" cy="2077493"/>
          </a:xfrm>
        </p:spPr>
        <p:txBody>
          <a:bodyPr wrap="square" lIns="0" tIns="0" rIns="0" bIns="0" anchor="b"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5" name="Ellipse">
            <a:extLst>
              <a:ext uri="{FF2B5EF4-FFF2-40B4-BE49-F238E27FC236}">
                <a16:creationId xmlns:a16="http://schemas.microsoft.com/office/drawing/2014/main" id="{A695C2D8-3AA1-C3F8-D758-665D6E832443}"/>
              </a:ext>
            </a:extLst>
          </p:cNvPr>
          <p:cNvSpPr/>
          <p:nvPr userDrawn="1"/>
        </p:nvSpPr>
        <p:spPr>
          <a:xfrm>
            <a:off x="16111238" y="182594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6" name="Ellipse">
            <a:extLst>
              <a:ext uri="{FF2B5EF4-FFF2-40B4-BE49-F238E27FC236}">
                <a16:creationId xmlns:a16="http://schemas.microsoft.com/office/drawing/2014/main" id="{B6811F5E-5BCC-3C93-AB89-4719098F9019}"/>
              </a:ext>
            </a:extLst>
          </p:cNvPr>
          <p:cNvSpPr/>
          <p:nvPr userDrawn="1"/>
        </p:nvSpPr>
        <p:spPr>
          <a:xfrm>
            <a:off x="16597088" y="1825943"/>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7" name="Ellipse">
            <a:extLst>
              <a:ext uri="{FF2B5EF4-FFF2-40B4-BE49-F238E27FC236}">
                <a16:creationId xmlns:a16="http://schemas.microsoft.com/office/drawing/2014/main" id="{47DB999D-8A49-CB61-43E4-591874651B31}"/>
              </a:ext>
            </a:extLst>
          </p:cNvPr>
          <p:cNvSpPr/>
          <p:nvPr userDrawn="1"/>
        </p:nvSpPr>
        <p:spPr>
          <a:xfrm>
            <a:off x="17082938" y="1825943"/>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Tree>
    <p:extLst>
      <p:ext uri="{BB962C8B-B14F-4D97-AF65-F5344CB8AC3E}">
        <p14:creationId xmlns:p14="http://schemas.microsoft.com/office/powerpoint/2010/main" val="226190209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hankYouV3">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0CC203-7BE5-8A9B-0B35-F8A22FAD0E31}"/>
              </a:ext>
            </a:extLst>
          </p:cNvPr>
          <p:cNvSpPr/>
          <p:nvPr userDrawn="1"/>
        </p:nvSpPr>
        <p:spPr>
          <a:xfrm rot="10800000">
            <a:off x="0" y="2"/>
            <a:ext cx="10287000" cy="10287000"/>
          </a:xfrm>
          <a:prstGeom prst="rect">
            <a:avLst/>
          </a:prstGeom>
          <a:gradFill flip="none" rotWithShape="1">
            <a:gsLst>
              <a:gs pos="0">
                <a:schemeClr val="accent6"/>
              </a:gs>
              <a:gs pos="10000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14" name="Title Placeholder">
            <a:extLst>
              <a:ext uri="{FF2B5EF4-FFF2-40B4-BE49-F238E27FC236}">
                <a16:creationId xmlns:a16="http://schemas.microsoft.com/office/drawing/2014/main" id="{FEA11777-A048-C30E-BAEA-C9EB0D97B5FA}"/>
              </a:ext>
            </a:extLst>
          </p:cNvPr>
          <p:cNvSpPr>
            <a:spLocks noGrp="1"/>
          </p:cNvSpPr>
          <p:nvPr>
            <p:ph type="title" hasCustomPrompt="1"/>
            <p:custDataLst>
              <p:tags r:id="rId2"/>
            </p:custDataLst>
          </p:nvPr>
        </p:nvSpPr>
        <p:spPr>
          <a:xfrm>
            <a:off x="881063" y="1975906"/>
            <a:ext cx="8098242" cy="376718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21" name="Group 20">
            <a:extLst>
              <a:ext uri="{FF2B5EF4-FFF2-40B4-BE49-F238E27FC236}">
                <a16:creationId xmlns:a16="http://schemas.microsoft.com/office/drawing/2014/main" id="{E11F5048-F918-8750-8B5C-6500DD9D0838}"/>
              </a:ext>
            </a:extLst>
          </p:cNvPr>
          <p:cNvGrpSpPr/>
          <p:nvPr userDrawn="1"/>
        </p:nvGrpSpPr>
        <p:grpSpPr>
          <a:xfrm>
            <a:off x="881063" y="9288740"/>
            <a:ext cx="10909698" cy="262890"/>
            <a:chOff x="-4646137" y="6004560"/>
            <a:chExt cx="7273132" cy="175260"/>
          </a:xfrm>
        </p:grpSpPr>
        <p:grpSp>
          <p:nvGrpSpPr>
            <p:cNvPr id="22" name="Group 21">
              <a:extLst>
                <a:ext uri="{FF2B5EF4-FFF2-40B4-BE49-F238E27FC236}">
                  <a16:creationId xmlns:a16="http://schemas.microsoft.com/office/drawing/2014/main" id="{4FAB8484-B625-CEE1-8CA7-ABB2C03AFA6F}"/>
                </a:ext>
              </a:extLst>
            </p:cNvPr>
            <p:cNvGrpSpPr/>
            <p:nvPr userDrawn="1"/>
          </p:nvGrpSpPr>
          <p:grpSpPr>
            <a:xfrm>
              <a:off x="2549924" y="6004560"/>
              <a:ext cx="77071" cy="175260"/>
              <a:chOff x="2549924" y="6004560"/>
              <a:chExt cx="77071" cy="175260"/>
            </a:xfrm>
          </p:grpSpPr>
          <p:cxnSp>
            <p:nvCxnSpPr>
              <p:cNvPr id="24" name="Straight Connector 23">
                <a:extLst>
                  <a:ext uri="{FF2B5EF4-FFF2-40B4-BE49-F238E27FC236}">
                    <a16:creationId xmlns:a16="http://schemas.microsoft.com/office/drawing/2014/main" id="{40CC52DF-B7B7-A534-EE11-A00C38544CAF}"/>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20E84CC4-227C-B5CA-D2C1-7C1C8699A565}"/>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23" name="Straight Connector 22">
              <a:extLst>
                <a:ext uri="{FF2B5EF4-FFF2-40B4-BE49-F238E27FC236}">
                  <a16:creationId xmlns:a16="http://schemas.microsoft.com/office/drawing/2014/main" id="{322BC337-8746-F1D3-797B-09B5D3965F49}"/>
                </a:ext>
              </a:extLst>
            </p:cNvPr>
            <p:cNvCxnSpPr>
              <a:cxnSpLocks/>
            </p:cNvCxnSpPr>
            <p:nvPr userDrawn="1"/>
          </p:nvCxnSpPr>
          <p:spPr>
            <a:xfrm flipH="1">
              <a:off x="-4646137" y="6092190"/>
              <a:ext cx="7273132"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Subtitle Placeholder">
            <a:extLst>
              <a:ext uri="{FF2B5EF4-FFF2-40B4-BE49-F238E27FC236}">
                <a16:creationId xmlns:a16="http://schemas.microsoft.com/office/drawing/2014/main" id="{72C2631A-DD74-EC3D-7185-AE1C89DFE92C}"/>
              </a:ext>
            </a:extLst>
          </p:cNvPr>
          <p:cNvSpPr>
            <a:spLocks noGrp="1"/>
          </p:cNvSpPr>
          <p:nvPr>
            <p:ph type="body" idx="26" hasCustomPrompt="1"/>
            <p:custDataLst>
              <p:tags r:id="rId3"/>
            </p:custDataLst>
          </p:nvPr>
        </p:nvSpPr>
        <p:spPr>
          <a:xfrm>
            <a:off x="881063" y="7003493"/>
            <a:ext cx="5293518" cy="2077493"/>
          </a:xfrm>
        </p:spPr>
        <p:txBody>
          <a:bodyPr wrap="square" lIns="0" tIns="0" rIns="0" bIns="0" anchor="b"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8" name="Arc 7">
            <a:extLst>
              <a:ext uri="{FF2B5EF4-FFF2-40B4-BE49-F238E27FC236}">
                <a16:creationId xmlns:a16="http://schemas.microsoft.com/office/drawing/2014/main" id="{E4098D1F-1542-C81A-9B66-4E30251DF06A}"/>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9" name="Picture Placeholder 3">
            <a:extLst>
              <a:ext uri="{FF2B5EF4-FFF2-40B4-BE49-F238E27FC236}">
                <a16:creationId xmlns:a16="http://schemas.microsoft.com/office/drawing/2014/main" id="{505546FA-655B-3091-60E8-086B4E9B4D16}"/>
              </a:ext>
            </a:extLst>
          </p:cNvPr>
          <p:cNvSpPr>
            <a:spLocks noGrp="1"/>
          </p:cNvSpPr>
          <p:nvPr>
            <p:ph type="pic" sz="quarter" idx="27"/>
          </p:nvPr>
        </p:nvSpPr>
        <p:spPr>
          <a:xfrm>
            <a:off x="12453110" y="876300"/>
            <a:ext cx="4972497" cy="8534400"/>
          </a:xfrm>
          <a:prstGeom prst="roundRect">
            <a:avLst>
              <a:gd name="adj" fmla="val 3332"/>
            </a:avLst>
          </a:prstGeom>
        </p:spPr>
        <p:txBody>
          <a:bodyPr/>
          <a:lstStyle/>
          <a:p>
            <a:endParaRPr lang="ru-RU"/>
          </a:p>
        </p:txBody>
      </p:sp>
    </p:spTree>
    <p:extLst>
      <p:ext uri="{BB962C8B-B14F-4D97-AF65-F5344CB8AC3E}">
        <p14:creationId xmlns:p14="http://schemas.microsoft.com/office/powerpoint/2010/main" val="123996692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eamV1">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8" name="Rectangle 27">
            <a:extLst>
              <a:ext uri="{FF2B5EF4-FFF2-40B4-BE49-F238E27FC236}">
                <a16:creationId xmlns:a16="http://schemas.microsoft.com/office/drawing/2014/main" id="{5AE9FE35-3059-C770-C77C-8641104A4F91}"/>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7" y="4265440"/>
            <a:ext cx="7744601" cy="415499"/>
          </a:xfrm>
        </p:spPr>
        <p:txBody>
          <a:bodyPr wrap="square" lIns="144000" tIns="0" rIns="0" bIns="3600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8098242"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7" y="5539087"/>
            <a:ext cx="7744601" cy="3494495"/>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29" name="Arc 28">
            <a:extLst>
              <a:ext uri="{FF2B5EF4-FFF2-40B4-BE49-F238E27FC236}">
                <a16:creationId xmlns:a16="http://schemas.microsoft.com/office/drawing/2014/main" id="{F68E0913-6D1C-BE00-8A28-8B60802F27F4}"/>
              </a:ext>
            </a:extLst>
          </p:cNvPr>
          <p:cNvSpPr/>
          <p:nvPr userDrawn="1"/>
        </p:nvSpPr>
        <p:spPr>
          <a:xfrm>
            <a:off x="16010909" y="2866409"/>
            <a:ext cx="4554183" cy="4554183"/>
          </a:xfrm>
          <a:prstGeom prst="arc">
            <a:avLst>
              <a:gd name="adj1" fmla="val 5405943"/>
              <a:gd name="adj2" fmla="val 1619508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30" name="Picture Placeholder 3">
            <a:extLst>
              <a:ext uri="{FF2B5EF4-FFF2-40B4-BE49-F238E27FC236}">
                <a16:creationId xmlns:a16="http://schemas.microsoft.com/office/drawing/2014/main" id="{B6E929D5-D6B9-D128-3C6A-449ED3E885B6}"/>
              </a:ext>
            </a:extLst>
          </p:cNvPr>
          <p:cNvSpPr>
            <a:spLocks noGrp="1"/>
          </p:cNvSpPr>
          <p:nvPr>
            <p:ph type="pic" sz="quarter" idx="27"/>
          </p:nvPr>
        </p:nvSpPr>
        <p:spPr>
          <a:xfrm>
            <a:off x="12128660" y="876300"/>
            <a:ext cx="5296947" cy="8534400"/>
          </a:xfrm>
          <a:prstGeom prst="roundRect">
            <a:avLst>
              <a:gd name="adj" fmla="val 3332"/>
            </a:avLst>
          </a:prstGeom>
        </p:spPr>
        <p:txBody>
          <a:bodyPr/>
          <a:lstStyle/>
          <a:p>
            <a:endParaRPr lang="ru-RU"/>
          </a:p>
        </p:txBody>
      </p:sp>
      <p:cxnSp>
        <p:nvCxnSpPr>
          <p:cNvPr id="32" name="Straight Connector 31">
            <a:extLst>
              <a:ext uri="{FF2B5EF4-FFF2-40B4-BE49-F238E27FC236}">
                <a16:creationId xmlns:a16="http://schemas.microsoft.com/office/drawing/2014/main" id="{C8FBDAB2-824C-8CC5-79D5-D4AE0DDF4B89}"/>
              </a:ext>
            </a:extLst>
          </p:cNvPr>
          <p:cNvCxnSpPr>
            <a:cxnSpLocks/>
          </p:cNvCxnSpPr>
          <p:nvPr userDrawn="1"/>
        </p:nvCxnSpPr>
        <p:spPr>
          <a:xfrm>
            <a:off x="11789570" y="0"/>
            <a:ext cx="0" cy="10287000"/>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sp>
        <p:nvSpPr>
          <p:cNvPr id="33" name="Ellipse">
            <a:extLst>
              <a:ext uri="{FF2B5EF4-FFF2-40B4-BE49-F238E27FC236}">
                <a16:creationId xmlns:a16="http://schemas.microsoft.com/office/drawing/2014/main" id="{C4338F3A-8CB0-905F-5016-4E2B38F744CD}"/>
              </a:ext>
            </a:extLst>
          </p:cNvPr>
          <p:cNvSpPr/>
          <p:nvPr userDrawn="1"/>
        </p:nvSpPr>
        <p:spPr>
          <a:xfrm>
            <a:off x="873852" y="4511318"/>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7" name="Text Placeholder">
            <a:extLst>
              <a:ext uri="{FF2B5EF4-FFF2-40B4-BE49-F238E27FC236}">
                <a16:creationId xmlns:a16="http://schemas.microsoft.com/office/drawing/2014/main" id="{18290F16-429B-3FFC-470B-9AC488DA5E5D}"/>
              </a:ext>
            </a:extLst>
          </p:cNvPr>
          <p:cNvSpPr>
            <a:spLocks noGrp="1"/>
          </p:cNvSpPr>
          <p:nvPr>
            <p:ph type="body" idx="28" hasCustomPrompt="1"/>
            <p:custDataLst>
              <p:tags r:id="rId5"/>
            </p:custDataLst>
          </p:nvPr>
        </p:nvSpPr>
        <p:spPr>
          <a:xfrm>
            <a:off x="1222237" y="4694154"/>
            <a:ext cx="7744601" cy="502905"/>
          </a:xfrm>
        </p:spPr>
        <p:txBody>
          <a:bodyPr lIns="14400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Tree>
    <p:extLst>
      <p:ext uri="{BB962C8B-B14F-4D97-AF65-F5344CB8AC3E}">
        <p14:creationId xmlns:p14="http://schemas.microsoft.com/office/powerpoint/2010/main" val="34835687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eamV2">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800100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70" y="1987943"/>
            <a:ext cx="16507866" cy="941796"/>
          </a:xfrm>
          <a:prstGeom prst="rect">
            <a:avLst/>
          </a:prstGeom>
        </p:spPr>
        <p:txBody>
          <a:bodyPr vert="horz" wrap="square" lIns="0" tIns="0" rIns="0" bIns="0" rtlCol="0" anchor="t" anchorCtr="0">
            <a:sp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99071" y="9288740"/>
            <a:ext cx="16507868" cy="262890"/>
            <a:chOff x="-8378250" y="6004560"/>
            <a:chExt cx="11005245"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8250" y="6092190"/>
              <a:ext cx="11005245"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8" name="Subtitle Placeholder 1">
            <a:extLst>
              <a:ext uri="{FF2B5EF4-FFF2-40B4-BE49-F238E27FC236}">
                <a16:creationId xmlns:a16="http://schemas.microsoft.com/office/drawing/2014/main" id="{95A00E30-C2EB-8F75-F9A6-460303B611E6}"/>
              </a:ext>
            </a:extLst>
          </p:cNvPr>
          <p:cNvSpPr>
            <a:spLocks noGrp="1"/>
          </p:cNvSpPr>
          <p:nvPr>
            <p:ph type="body" idx="26" hasCustomPrompt="1"/>
            <p:custDataLst>
              <p:tags r:id="rId3"/>
            </p:custDataLst>
          </p:nvPr>
        </p:nvSpPr>
        <p:spPr>
          <a:xfrm>
            <a:off x="1222238" y="7791214"/>
            <a:ext cx="4952346" cy="415499"/>
          </a:xfrm>
        </p:spPr>
        <p:txBody>
          <a:bodyPr wrap="square" lIns="14400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9" name="Text Placeholder 1">
            <a:extLst>
              <a:ext uri="{FF2B5EF4-FFF2-40B4-BE49-F238E27FC236}">
                <a16:creationId xmlns:a16="http://schemas.microsoft.com/office/drawing/2014/main" id="{11AD4015-A6A6-4D80-C144-4C11AD88A35F}"/>
              </a:ext>
            </a:extLst>
          </p:cNvPr>
          <p:cNvSpPr>
            <a:spLocks noGrp="1"/>
          </p:cNvSpPr>
          <p:nvPr>
            <p:ph type="body" idx="25" hasCustomPrompt="1"/>
            <p:custDataLst>
              <p:tags r:id="rId4"/>
            </p:custDataLst>
          </p:nvPr>
        </p:nvSpPr>
        <p:spPr>
          <a:xfrm>
            <a:off x="1222238" y="8240840"/>
            <a:ext cx="4952346" cy="767799"/>
          </a:xfrm>
        </p:spPr>
        <p:txBody>
          <a:bodyPr lIns="14400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10" name="Ellipse">
            <a:extLst>
              <a:ext uri="{FF2B5EF4-FFF2-40B4-BE49-F238E27FC236}">
                <a16:creationId xmlns:a16="http://schemas.microsoft.com/office/drawing/2014/main" id="{514009F1-CA6B-1E31-5B8A-FCADC4F60FCF}"/>
              </a:ext>
            </a:extLst>
          </p:cNvPr>
          <p:cNvSpPr/>
          <p:nvPr userDrawn="1"/>
        </p:nvSpPr>
        <p:spPr>
          <a:xfrm>
            <a:off x="873852" y="7842678"/>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1" name="Subtitle Placeholder 2">
            <a:extLst>
              <a:ext uri="{FF2B5EF4-FFF2-40B4-BE49-F238E27FC236}">
                <a16:creationId xmlns:a16="http://schemas.microsoft.com/office/drawing/2014/main" id="{FF56B68E-C3F6-267B-0FFE-53B2CA84CA9B}"/>
              </a:ext>
            </a:extLst>
          </p:cNvPr>
          <p:cNvSpPr>
            <a:spLocks noGrp="1"/>
          </p:cNvSpPr>
          <p:nvPr>
            <p:ph type="body" idx="28" hasCustomPrompt="1"/>
            <p:custDataLst>
              <p:tags r:id="rId5"/>
            </p:custDataLst>
          </p:nvPr>
        </p:nvSpPr>
        <p:spPr>
          <a:xfrm>
            <a:off x="6846818" y="7791214"/>
            <a:ext cx="4952346" cy="415499"/>
          </a:xfrm>
        </p:spPr>
        <p:txBody>
          <a:bodyPr wrap="square" lIns="14400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17" name="Text Placeholder 2">
            <a:extLst>
              <a:ext uri="{FF2B5EF4-FFF2-40B4-BE49-F238E27FC236}">
                <a16:creationId xmlns:a16="http://schemas.microsoft.com/office/drawing/2014/main" id="{353FBF1E-7884-EF83-0B16-0F2951DA9960}"/>
              </a:ext>
            </a:extLst>
          </p:cNvPr>
          <p:cNvSpPr>
            <a:spLocks noGrp="1"/>
          </p:cNvSpPr>
          <p:nvPr>
            <p:ph type="body" idx="29" hasCustomPrompt="1"/>
            <p:custDataLst>
              <p:tags r:id="rId6"/>
            </p:custDataLst>
          </p:nvPr>
        </p:nvSpPr>
        <p:spPr>
          <a:xfrm>
            <a:off x="6846818" y="8240840"/>
            <a:ext cx="4952346" cy="766800"/>
          </a:xfrm>
        </p:spPr>
        <p:txBody>
          <a:bodyPr lIns="14400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0" name="Ellipse">
            <a:extLst>
              <a:ext uri="{FF2B5EF4-FFF2-40B4-BE49-F238E27FC236}">
                <a16:creationId xmlns:a16="http://schemas.microsoft.com/office/drawing/2014/main" id="{A04F8B60-979B-8E17-BE2F-F946E9D353B6}"/>
              </a:ext>
            </a:extLst>
          </p:cNvPr>
          <p:cNvSpPr/>
          <p:nvPr userDrawn="1"/>
        </p:nvSpPr>
        <p:spPr>
          <a:xfrm>
            <a:off x="6498432" y="7842678"/>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Subtitle Placeholder 3">
            <a:extLst>
              <a:ext uri="{FF2B5EF4-FFF2-40B4-BE49-F238E27FC236}">
                <a16:creationId xmlns:a16="http://schemas.microsoft.com/office/drawing/2014/main" id="{153F73B4-CCA3-19FC-0465-9BAFBFBA7317}"/>
              </a:ext>
            </a:extLst>
          </p:cNvPr>
          <p:cNvSpPr>
            <a:spLocks noGrp="1"/>
          </p:cNvSpPr>
          <p:nvPr>
            <p:ph type="body" idx="30" hasCustomPrompt="1"/>
            <p:custDataLst>
              <p:tags r:id="rId7"/>
            </p:custDataLst>
          </p:nvPr>
        </p:nvSpPr>
        <p:spPr>
          <a:xfrm>
            <a:off x="12454592" y="7791214"/>
            <a:ext cx="4952346" cy="415499"/>
          </a:xfrm>
        </p:spPr>
        <p:txBody>
          <a:bodyPr wrap="square" lIns="14400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2" name="Text Placeholder 3">
            <a:extLst>
              <a:ext uri="{FF2B5EF4-FFF2-40B4-BE49-F238E27FC236}">
                <a16:creationId xmlns:a16="http://schemas.microsoft.com/office/drawing/2014/main" id="{06920206-EE03-3E23-1843-24706AAC7ED2}"/>
              </a:ext>
            </a:extLst>
          </p:cNvPr>
          <p:cNvSpPr>
            <a:spLocks noGrp="1"/>
          </p:cNvSpPr>
          <p:nvPr>
            <p:ph type="body" idx="31" hasCustomPrompt="1"/>
            <p:custDataLst>
              <p:tags r:id="rId8"/>
            </p:custDataLst>
          </p:nvPr>
        </p:nvSpPr>
        <p:spPr>
          <a:xfrm>
            <a:off x="12454592" y="8240840"/>
            <a:ext cx="4952346" cy="766800"/>
          </a:xfrm>
        </p:spPr>
        <p:txBody>
          <a:bodyPr lIns="14400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3" name="Ellipse">
            <a:extLst>
              <a:ext uri="{FF2B5EF4-FFF2-40B4-BE49-F238E27FC236}">
                <a16:creationId xmlns:a16="http://schemas.microsoft.com/office/drawing/2014/main" id="{C8CB19B3-D429-E19F-56EF-49559928F348}"/>
              </a:ext>
            </a:extLst>
          </p:cNvPr>
          <p:cNvSpPr/>
          <p:nvPr userDrawn="1"/>
        </p:nvSpPr>
        <p:spPr>
          <a:xfrm>
            <a:off x="12106206" y="7842678"/>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5" name="Picture Placeholder 3">
            <a:extLst>
              <a:ext uri="{FF2B5EF4-FFF2-40B4-BE49-F238E27FC236}">
                <a16:creationId xmlns:a16="http://schemas.microsoft.com/office/drawing/2014/main" id="{DCB4ED70-CE61-00DA-E14E-A692D2FBEE9E}"/>
              </a:ext>
            </a:extLst>
          </p:cNvPr>
          <p:cNvSpPr>
            <a:spLocks noGrp="1"/>
          </p:cNvSpPr>
          <p:nvPr>
            <p:ph type="pic" sz="quarter" idx="27"/>
          </p:nvPr>
        </p:nvSpPr>
        <p:spPr>
          <a:xfrm>
            <a:off x="1222238" y="3740693"/>
            <a:ext cx="4951800" cy="3633933"/>
          </a:xfrm>
          <a:prstGeom prst="roundRect">
            <a:avLst>
              <a:gd name="adj" fmla="val 3332"/>
            </a:avLst>
          </a:prstGeom>
        </p:spPr>
        <p:txBody>
          <a:bodyPr/>
          <a:lstStyle/>
          <a:p>
            <a:endParaRPr lang="ru-RU"/>
          </a:p>
        </p:txBody>
      </p:sp>
      <p:sp>
        <p:nvSpPr>
          <p:cNvPr id="26" name="Picture Placeholder 3">
            <a:extLst>
              <a:ext uri="{FF2B5EF4-FFF2-40B4-BE49-F238E27FC236}">
                <a16:creationId xmlns:a16="http://schemas.microsoft.com/office/drawing/2014/main" id="{878A4A94-E226-94E8-A336-50A86780938C}"/>
              </a:ext>
            </a:extLst>
          </p:cNvPr>
          <p:cNvSpPr>
            <a:spLocks noGrp="1"/>
          </p:cNvSpPr>
          <p:nvPr>
            <p:ph type="pic" sz="quarter" idx="32"/>
          </p:nvPr>
        </p:nvSpPr>
        <p:spPr>
          <a:xfrm>
            <a:off x="6846818" y="3740693"/>
            <a:ext cx="4951800" cy="3633933"/>
          </a:xfrm>
          <a:prstGeom prst="roundRect">
            <a:avLst>
              <a:gd name="adj" fmla="val 3332"/>
            </a:avLst>
          </a:prstGeom>
        </p:spPr>
        <p:txBody>
          <a:bodyPr/>
          <a:lstStyle/>
          <a:p>
            <a:endParaRPr lang="ru-RU"/>
          </a:p>
        </p:txBody>
      </p:sp>
      <p:sp>
        <p:nvSpPr>
          <p:cNvPr id="31" name="Picture Placeholder 3">
            <a:extLst>
              <a:ext uri="{FF2B5EF4-FFF2-40B4-BE49-F238E27FC236}">
                <a16:creationId xmlns:a16="http://schemas.microsoft.com/office/drawing/2014/main" id="{357A91C3-DFD7-D979-D0AF-605A7D4F02C8}"/>
              </a:ext>
            </a:extLst>
          </p:cNvPr>
          <p:cNvSpPr>
            <a:spLocks noGrp="1"/>
          </p:cNvSpPr>
          <p:nvPr>
            <p:ph type="pic" sz="quarter" idx="33"/>
          </p:nvPr>
        </p:nvSpPr>
        <p:spPr>
          <a:xfrm>
            <a:off x="12454592" y="3740693"/>
            <a:ext cx="4951800" cy="3633933"/>
          </a:xfrm>
          <a:prstGeom prst="roundRect">
            <a:avLst>
              <a:gd name="adj" fmla="val 3332"/>
            </a:avLst>
          </a:prstGeom>
        </p:spPr>
        <p:txBody>
          <a:bodyPr/>
          <a:lstStyle/>
          <a:p>
            <a:endParaRPr lang="ru-RU"/>
          </a:p>
        </p:txBody>
      </p:sp>
    </p:spTree>
    <p:extLst>
      <p:ext uri="{BB962C8B-B14F-4D97-AF65-F5344CB8AC3E}">
        <p14:creationId xmlns:p14="http://schemas.microsoft.com/office/powerpoint/2010/main" val="214414679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eamV3">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V="1">
            <a:off x="800100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70" y="1987943"/>
            <a:ext cx="16507866" cy="941796"/>
          </a:xfrm>
          <a:prstGeom prst="rect">
            <a:avLst/>
          </a:prstGeom>
        </p:spPr>
        <p:txBody>
          <a:bodyPr vert="horz" wrap="square" lIns="0" tIns="0" rIns="0" bIns="0" rtlCol="0" anchor="t" anchorCtr="0">
            <a:sp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99071" y="9288740"/>
            <a:ext cx="16507868" cy="262890"/>
            <a:chOff x="-8378250" y="6004560"/>
            <a:chExt cx="11005245"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8250" y="6092190"/>
              <a:ext cx="11005245"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8" name="Subtitle Placeholder 1">
            <a:extLst>
              <a:ext uri="{FF2B5EF4-FFF2-40B4-BE49-F238E27FC236}">
                <a16:creationId xmlns:a16="http://schemas.microsoft.com/office/drawing/2014/main" id="{95A00E30-C2EB-8F75-F9A6-460303B611E6}"/>
              </a:ext>
            </a:extLst>
          </p:cNvPr>
          <p:cNvSpPr>
            <a:spLocks noGrp="1"/>
          </p:cNvSpPr>
          <p:nvPr>
            <p:ph type="body" idx="26" hasCustomPrompt="1"/>
            <p:custDataLst>
              <p:tags r:id="rId3"/>
            </p:custDataLst>
          </p:nvPr>
        </p:nvSpPr>
        <p:spPr>
          <a:xfrm>
            <a:off x="1222238" y="7791214"/>
            <a:ext cx="3537000" cy="415499"/>
          </a:xfrm>
        </p:spPr>
        <p:txBody>
          <a:bodyPr wrap="square" lIns="14400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9" name="Text Placeholder 1">
            <a:extLst>
              <a:ext uri="{FF2B5EF4-FFF2-40B4-BE49-F238E27FC236}">
                <a16:creationId xmlns:a16="http://schemas.microsoft.com/office/drawing/2014/main" id="{11AD4015-A6A6-4D80-C144-4C11AD88A35F}"/>
              </a:ext>
            </a:extLst>
          </p:cNvPr>
          <p:cNvSpPr>
            <a:spLocks noGrp="1"/>
          </p:cNvSpPr>
          <p:nvPr>
            <p:ph type="body" idx="25" hasCustomPrompt="1"/>
            <p:custDataLst>
              <p:tags r:id="rId4"/>
            </p:custDataLst>
          </p:nvPr>
        </p:nvSpPr>
        <p:spPr>
          <a:xfrm>
            <a:off x="1222238" y="8240840"/>
            <a:ext cx="3537000" cy="767799"/>
          </a:xfrm>
        </p:spPr>
        <p:txBody>
          <a:bodyPr lIns="14400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Ellipse">
            <a:extLst>
              <a:ext uri="{FF2B5EF4-FFF2-40B4-BE49-F238E27FC236}">
                <a16:creationId xmlns:a16="http://schemas.microsoft.com/office/drawing/2014/main" id="{514009F1-CA6B-1E31-5B8A-FCADC4F60FCF}"/>
              </a:ext>
            </a:extLst>
          </p:cNvPr>
          <p:cNvSpPr/>
          <p:nvPr userDrawn="1"/>
        </p:nvSpPr>
        <p:spPr>
          <a:xfrm>
            <a:off x="873852" y="7842678"/>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1" name="Subtitle Placeholder 2">
            <a:extLst>
              <a:ext uri="{FF2B5EF4-FFF2-40B4-BE49-F238E27FC236}">
                <a16:creationId xmlns:a16="http://schemas.microsoft.com/office/drawing/2014/main" id="{FF56B68E-C3F6-267B-0FFE-53B2CA84CA9B}"/>
              </a:ext>
            </a:extLst>
          </p:cNvPr>
          <p:cNvSpPr>
            <a:spLocks noGrp="1"/>
          </p:cNvSpPr>
          <p:nvPr>
            <p:ph type="body" idx="28" hasCustomPrompt="1"/>
            <p:custDataLst>
              <p:tags r:id="rId5"/>
            </p:custDataLst>
          </p:nvPr>
        </p:nvSpPr>
        <p:spPr>
          <a:xfrm>
            <a:off x="5445075" y="7791214"/>
            <a:ext cx="3537000" cy="415499"/>
          </a:xfrm>
        </p:spPr>
        <p:txBody>
          <a:bodyPr wrap="square" lIns="14400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17" name="Text Placeholder 2">
            <a:extLst>
              <a:ext uri="{FF2B5EF4-FFF2-40B4-BE49-F238E27FC236}">
                <a16:creationId xmlns:a16="http://schemas.microsoft.com/office/drawing/2014/main" id="{353FBF1E-7884-EF83-0B16-0F2951DA9960}"/>
              </a:ext>
            </a:extLst>
          </p:cNvPr>
          <p:cNvSpPr>
            <a:spLocks noGrp="1"/>
          </p:cNvSpPr>
          <p:nvPr>
            <p:ph type="body" idx="29" hasCustomPrompt="1"/>
            <p:custDataLst>
              <p:tags r:id="rId6"/>
            </p:custDataLst>
          </p:nvPr>
        </p:nvSpPr>
        <p:spPr>
          <a:xfrm>
            <a:off x="5445075" y="8240840"/>
            <a:ext cx="3537000" cy="766800"/>
          </a:xfrm>
        </p:spPr>
        <p:txBody>
          <a:bodyPr lIns="14400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0" name="Ellipse">
            <a:extLst>
              <a:ext uri="{FF2B5EF4-FFF2-40B4-BE49-F238E27FC236}">
                <a16:creationId xmlns:a16="http://schemas.microsoft.com/office/drawing/2014/main" id="{A04F8B60-979B-8E17-BE2F-F946E9D353B6}"/>
              </a:ext>
            </a:extLst>
          </p:cNvPr>
          <p:cNvSpPr/>
          <p:nvPr userDrawn="1"/>
        </p:nvSpPr>
        <p:spPr>
          <a:xfrm>
            <a:off x="5096690" y="7842678"/>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Subtitle Placeholder 3">
            <a:extLst>
              <a:ext uri="{FF2B5EF4-FFF2-40B4-BE49-F238E27FC236}">
                <a16:creationId xmlns:a16="http://schemas.microsoft.com/office/drawing/2014/main" id="{153F73B4-CCA3-19FC-0465-9BAFBFBA7317}"/>
              </a:ext>
            </a:extLst>
          </p:cNvPr>
          <p:cNvSpPr>
            <a:spLocks noGrp="1"/>
          </p:cNvSpPr>
          <p:nvPr>
            <p:ph type="body" idx="30" hasCustomPrompt="1"/>
            <p:custDataLst>
              <p:tags r:id="rId7"/>
            </p:custDataLst>
          </p:nvPr>
        </p:nvSpPr>
        <p:spPr>
          <a:xfrm>
            <a:off x="9657717" y="7791214"/>
            <a:ext cx="3535425" cy="415499"/>
          </a:xfrm>
        </p:spPr>
        <p:txBody>
          <a:bodyPr wrap="square" lIns="14400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2" name="Text Placeholder 3">
            <a:extLst>
              <a:ext uri="{FF2B5EF4-FFF2-40B4-BE49-F238E27FC236}">
                <a16:creationId xmlns:a16="http://schemas.microsoft.com/office/drawing/2014/main" id="{06920206-EE03-3E23-1843-24706AAC7ED2}"/>
              </a:ext>
            </a:extLst>
          </p:cNvPr>
          <p:cNvSpPr>
            <a:spLocks noGrp="1"/>
          </p:cNvSpPr>
          <p:nvPr>
            <p:ph type="body" idx="31" hasCustomPrompt="1"/>
            <p:custDataLst>
              <p:tags r:id="rId8"/>
            </p:custDataLst>
          </p:nvPr>
        </p:nvSpPr>
        <p:spPr>
          <a:xfrm>
            <a:off x="9657717" y="8240840"/>
            <a:ext cx="3535425" cy="766800"/>
          </a:xfrm>
        </p:spPr>
        <p:txBody>
          <a:bodyPr lIns="14400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3" name="Ellipse">
            <a:extLst>
              <a:ext uri="{FF2B5EF4-FFF2-40B4-BE49-F238E27FC236}">
                <a16:creationId xmlns:a16="http://schemas.microsoft.com/office/drawing/2014/main" id="{C8CB19B3-D429-E19F-56EF-49559928F348}"/>
              </a:ext>
            </a:extLst>
          </p:cNvPr>
          <p:cNvSpPr/>
          <p:nvPr userDrawn="1"/>
        </p:nvSpPr>
        <p:spPr>
          <a:xfrm>
            <a:off x="9309332" y="7842678"/>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5" name="Picture Placeholder 3">
            <a:extLst>
              <a:ext uri="{FF2B5EF4-FFF2-40B4-BE49-F238E27FC236}">
                <a16:creationId xmlns:a16="http://schemas.microsoft.com/office/drawing/2014/main" id="{DCB4ED70-CE61-00DA-E14E-A692D2FBEE9E}"/>
              </a:ext>
            </a:extLst>
          </p:cNvPr>
          <p:cNvSpPr>
            <a:spLocks noGrp="1"/>
          </p:cNvSpPr>
          <p:nvPr>
            <p:ph type="pic" sz="quarter" idx="27"/>
          </p:nvPr>
        </p:nvSpPr>
        <p:spPr>
          <a:xfrm>
            <a:off x="1222238" y="3740693"/>
            <a:ext cx="3537000" cy="3633933"/>
          </a:xfrm>
          <a:prstGeom prst="roundRect">
            <a:avLst>
              <a:gd name="adj" fmla="val 3332"/>
            </a:avLst>
          </a:prstGeom>
        </p:spPr>
        <p:txBody>
          <a:bodyPr/>
          <a:lstStyle/>
          <a:p>
            <a:endParaRPr lang="ru-RU"/>
          </a:p>
        </p:txBody>
      </p:sp>
      <p:sp>
        <p:nvSpPr>
          <p:cNvPr id="26" name="Picture Placeholder 3">
            <a:extLst>
              <a:ext uri="{FF2B5EF4-FFF2-40B4-BE49-F238E27FC236}">
                <a16:creationId xmlns:a16="http://schemas.microsoft.com/office/drawing/2014/main" id="{878A4A94-E226-94E8-A336-50A86780938C}"/>
              </a:ext>
            </a:extLst>
          </p:cNvPr>
          <p:cNvSpPr>
            <a:spLocks noGrp="1"/>
          </p:cNvSpPr>
          <p:nvPr>
            <p:ph type="pic" sz="quarter" idx="32"/>
          </p:nvPr>
        </p:nvSpPr>
        <p:spPr>
          <a:xfrm>
            <a:off x="5445075" y="3740693"/>
            <a:ext cx="3537000" cy="3633933"/>
          </a:xfrm>
          <a:prstGeom prst="roundRect">
            <a:avLst>
              <a:gd name="adj" fmla="val 3332"/>
            </a:avLst>
          </a:prstGeom>
        </p:spPr>
        <p:txBody>
          <a:bodyPr/>
          <a:lstStyle/>
          <a:p>
            <a:endParaRPr lang="ru-RU"/>
          </a:p>
        </p:txBody>
      </p:sp>
      <p:sp>
        <p:nvSpPr>
          <p:cNvPr id="31" name="Picture Placeholder 3">
            <a:extLst>
              <a:ext uri="{FF2B5EF4-FFF2-40B4-BE49-F238E27FC236}">
                <a16:creationId xmlns:a16="http://schemas.microsoft.com/office/drawing/2014/main" id="{357A91C3-DFD7-D979-D0AF-605A7D4F02C8}"/>
              </a:ext>
            </a:extLst>
          </p:cNvPr>
          <p:cNvSpPr>
            <a:spLocks noGrp="1"/>
          </p:cNvSpPr>
          <p:nvPr>
            <p:ph type="pic" sz="quarter" idx="33"/>
          </p:nvPr>
        </p:nvSpPr>
        <p:spPr>
          <a:xfrm>
            <a:off x="9656142" y="3740693"/>
            <a:ext cx="3537000" cy="3633933"/>
          </a:xfrm>
          <a:prstGeom prst="roundRect">
            <a:avLst>
              <a:gd name="adj" fmla="val 3332"/>
            </a:avLst>
          </a:prstGeom>
        </p:spPr>
        <p:txBody>
          <a:bodyPr/>
          <a:lstStyle/>
          <a:p>
            <a:endParaRPr lang="ru-RU"/>
          </a:p>
        </p:txBody>
      </p:sp>
      <p:sp>
        <p:nvSpPr>
          <p:cNvPr id="4" name="Subtitle Placeholder 4">
            <a:extLst>
              <a:ext uri="{FF2B5EF4-FFF2-40B4-BE49-F238E27FC236}">
                <a16:creationId xmlns:a16="http://schemas.microsoft.com/office/drawing/2014/main" id="{AEC0026E-1365-6F3B-1D55-C94ABB7C9E02}"/>
              </a:ext>
            </a:extLst>
          </p:cNvPr>
          <p:cNvSpPr>
            <a:spLocks noGrp="1"/>
          </p:cNvSpPr>
          <p:nvPr>
            <p:ph type="body" idx="34" hasCustomPrompt="1"/>
            <p:custDataLst>
              <p:tags r:id="rId9"/>
            </p:custDataLst>
          </p:nvPr>
        </p:nvSpPr>
        <p:spPr>
          <a:xfrm>
            <a:off x="13863473" y="7791214"/>
            <a:ext cx="3535425" cy="415499"/>
          </a:xfrm>
        </p:spPr>
        <p:txBody>
          <a:bodyPr wrap="square" lIns="14400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7" name="Text Placeholder 4">
            <a:extLst>
              <a:ext uri="{FF2B5EF4-FFF2-40B4-BE49-F238E27FC236}">
                <a16:creationId xmlns:a16="http://schemas.microsoft.com/office/drawing/2014/main" id="{07DEE0A4-F588-693E-5AAF-DF4C53C108EC}"/>
              </a:ext>
            </a:extLst>
          </p:cNvPr>
          <p:cNvSpPr>
            <a:spLocks noGrp="1"/>
          </p:cNvSpPr>
          <p:nvPr>
            <p:ph type="body" idx="35" hasCustomPrompt="1"/>
            <p:custDataLst>
              <p:tags r:id="rId10"/>
            </p:custDataLst>
          </p:nvPr>
        </p:nvSpPr>
        <p:spPr>
          <a:xfrm>
            <a:off x="13863473" y="8240840"/>
            <a:ext cx="3535425" cy="766800"/>
          </a:xfrm>
        </p:spPr>
        <p:txBody>
          <a:bodyPr lIns="14400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4" name="Ellipse">
            <a:extLst>
              <a:ext uri="{FF2B5EF4-FFF2-40B4-BE49-F238E27FC236}">
                <a16:creationId xmlns:a16="http://schemas.microsoft.com/office/drawing/2014/main" id="{D7FB872C-1CFF-A60B-2011-2147FD5A1FB7}"/>
              </a:ext>
            </a:extLst>
          </p:cNvPr>
          <p:cNvSpPr/>
          <p:nvPr userDrawn="1"/>
        </p:nvSpPr>
        <p:spPr>
          <a:xfrm>
            <a:off x="13515087" y="7842678"/>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8" name="Picture Placeholder 3">
            <a:extLst>
              <a:ext uri="{FF2B5EF4-FFF2-40B4-BE49-F238E27FC236}">
                <a16:creationId xmlns:a16="http://schemas.microsoft.com/office/drawing/2014/main" id="{D0FCBFD9-B522-015E-0653-5FD5FC0844DF}"/>
              </a:ext>
            </a:extLst>
          </p:cNvPr>
          <p:cNvSpPr>
            <a:spLocks noGrp="1"/>
          </p:cNvSpPr>
          <p:nvPr>
            <p:ph type="pic" sz="quarter" idx="36"/>
          </p:nvPr>
        </p:nvSpPr>
        <p:spPr>
          <a:xfrm>
            <a:off x="13861898" y="3740693"/>
            <a:ext cx="3537000" cy="3633933"/>
          </a:xfrm>
          <a:prstGeom prst="roundRect">
            <a:avLst>
              <a:gd name="adj" fmla="val 3332"/>
            </a:avLst>
          </a:prstGeom>
        </p:spPr>
        <p:txBody>
          <a:bodyPr/>
          <a:lstStyle/>
          <a:p>
            <a:endParaRPr lang="ru-RU"/>
          </a:p>
        </p:txBody>
      </p:sp>
    </p:spTree>
    <p:extLst>
      <p:ext uri="{BB962C8B-B14F-4D97-AF65-F5344CB8AC3E}">
        <p14:creationId xmlns:p14="http://schemas.microsoft.com/office/powerpoint/2010/main" val="130904763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eamV4">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V="1">
            <a:off x="800100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70" y="1987943"/>
            <a:ext cx="5275512" cy="1883592"/>
          </a:xfrm>
          <a:prstGeom prst="rect">
            <a:avLst/>
          </a:prstGeom>
        </p:spPr>
        <p:txBody>
          <a:bodyPr vert="horz" wrap="square" lIns="0" tIns="0" rIns="0" bIns="0" rtlCol="0" anchor="t" anchorCtr="0">
            <a:sp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8" name="Subtitle Placeholder">
            <a:extLst>
              <a:ext uri="{FF2B5EF4-FFF2-40B4-BE49-F238E27FC236}">
                <a16:creationId xmlns:a16="http://schemas.microsoft.com/office/drawing/2014/main" id="{95A00E30-C2EB-8F75-F9A6-460303B611E6}"/>
              </a:ext>
            </a:extLst>
          </p:cNvPr>
          <p:cNvSpPr>
            <a:spLocks noGrp="1"/>
          </p:cNvSpPr>
          <p:nvPr>
            <p:ph type="body" idx="26" hasCustomPrompt="1"/>
            <p:custDataLst>
              <p:tags r:id="rId3"/>
            </p:custDataLst>
          </p:nvPr>
        </p:nvSpPr>
        <p:spPr>
          <a:xfrm>
            <a:off x="1222237" y="8583128"/>
            <a:ext cx="4952345" cy="415499"/>
          </a:xfrm>
        </p:spPr>
        <p:txBody>
          <a:bodyPr wrap="square" lIns="14400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9" name="Text Placeholder">
            <a:extLst>
              <a:ext uri="{FF2B5EF4-FFF2-40B4-BE49-F238E27FC236}">
                <a16:creationId xmlns:a16="http://schemas.microsoft.com/office/drawing/2014/main" id="{11AD4015-A6A6-4D80-C144-4C11AD88A35F}"/>
              </a:ext>
            </a:extLst>
          </p:cNvPr>
          <p:cNvSpPr>
            <a:spLocks noGrp="1"/>
          </p:cNvSpPr>
          <p:nvPr>
            <p:ph type="body" idx="25" hasCustomPrompt="1"/>
            <p:custDataLst>
              <p:tags r:id="rId4"/>
            </p:custDataLst>
          </p:nvPr>
        </p:nvSpPr>
        <p:spPr>
          <a:xfrm>
            <a:off x="1222237" y="9032755"/>
            <a:ext cx="4952345" cy="393851"/>
          </a:xfrm>
        </p:spPr>
        <p:txBody>
          <a:bodyPr lIns="14400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10" name="Ellipse">
            <a:extLst>
              <a:ext uri="{FF2B5EF4-FFF2-40B4-BE49-F238E27FC236}">
                <a16:creationId xmlns:a16="http://schemas.microsoft.com/office/drawing/2014/main" id="{514009F1-CA6B-1E31-5B8A-FCADC4F60FCF}"/>
              </a:ext>
            </a:extLst>
          </p:cNvPr>
          <p:cNvSpPr/>
          <p:nvPr userDrawn="1"/>
        </p:nvSpPr>
        <p:spPr>
          <a:xfrm>
            <a:off x="873852" y="8634593"/>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1" name="Subtitle Placeholder">
            <a:extLst>
              <a:ext uri="{FF2B5EF4-FFF2-40B4-BE49-F238E27FC236}">
                <a16:creationId xmlns:a16="http://schemas.microsoft.com/office/drawing/2014/main" id="{FF56B68E-C3F6-267B-0FFE-53B2CA84CA9B}"/>
              </a:ext>
            </a:extLst>
          </p:cNvPr>
          <p:cNvSpPr>
            <a:spLocks noGrp="1"/>
          </p:cNvSpPr>
          <p:nvPr>
            <p:ph type="body" idx="28" hasCustomPrompt="1"/>
            <p:custDataLst>
              <p:tags r:id="rId5"/>
            </p:custDataLst>
          </p:nvPr>
        </p:nvSpPr>
        <p:spPr>
          <a:xfrm>
            <a:off x="6504147" y="8583128"/>
            <a:ext cx="3402000" cy="415499"/>
          </a:xfrm>
        </p:spPr>
        <p:txBody>
          <a:bodyPr wrap="square" lIns="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7" name="Text Placeholder">
            <a:extLst>
              <a:ext uri="{FF2B5EF4-FFF2-40B4-BE49-F238E27FC236}">
                <a16:creationId xmlns:a16="http://schemas.microsoft.com/office/drawing/2014/main" id="{353FBF1E-7884-EF83-0B16-0F2951DA9960}"/>
              </a:ext>
            </a:extLst>
          </p:cNvPr>
          <p:cNvSpPr>
            <a:spLocks noGrp="1"/>
          </p:cNvSpPr>
          <p:nvPr>
            <p:ph type="body" idx="29" hasCustomPrompt="1"/>
            <p:custDataLst>
              <p:tags r:id="rId6"/>
            </p:custDataLst>
          </p:nvPr>
        </p:nvSpPr>
        <p:spPr>
          <a:xfrm>
            <a:off x="6504147" y="9032755"/>
            <a:ext cx="3402000" cy="393851"/>
          </a:xfrm>
        </p:spPr>
        <p:txBody>
          <a:bodyPr lIns="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21" name="Subtitle Placeholder">
            <a:extLst>
              <a:ext uri="{FF2B5EF4-FFF2-40B4-BE49-F238E27FC236}">
                <a16:creationId xmlns:a16="http://schemas.microsoft.com/office/drawing/2014/main" id="{153F73B4-CCA3-19FC-0465-9BAFBFBA7317}"/>
              </a:ext>
            </a:extLst>
          </p:cNvPr>
          <p:cNvSpPr>
            <a:spLocks noGrp="1"/>
          </p:cNvSpPr>
          <p:nvPr>
            <p:ph type="body" idx="30" hasCustomPrompt="1"/>
            <p:custDataLst>
              <p:tags r:id="rId7"/>
            </p:custDataLst>
          </p:nvPr>
        </p:nvSpPr>
        <p:spPr>
          <a:xfrm>
            <a:off x="10253037" y="8583128"/>
            <a:ext cx="3402000" cy="415499"/>
          </a:xfrm>
        </p:spPr>
        <p:txBody>
          <a:bodyPr wrap="square" lIns="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2" name="Text Placeholder">
            <a:extLst>
              <a:ext uri="{FF2B5EF4-FFF2-40B4-BE49-F238E27FC236}">
                <a16:creationId xmlns:a16="http://schemas.microsoft.com/office/drawing/2014/main" id="{06920206-EE03-3E23-1843-24706AAC7ED2}"/>
              </a:ext>
            </a:extLst>
          </p:cNvPr>
          <p:cNvSpPr>
            <a:spLocks noGrp="1"/>
          </p:cNvSpPr>
          <p:nvPr>
            <p:ph type="body" idx="31" hasCustomPrompt="1"/>
            <p:custDataLst>
              <p:tags r:id="rId8"/>
            </p:custDataLst>
          </p:nvPr>
        </p:nvSpPr>
        <p:spPr>
          <a:xfrm>
            <a:off x="10253037" y="9032755"/>
            <a:ext cx="3402000" cy="393851"/>
          </a:xfrm>
        </p:spPr>
        <p:txBody>
          <a:bodyPr lIns="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25" name="Picture Placeholder 3">
            <a:extLst>
              <a:ext uri="{FF2B5EF4-FFF2-40B4-BE49-F238E27FC236}">
                <a16:creationId xmlns:a16="http://schemas.microsoft.com/office/drawing/2014/main" id="{DCB4ED70-CE61-00DA-E14E-A692D2FBEE9E}"/>
              </a:ext>
            </a:extLst>
          </p:cNvPr>
          <p:cNvSpPr>
            <a:spLocks noGrp="1"/>
          </p:cNvSpPr>
          <p:nvPr>
            <p:ph type="pic" sz="quarter" idx="27"/>
          </p:nvPr>
        </p:nvSpPr>
        <p:spPr>
          <a:xfrm>
            <a:off x="899071" y="3298785"/>
            <a:ext cx="5258186" cy="4867755"/>
          </a:xfrm>
          <a:prstGeom prst="roundRect">
            <a:avLst>
              <a:gd name="adj" fmla="val 3332"/>
            </a:avLst>
          </a:prstGeom>
        </p:spPr>
        <p:txBody>
          <a:bodyPr/>
          <a:lstStyle/>
          <a:p>
            <a:endParaRPr lang="ru-RU"/>
          </a:p>
        </p:txBody>
      </p:sp>
      <p:sp>
        <p:nvSpPr>
          <p:cNvPr id="26" name="Picture Placeholder 3">
            <a:extLst>
              <a:ext uri="{FF2B5EF4-FFF2-40B4-BE49-F238E27FC236}">
                <a16:creationId xmlns:a16="http://schemas.microsoft.com/office/drawing/2014/main" id="{878A4A94-E226-94E8-A336-50A86780938C}"/>
              </a:ext>
            </a:extLst>
          </p:cNvPr>
          <p:cNvSpPr>
            <a:spLocks noGrp="1"/>
          </p:cNvSpPr>
          <p:nvPr>
            <p:ph type="pic" sz="quarter" idx="32"/>
          </p:nvPr>
        </p:nvSpPr>
        <p:spPr>
          <a:xfrm>
            <a:off x="6504147" y="5935414"/>
            <a:ext cx="3402000" cy="2231126"/>
          </a:xfrm>
          <a:prstGeom prst="roundRect">
            <a:avLst>
              <a:gd name="adj" fmla="val 3332"/>
            </a:avLst>
          </a:prstGeom>
        </p:spPr>
        <p:txBody>
          <a:bodyPr/>
          <a:lstStyle/>
          <a:p>
            <a:endParaRPr lang="ru-RU"/>
          </a:p>
        </p:txBody>
      </p:sp>
      <p:sp>
        <p:nvSpPr>
          <p:cNvPr id="31" name="Picture Placeholder 3">
            <a:extLst>
              <a:ext uri="{FF2B5EF4-FFF2-40B4-BE49-F238E27FC236}">
                <a16:creationId xmlns:a16="http://schemas.microsoft.com/office/drawing/2014/main" id="{357A91C3-DFD7-D979-D0AF-605A7D4F02C8}"/>
              </a:ext>
            </a:extLst>
          </p:cNvPr>
          <p:cNvSpPr>
            <a:spLocks noGrp="1"/>
          </p:cNvSpPr>
          <p:nvPr>
            <p:ph type="pic" sz="quarter" idx="33"/>
          </p:nvPr>
        </p:nvSpPr>
        <p:spPr>
          <a:xfrm>
            <a:off x="10253037" y="5935414"/>
            <a:ext cx="3402000" cy="2231126"/>
          </a:xfrm>
          <a:prstGeom prst="roundRect">
            <a:avLst>
              <a:gd name="adj" fmla="val 3332"/>
            </a:avLst>
          </a:prstGeom>
        </p:spPr>
        <p:txBody>
          <a:bodyPr/>
          <a:lstStyle/>
          <a:p>
            <a:endParaRPr lang="ru-RU"/>
          </a:p>
        </p:txBody>
      </p:sp>
      <p:sp>
        <p:nvSpPr>
          <p:cNvPr id="4" name="Subtitle Placeholder">
            <a:extLst>
              <a:ext uri="{FF2B5EF4-FFF2-40B4-BE49-F238E27FC236}">
                <a16:creationId xmlns:a16="http://schemas.microsoft.com/office/drawing/2014/main" id="{AEC0026E-1365-6F3B-1D55-C94ABB7C9E02}"/>
              </a:ext>
            </a:extLst>
          </p:cNvPr>
          <p:cNvSpPr>
            <a:spLocks noGrp="1"/>
          </p:cNvSpPr>
          <p:nvPr>
            <p:ph type="body" idx="34" hasCustomPrompt="1"/>
            <p:custDataLst>
              <p:tags r:id="rId9"/>
            </p:custDataLst>
          </p:nvPr>
        </p:nvSpPr>
        <p:spPr>
          <a:xfrm>
            <a:off x="14003504" y="8583128"/>
            <a:ext cx="3402000" cy="415499"/>
          </a:xfrm>
        </p:spPr>
        <p:txBody>
          <a:bodyPr wrap="square" lIns="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7" name="Text Placeholder">
            <a:extLst>
              <a:ext uri="{FF2B5EF4-FFF2-40B4-BE49-F238E27FC236}">
                <a16:creationId xmlns:a16="http://schemas.microsoft.com/office/drawing/2014/main" id="{07DEE0A4-F588-693E-5AAF-DF4C53C108EC}"/>
              </a:ext>
            </a:extLst>
          </p:cNvPr>
          <p:cNvSpPr>
            <a:spLocks noGrp="1"/>
          </p:cNvSpPr>
          <p:nvPr>
            <p:ph type="body" idx="35" hasCustomPrompt="1"/>
            <p:custDataLst>
              <p:tags r:id="rId10"/>
            </p:custDataLst>
          </p:nvPr>
        </p:nvSpPr>
        <p:spPr>
          <a:xfrm>
            <a:off x="14003504" y="9032755"/>
            <a:ext cx="3402000" cy="393851"/>
          </a:xfrm>
        </p:spPr>
        <p:txBody>
          <a:bodyPr lIns="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28" name="Picture Placeholder 3">
            <a:extLst>
              <a:ext uri="{FF2B5EF4-FFF2-40B4-BE49-F238E27FC236}">
                <a16:creationId xmlns:a16="http://schemas.microsoft.com/office/drawing/2014/main" id="{D0FCBFD9-B522-015E-0653-5FD5FC0844DF}"/>
              </a:ext>
            </a:extLst>
          </p:cNvPr>
          <p:cNvSpPr>
            <a:spLocks noGrp="1"/>
          </p:cNvSpPr>
          <p:nvPr>
            <p:ph type="pic" sz="quarter" idx="36"/>
          </p:nvPr>
        </p:nvSpPr>
        <p:spPr>
          <a:xfrm>
            <a:off x="14001929" y="5935414"/>
            <a:ext cx="3402000" cy="2231126"/>
          </a:xfrm>
          <a:prstGeom prst="roundRect">
            <a:avLst>
              <a:gd name="adj" fmla="val 3332"/>
            </a:avLst>
          </a:prstGeom>
        </p:spPr>
        <p:txBody>
          <a:bodyPr/>
          <a:lstStyle/>
          <a:p>
            <a:endParaRPr lang="ru-RU"/>
          </a:p>
        </p:txBody>
      </p:sp>
      <p:sp>
        <p:nvSpPr>
          <p:cNvPr id="39" name="Subtitle Placeholder">
            <a:extLst>
              <a:ext uri="{FF2B5EF4-FFF2-40B4-BE49-F238E27FC236}">
                <a16:creationId xmlns:a16="http://schemas.microsoft.com/office/drawing/2014/main" id="{F1A719AE-050F-01F3-3C1B-3F78E497FA20}"/>
              </a:ext>
            </a:extLst>
          </p:cNvPr>
          <p:cNvSpPr>
            <a:spLocks noGrp="1"/>
          </p:cNvSpPr>
          <p:nvPr>
            <p:ph type="body" idx="37" hasCustomPrompt="1"/>
            <p:custDataLst>
              <p:tags r:id="rId11"/>
            </p:custDataLst>
          </p:nvPr>
        </p:nvSpPr>
        <p:spPr>
          <a:xfrm>
            <a:off x="6527007" y="4618513"/>
            <a:ext cx="3402000" cy="415499"/>
          </a:xfrm>
        </p:spPr>
        <p:txBody>
          <a:bodyPr wrap="square" lIns="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40" name="Text Placeholder">
            <a:extLst>
              <a:ext uri="{FF2B5EF4-FFF2-40B4-BE49-F238E27FC236}">
                <a16:creationId xmlns:a16="http://schemas.microsoft.com/office/drawing/2014/main" id="{BF663881-202B-BF78-625B-4AA986C61521}"/>
              </a:ext>
            </a:extLst>
          </p:cNvPr>
          <p:cNvSpPr>
            <a:spLocks noGrp="1"/>
          </p:cNvSpPr>
          <p:nvPr>
            <p:ph type="body" idx="38" hasCustomPrompt="1"/>
            <p:custDataLst>
              <p:tags r:id="rId12"/>
            </p:custDataLst>
          </p:nvPr>
        </p:nvSpPr>
        <p:spPr>
          <a:xfrm>
            <a:off x="6527007" y="5068139"/>
            <a:ext cx="3402000" cy="393851"/>
          </a:xfrm>
        </p:spPr>
        <p:txBody>
          <a:bodyPr lIns="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41" name="Subtitle Placeholder">
            <a:extLst>
              <a:ext uri="{FF2B5EF4-FFF2-40B4-BE49-F238E27FC236}">
                <a16:creationId xmlns:a16="http://schemas.microsoft.com/office/drawing/2014/main" id="{E731D626-F8E0-4F18-D6D7-D55441A8F24E}"/>
              </a:ext>
            </a:extLst>
          </p:cNvPr>
          <p:cNvSpPr>
            <a:spLocks noGrp="1"/>
          </p:cNvSpPr>
          <p:nvPr>
            <p:ph type="body" idx="39" hasCustomPrompt="1"/>
            <p:custDataLst>
              <p:tags r:id="rId13"/>
            </p:custDataLst>
          </p:nvPr>
        </p:nvSpPr>
        <p:spPr>
          <a:xfrm>
            <a:off x="10275897" y="4618513"/>
            <a:ext cx="3402000" cy="415499"/>
          </a:xfrm>
        </p:spPr>
        <p:txBody>
          <a:bodyPr wrap="square" lIns="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42" name="Text Placeholder">
            <a:extLst>
              <a:ext uri="{FF2B5EF4-FFF2-40B4-BE49-F238E27FC236}">
                <a16:creationId xmlns:a16="http://schemas.microsoft.com/office/drawing/2014/main" id="{E11A4060-6E73-77D0-7C57-0DF97F8074B5}"/>
              </a:ext>
            </a:extLst>
          </p:cNvPr>
          <p:cNvSpPr>
            <a:spLocks noGrp="1"/>
          </p:cNvSpPr>
          <p:nvPr>
            <p:ph type="body" idx="40" hasCustomPrompt="1"/>
            <p:custDataLst>
              <p:tags r:id="rId14"/>
            </p:custDataLst>
          </p:nvPr>
        </p:nvSpPr>
        <p:spPr>
          <a:xfrm>
            <a:off x="10275897" y="5068139"/>
            <a:ext cx="3402000" cy="393851"/>
          </a:xfrm>
        </p:spPr>
        <p:txBody>
          <a:bodyPr lIns="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43" name="Picture Placeholder 3">
            <a:extLst>
              <a:ext uri="{FF2B5EF4-FFF2-40B4-BE49-F238E27FC236}">
                <a16:creationId xmlns:a16="http://schemas.microsoft.com/office/drawing/2014/main" id="{B6EAE5C0-90E2-825B-26B7-B5B662882502}"/>
              </a:ext>
            </a:extLst>
          </p:cNvPr>
          <p:cNvSpPr>
            <a:spLocks noGrp="1"/>
          </p:cNvSpPr>
          <p:nvPr>
            <p:ph type="pic" sz="quarter" idx="41"/>
          </p:nvPr>
        </p:nvSpPr>
        <p:spPr>
          <a:xfrm>
            <a:off x="6527007" y="1970798"/>
            <a:ext cx="3402000" cy="2231126"/>
          </a:xfrm>
          <a:prstGeom prst="roundRect">
            <a:avLst>
              <a:gd name="adj" fmla="val 3332"/>
            </a:avLst>
          </a:prstGeom>
        </p:spPr>
        <p:txBody>
          <a:bodyPr/>
          <a:lstStyle/>
          <a:p>
            <a:endParaRPr lang="ru-RU"/>
          </a:p>
        </p:txBody>
      </p:sp>
      <p:sp>
        <p:nvSpPr>
          <p:cNvPr id="44" name="Picture Placeholder 3">
            <a:extLst>
              <a:ext uri="{FF2B5EF4-FFF2-40B4-BE49-F238E27FC236}">
                <a16:creationId xmlns:a16="http://schemas.microsoft.com/office/drawing/2014/main" id="{3C00A760-EDC6-EEBD-D5AA-81E49FEA0E0F}"/>
              </a:ext>
            </a:extLst>
          </p:cNvPr>
          <p:cNvSpPr>
            <a:spLocks noGrp="1"/>
          </p:cNvSpPr>
          <p:nvPr>
            <p:ph type="pic" sz="quarter" idx="42"/>
          </p:nvPr>
        </p:nvSpPr>
        <p:spPr>
          <a:xfrm>
            <a:off x="10275897" y="1970798"/>
            <a:ext cx="3402000" cy="2231126"/>
          </a:xfrm>
          <a:prstGeom prst="roundRect">
            <a:avLst>
              <a:gd name="adj" fmla="val 3332"/>
            </a:avLst>
          </a:prstGeom>
        </p:spPr>
        <p:txBody>
          <a:bodyPr/>
          <a:lstStyle/>
          <a:p>
            <a:endParaRPr lang="ru-RU"/>
          </a:p>
        </p:txBody>
      </p:sp>
      <p:sp>
        <p:nvSpPr>
          <p:cNvPr id="45" name="Subtitle Placeholder">
            <a:extLst>
              <a:ext uri="{FF2B5EF4-FFF2-40B4-BE49-F238E27FC236}">
                <a16:creationId xmlns:a16="http://schemas.microsoft.com/office/drawing/2014/main" id="{22CB341B-F2DA-F3E8-DB9F-4080B3210421}"/>
              </a:ext>
            </a:extLst>
          </p:cNvPr>
          <p:cNvSpPr>
            <a:spLocks noGrp="1"/>
          </p:cNvSpPr>
          <p:nvPr>
            <p:ph type="body" idx="43" hasCustomPrompt="1"/>
            <p:custDataLst>
              <p:tags r:id="rId15"/>
            </p:custDataLst>
          </p:nvPr>
        </p:nvSpPr>
        <p:spPr>
          <a:xfrm>
            <a:off x="14026364" y="4618513"/>
            <a:ext cx="3402000" cy="415499"/>
          </a:xfrm>
        </p:spPr>
        <p:txBody>
          <a:bodyPr wrap="square" lIns="0" tIns="0" rIns="0" bIns="0" anchor="ctr" anchorCtr="0">
            <a:sp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46" name="Text Placeholder">
            <a:extLst>
              <a:ext uri="{FF2B5EF4-FFF2-40B4-BE49-F238E27FC236}">
                <a16:creationId xmlns:a16="http://schemas.microsoft.com/office/drawing/2014/main" id="{B380956B-FEC9-C1F4-7B72-F894FECD8112}"/>
              </a:ext>
            </a:extLst>
          </p:cNvPr>
          <p:cNvSpPr>
            <a:spLocks noGrp="1"/>
          </p:cNvSpPr>
          <p:nvPr>
            <p:ph type="body" idx="44" hasCustomPrompt="1"/>
            <p:custDataLst>
              <p:tags r:id="rId16"/>
            </p:custDataLst>
          </p:nvPr>
        </p:nvSpPr>
        <p:spPr>
          <a:xfrm>
            <a:off x="14026364" y="5068139"/>
            <a:ext cx="3402000" cy="393851"/>
          </a:xfrm>
        </p:spPr>
        <p:txBody>
          <a:bodyPr lIns="0" tIns="36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47" name="Picture Placeholder 3">
            <a:extLst>
              <a:ext uri="{FF2B5EF4-FFF2-40B4-BE49-F238E27FC236}">
                <a16:creationId xmlns:a16="http://schemas.microsoft.com/office/drawing/2014/main" id="{24641AA4-8237-F965-26CD-D1E19E5F864D}"/>
              </a:ext>
            </a:extLst>
          </p:cNvPr>
          <p:cNvSpPr>
            <a:spLocks noGrp="1"/>
          </p:cNvSpPr>
          <p:nvPr>
            <p:ph type="pic" sz="quarter" idx="45"/>
          </p:nvPr>
        </p:nvSpPr>
        <p:spPr>
          <a:xfrm>
            <a:off x="14024789" y="1970798"/>
            <a:ext cx="3402000" cy="2231126"/>
          </a:xfrm>
          <a:prstGeom prst="roundRect">
            <a:avLst>
              <a:gd name="adj" fmla="val 3332"/>
            </a:avLst>
          </a:prstGeom>
        </p:spPr>
        <p:txBody>
          <a:bodyPr/>
          <a:lstStyle/>
          <a:p>
            <a:endParaRPr lang="ru-RU"/>
          </a:p>
        </p:txBody>
      </p:sp>
      <p:sp>
        <p:nvSpPr>
          <p:cNvPr id="48" name="Arc 47">
            <a:extLst>
              <a:ext uri="{FF2B5EF4-FFF2-40B4-BE49-F238E27FC236}">
                <a16:creationId xmlns:a16="http://schemas.microsoft.com/office/drawing/2014/main" id="{FF8FE979-ABAB-5DE9-570E-B33C864957F7}"/>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Tree>
    <p:extLst>
      <p:ext uri="{BB962C8B-B14F-4D97-AF65-F5344CB8AC3E}">
        <p14:creationId xmlns:p14="http://schemas.microsoft.com/office/powerpoint/2010/main" val="69072799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s">
    <p:bg>
      <p:bgPr>
        <a:solidFill>
          <a:schemeClr val="accent6"/>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1C768427-780E-7D3C-C280-31A4EC9977A7}"/>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70" y="1987943"/>
            <a:ext cx="16507866" cy="941796"/>
          </a:xfrm>
          <a:prstGeom prst="rect">
            <a:avLst/>
          </a:prstGeom>
        </p:spPr>
        <p:txBody>
          <a:bodyPr vert="horz" wrap="square" lIns="0" tIns="0" rIns="0" bIns="0" rtlCol="0" anchor="t" anchorCtr="0">
            <a:sp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99071" y="9288740"/>
            <a:ext cx="16507868" cy="262890"/>
            <a:chOff x="-8378250" y="6004560"/>
            <a:chExt cx="11005245"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8250" y="6092190"/>
              <a:ext cx="11005245"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7" name="Content Placeholder 6">
            <a:extLst>
              <a:ext uri="{FF2B5EF4-FFF2-40B4-BE49-F238E27FC236}">
                <a16:creationId xmlns:a16="http://schemas.microsoft.com/office/drawing/2014/main" id="{B1BEF302-616E-A254-3770-30269CAFA0F7}"/>
              </a:ext>
            </a:extLst>
          </p:cNvPr>
          <p:cNvSpPr>
            <a:spLocks noGrp="1"/>
          </p:cNvSpPr>
          <p:nvPr>
            <p:ph sz="quarter" idx="23"/>
          </p:nvPr>
        </p:nvSpPr>
        <p:spPr>
          <a:xfrm>
            <a:off x="899002" y="3279259"/>
            <a:ext cx="16507868" cy="5797955"/>
          </a:xfrm>
        </p:spPr>
        <p:txBody>
          <a:bodyPr>
            <a:normAutofit/>
          </a:bodyPr>
          <a:lstStyle>
            <a:lvl1pPr>
              <a:defRPr sz="1950"/>
            </a:lvl1pPr>
            <a:lvl2pPr>
              <a:defRPr sz="1800"/>
            </a:lvl2pPr>
            <a:lvl3pPr>
              <a:defRPr sz="1650"/>
            </a:lvl3pPr>
            <a:lvl4pPr>
              <a:defRPr sz="1500"/>
            </a:lvl4pPr>
            <a:lvl5pPr>
              <a:defRPr sz="13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ru-RU" dirty="0"/>
          </a:p>
        </p:txBody>
      </p:sp>
    </p:spTree>
    <p:extLst>
      <p:ext uri="{BB962C8B-B14F-4D97-AF65-F5344CB8AC3E}">
        <p14:creationId xmlns:p14="http://schemas.microsoft.com/office/powerpoint/2010/main" val="289867112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QuestionS1V1">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0CC203-7BE5-8A9B-0B35-F8A22FAD0E31}"/>
              </a:ext>
            </a:extLst>
          </p:cNvPr>
          <p:cNvSpPr/>
          <p:nvPr userDrawn="1"/>
        </p:nvSpPr>
        <p:spPr>
          <a:xfrm rot="10800000">
            <a:off x="0" y="2"/>
            <a:ext cx="10287000" cy="10287000"/>
          </a:xfrm>
          <a:prstGeom prst="rect">
            <a:avLst/>
          </a:prstGeom>
          <a:gradFill flip="none" rotWithShape="1">
            <a:gsLst>
              <a:gs pos="0">
                <a:schemeClr val="accent6"/>
              </a:gs>
              <a:gs pos="10000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14" name="Title Placeholder">
            <a:extLst>
              <a:ext uri="{FF2B5EF4-FFF2-40B4-BE49-F238E27FC236}">
                <a16:creationId xmlns:a16="http://schemas.microsoft.com/office/drawing/2014/main" id="{FEA11777-A048-C30E-BAEA-C9EB0D97B5FA}"/>
              </a:ext>
            </a:extLst>
          </p:cNvPr>
          <p:cNvSpPr>
            <a:spLocks noGrp="1"/>
          </p:cNvSpPr>
          <p:nvPr>
            <p:ph type="title" hasCustomPrompt="1"/>
            <p:custDataLst>
              <p:tags r:id="rId2"/>
            </p:custDataLst>
          </p:nvPr>
        </p:nvSpPr>
        <p:spPr>
          <a:xfrm>
            <a:off x="881063" y="1975904"/>
            <a:ext cx="5617370" cy="5650778"/>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8" name="Arc 7">
            <a:extLst>
              <a:ext uri="{FF2B5EF4-FFF2-40B4-BE49-F238E27FC236}">
                <a16:creationId xmlns:a16="http://schemas.microsoft.com/office/drawing/2014/main" id="{E4098D1F-1542-C81A-9B66-4E30251DF06A}"/>
              </a:ext>
            </a:extLst>
          </p:cNvPr>
          <p:cNvSpPr/>
          <p:nvPr userDrawn="1"/>
        </p:nvSpPr>
        <p:spPr>
          <a:xfrm rot="5400000">
            <a:off x="16010909" y="8009909"/>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6" name="Subtitle Placeholder">
            <a:extLst>
              <a:ext uri="{FF2B5EF4-FFF2-40B4-BE49-F238E27FC236}">
                <a16:creationId xmlns:a16="http://schemas.microsoft.com/office/drawing/2014/main" id="{2A78FD94-6223-78B1-FFFD-37F8845F07B5}"/>
              </a:ext>
            </a:extLst>
          </p:cNvPr>
          <p:cNvSpPr>
            <a:spLocks noGrp="1"/>
          </p:cNvSpPr>
          <p:nvPr>
            <p:ph type="body" idx="42" hasCustomPrompt="1"/>
            <p:custDataLst>
              <p:tags r:id="rId3"/>
            </p:custDataLst>
          </p:nvPr>
        </p:nvSpPr>
        <p:spPr>
          <a:xfrm>
            <a:off x="11462116" y="2069156"/>
            <a:ext cx="5944823" cy="1246496"/>
          </a:xfrm>
        </p:spPr>
        <p:txBody>
          <a:bodyPr wrap="square" lIns="0" tIns="0" rIns="0" bIns="0" anchor="ctr" anchorCtr="0">
            <a:noAutofit/>
          </a:bodyPr>
          <a:lstStyle>
            <a:lvl1pPr marL="0" marR="0" indent="0" algn="l" defTabSz="1371600" rtl="0" eaLnBrk="1" fontAlgn="auto" latinLnBrk="0" hangingPunct="1">
              <a:lnSpc>
                <a:spcPct val="100000"/>
              </a:lnSpc>
              <a:spcBef>
                <a:spcPts val="900"/>
              </a:spcBef>
              <a:spcAft>
                <a:spcPts val="0"/>
              </a:spcAft>
              <a:buClrTx/>
              <a:buSzTx/>
              <a:buFont typeface="Arial" panose="020B0604020202020204" pitchFamily="34" charset="0"/>
              <a:buNone/>
              <a:tabLst/>
              <a:defRPr lang="en-US" sz="2700" b="0" dirty="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7" name="Ellipse">
            <a:extLst>
              <a:ext uri="{FF2B5EF4-FFF2-40B4-BE49-F238E27FC236}">
                <a16:creationId xmlns:a16="http://schemas.microsoft.com/office/drawing/2014/main" id="{BE0CDDD6-EB84-AF96-2D8B-D5F89CEA2732}"/>
              </a:ext>
            </a:extLst>
          </p:cNvPr>
          <p:cNvSpPr/>
          <p:nvPr userDrawn="1"/>
        </p:nvSpPr>
        <p:spPr>
          <a:xfrm>
            <a:off x="9683925" y="1963404"/>
            <a:ext cx="1458000" cy="1458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pic>
        <p:nvPicPr>
          <p:cNvPr id="10" name="Рисунок 80" descr="Question Mark outline">
            <a:extLst>
              <a:ext uri="{FF2B5EF4-FFF2-40B4-BE49-F238E27FC236}">
                <a16:creationId xmlns:a16="http://schemas.microsoft.com/office/drawing/2014/main" id="{FD965225-AC8F-B685-D6F5-8AFF4F24FC44}"/>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061925" y="2341404"/>
            <a:ext cx="702000" cy="702000"/>
          </a:xfrm>
          <a:prstGeom prst="rect">
            <a:avLst/>
          </a:prstGeom>
        </p:spPr>
      </p:pic>
      <p:sp>
        <p:nvSpPr>
          <p:cNvPr id="11" name="Text Placeholder">
            <a:extLst>
              <a:ext uri="{FF2B5EF4-FFF2-40B4-BE49-F238E27FC236}">
                <a16:creationId xmlns:a16="http://schemas.microsoft.com/office/drawing/2014/main" id="{EFBDF084-1BE8-2FE4-AFCF-F6FC2A17F105}"/>
              </a:ext>
            </a:extLst>
          </p:cNvPr>
          <p:cNvSpPr>
            <a:spLocks noGrp="1"/>
          </p:cNvSpPr>
          <p:nvPr>
            <p:ph type="body" idx="25" hasCustomPrompt="1"/>
            <p:custDataLst>
              <p:tags r:id="rId4"/>
            </p:custDataLst>
          </p:nvPr>
        </p:nvSpPr>
        <p:spPr>
          <a:xfrm>
            <a:off x="11462116" y="3705399"/>
            <a:ext cx="5944823" cy="4091292"/>
          </a:xfrm>
        </p:spPr>
        <p:txBody>
          <a:bodyPr wrap="square" lIns="0" tIns="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cxnSp>
        <p:nvCxnSpPr>
          <p:cNvPr id="17" name="Straight Connector 16">
            <a:extLst>
              <a:ext uri="{FF2B5EF4-FFF2-40B4-BE49-F238E27FC236}">
                <a16:creationId xmlns:a16="http://schemas.microsoft.com/office/drawing/2014/main" id="{1F893019-E276-43F3-45B0-3369D2CC79F7}"/>
              </a:ext>
            </a:extLst>
          </p:cNvPr>
          <p:cNvCxnSpPr>
            <a:cxnSpLocks/>
          </p:cNvCxnSpPr>
          <p:nvPr userDrawn="1"/>
        </p:nvCxnSpPr>
        <p:spPr>
          <a:xfrm>
            <a:off x="9152930" y="0"/>
            <a:ext cx="0" cy="10287000"/>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grpSp>
        <p:nvGrpSpPr>
          <p:cNvPr id="26" name="Group 25">
            <a:extLst>
              <a:ext uri="{FF2B5EF4-FFF2-40B4-BE49-F238E27FC236}">
                <a16:creationId xmlns:a16="http://schemas.microsoft.com/office/drawing/2014/main" id="{1EB0C414-37FC-053D-BC8F-D023D5D4232A}"/>
              </a:ext>
            </a:extLst>
          </p:cNvPr>
          <p:cNvGrpSpPr/>
          <p:nvPr userDrawn="1"/>
        </p:nvGrpSpPr>
        <p:grpSpPr>
          <a:xfrm>
            <a:off x="881063" y="9288740"/>
            <a:ext cx="7686999" cy="262890"/>
            <a:chOff x="-2497671" y="6004560"/>
            <a:chExt cx="5124666" cy="175260"/>
          </a:xfrm>
        </p:grpSpPr>
        <p:grpSp>
          <p:nvGrpSpPr>
            <p:cNvPr id="27" name="Group 26">
              <a:extLst>
                <a:ext uri="{FF2B5EF4-FFF2-40B4-BE49-F238E27FC236}">
                  <a16:creationId xmlns:a16="http://schemas.microsoft.com/office/drawing/2014/main" id="{49443E70-89CB-C17B-2E38-682F8A3A628A}"/>
                </a:ext>
              </a:extLst>
            </p:cNvPr>
            <p:cNvGrpSpPr/>
            <p:nvPr userDrawn="1"/>
          </p:nvGrpSpPr>
          <p:grpSpPr>
            <a:xfrm>
              <a:off x="2549924" y="6004560"/>
              <a:ext cx="77071" cy="175260"/>
              <a:chOff x="2549924" y="6004560"/>
              <a:chExt cx="77071" cy="175260"/>
            </a:xfrm>
          </p:grpSpPr>
          <p:cxnSp>
            <p:nvCxnSpPr>
              <p:cNvPr id="29" name="Straight Connector 28">
                <a:extLst>
                  <a:ext uri="{FF2B5EF4-FFF2-40B4-BE49-F238E27FC236}">
                    <a16:creationId xmlns:a16="http://schemas.microsoft.com/office/drawing/2014/main" id="{14D5F71B-F693-BE36-E5C5-776F428D1FFF}"/>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07DD284A-5F2D-261B-1515-8F1D9F24BD88}"/>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28" name="Straight Connector 27">
              <a:extLst>
                <a:ext uri="{FF2B5EF4-FFF2-40B4-BE49-F238E27FC236}">
                  <a16:creationId xmlns:a16="http://schemas.microsoft.com/office/drawing/2014/main" id="{6BFAA24D-80A0-8BC5-A3F7-5994EE4E4084}"/>
                </a:ext>
              </a:extLst>
            </p:cNvPr>
            <p:cNvCxnSpPr>
              <a:cxnSpLocks/>
            </p:cNvCxnSpPr>
            <p:nvPr userDrawn="1"/>
          </p:nvCxnSpPr>
          <p:spPr>
            <a:xfrm flipH="1">
              <a:off x="-2497671" y="6092190"/>
              <a:ext cx="5124666"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55074417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BigNumbersV1">
    <p:bg>
      <p:bgPr>
        <a:solidFill>
          <a:schemeClr val="accent6"/>
        </a:solid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AF876823-7A8C-5760-3CCC-CF0D67BC318A}"/>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70" y="1987943"/>
            <a:ext cx="16507866" cy="941796"/>
          </a:xfrm>
          <a:prstGeom prst="rect">
            <a:avLst/>
          </a:prstGeom>
        </p:spPr>
        <p:txBody>
          <a:bodyPr vert="horz" wrap="square" lIns="0" tIns="0" rIns="0" bIns="0" rtlCol="0" anchor="t" anchorCtr="0">
            <a:sp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99071" y="9288740"/>
            <a:ext cx="16507868" cy="262890"/>
            <a:chOff x="-8378250" y="6004560"/>
            <a:chExt cx="11005245"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78250" y="6092190"/>
              <a:ext cx="11005245"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4" name="Subtitle Placeholder 1">
            <a:extLst>
              <a:ext uri="{FF2B5EF4-FFF2-40B4-BE49-F238E27FC236}">
                <a16:creationId xmlns:a16="http://schemas.microsoft.com/office/drawing/2014/main" id="{019E8074-3AB4-8C7E-0A89-E4ECC9AF6051}"/>
              </a:ext>
            </a:extLst>
          </p:cNvPr>
          <p:cNvSpPr>
            <a:spLocks noGrp="1"/>
          </p:cNvSpPr>
          <p:nvPr>
            <p:ph type="body" idx="26" hasCustomPrompt="1"/>
            <p:custDataLst>
              <p:tags r:id="rId3"/>
            </p:custDataLst>
          </p:nvPr>
        </p:nvSpPr>
        <p:spPr>
          <a:xfrm>
            <a:off x="891864" y="6105924"/>
            <a:ext cx="5282721" cy="831600"/>
          </a:xfrm>
        </p:spPr>
        <p:txBody>
          <a:bodyPr wrap="square" lIns="0" tIns="0" rIns="216000" bIns="0" anchor="ctr" anchorCtr="0">
            <a:noAutofit/>
          </a:bodyPr>
          <a:lstStyle>
            <a:lvl1pPr marL="0" indent="0" algn="l">
              <a:spcBef>
                <a:spcPts val="900"/>
              </a:spcBef>
              <a:buNone/>
              <a:defRPr sz="2700" b="0" spc="0" baseline="0">
                <a:solidFill>
                  <a:schemeClr val="tx1"/>
                </a:solidFill>
                <a:latin typeface="+mn-lt"/>
                <a:cs typeface="Times New Roman" panose="02020603050405020304" pitchFamily="18" charset="0"/>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7" name="Text Placeholder 1">
            <a:extLst>
              <a:ext uri="{FF2B5EF4-FFF2-40B4-BE49-F238E27FC236}">
                <a16:creationId xmlns:a16="http://schemas.microsoft.com/office/drawing/2014/main" id="{ED6F4642-6084-8273-A887-C26E67C9F876}"/>
              </a:ext>
            </a:extLst>
          </p:cNvPr>
          <p:cNvSpPr>
            <a:spLocks noGrp="1"/>
          </p:cNvSpPr>
          <p:nvPr>
            <p:ph type="body" idx="25" hasCustomPrompt="1"/>
            <p:custDataLst>
              <p:tags r:id="rId4"/>
            </p:custDataLst>
          </p:nvPr>
        </p:nvSpPr>
        <p:spPr>
          <a:xfrm>
            <a:off x="891863" y="6977690"/>
            <a:ext cx="5282720" cy="2079000"/>
          </a:xfrm>
        </p:spPr>
        <p:txBody>
          <a:bodyPr wrap="square" lIns="0" tIns="108000" rIns="216000" bIns="0" anchor="t" anchorCtr="0">
            <a:noAutofit/>
          </a:bodyPr>
          <a:lstStyle>
            <a:lvl1pPr marL="0" indent="0" algn="l">
              <a:lnSpc>
                <a:spcPct val="120000"/>
              </a:lnSpc>
              <a:spcBef>
                <a:spcPts val="0"/>
              </a:spcBef>
              <a:buNone/>
              <a:defRPr sz="210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24" name="Subtitle Placeholder 2">
            <a:extLst>
              <a:ext uri="{FF2B5EF4-FFF2-40B4-BE49-F238E27FC236}">
                <a16:creationId xmlns:a16="http://schemas.microsoft.com/office/drawing/2014/main" id="{591D76C5-270B-A6EF-B4B7-0598CCD3B821}"/>
              </a:ext>
            </a:extLst>
          </p:cNvPr>
          <p:cNvSpPr>
            <a:spLocks noGrp="1"/>
          </p:cNvSpPr>
          <p:nvPr>
            <p:ph type="body" idx="29" hasCustomPrompt="1"/>
            <p:custDataLst>
              <p:tags r:id="rId5"/>
            </p:custDataLst>
          </p:nvPr>
        </p:nvSpPr>
        <p:spPr>
          <a:xfrm>
            <a:off x="6498164" y="6105924"/>
            <a:ext cx="5282721" cy="831600"/>
          </a:xfrm>
        </p:spPr>
        <p:txBody>
          <a:bodyPr wrap="square" lIns="216000" tIns="0" rIns="216000" bIns="0" anchor="ctr" anchorCtr="0">
            <a:noAutofit/>
          </a:bodyPr>
          <a:lstStyle>
            <a:lvl1pPr marL="0" indent="0" algn="l">
              <a:spcBef>
                <a:spcPts val="900"/>
              </a:spcBef>
              <a:buNone/>
              <a:defRPr sz="2700" b="0" spc="0" baseline="0">
                <a:solidFill>
                  <a:schemeClr val="tx1"/>
                </a:solidFill>
                <a:latin typeface="+mn-lt"/>
                <a:cs typeface="Times New Roman" panose="02020603050405020304" pitchFamily="18" charset="0"/>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28" name="Text Placeholder 2">
            <a:extLst>
              <a:ext uri="{FF2B5EF4-FFF2-40B4-BE49-F238E27FC236}">
                <a16:creationId xmlns:a16="http://schemas.microsoft.com/office/drawing/2014/main" id="{F3BEC0FA-9D20-C261-BA53-4BB54D546419}"/>
              </a:ext>
            </a:extLst>
          </p:cNvPr>
          <p:cNvSpPr>
            <a:spLocks noGrp="1"/>
          </p:cNvSpPr>
          <p:nvPr>
            <p:ph type="body" idx="30" hasCustomPrompt="1"/>
            <p:custDataLst>
              <p:tags r:id="rId6"/>
            </p:custDataLst>
          </p:nvPr>
        </p:nvSpPr>
        <p:spPr>
          <a:xfrm>
            <a:off x="6498164" y="6977690"/>
            <a:ext cx="5282720" cy="2079000"/>
          </a:xfrm>
        </p:spPr>
        <p:txBody>
          <a:bodyPr wrap="square" lIns="216000" tIns="108000" rIns="216000" bIns="0" anchor="t" anchorCtr="0">
            <a:noAutofit/>
          </a:bodyPr>
          <a:lstStyle>
            <a:lvl1pPr marL="0" indent="0" algn="l">
              <a:lnSpc>
                <a:spcPct val="120000"/>
              </a:lnSpc>
              <a:spcBef>
                <a:spcPts val="0"/>
              </a:spcBef>
              <a:buNone/>
              <a:defRPr sz="210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29" name="Subtitle Placeholder 3">
            <a:extLst>
              <a:ext uri="{FF2B5EF4-FFF2-40B4-BE49-F238E27FC236}">
                <a16:creationId xmlns:a16="http://schemas.microsoft.com/office/drawing/2014/main" id="{3459283A-BBC7-C08A-DA01-813BECED4543}"/>
              </a:ext>
            </a:extLst>
          </p:cNvPr>
          <p:cNvSpPr>
            <a:spLocks noGrp="1"/>
          </p:cNvSpPr>
          <p:nvPr>
            <p:ph type="body" idx="31" hasCustomPrompt="1"/>
            <p:custDataLst>
              <p:tags r:id="rId7"/>
            </p:custDataLst>
          </p:nvPr>
        </p:nvSpPr>
        <p:spPr>
          <a:xfrm>
            <a:off x="12124220" y="6105924"/>
            <a:ext cx="5282721" cy="831600"/>
          </a:xfrm>
        </p:spPr>
        <p:txBody>
          <a:bodyPr wrap="square" lIns="216000" tIns="0" rIns="0" bIns="0" anchor="ctr" anchorCtr="0">
            <a:noAutofit/>
          </a:bodyPr>
          <a:lstStyle>
            <a:lvl1pPr marL="0" indent="0" algn="l">
              <a:spcBef>
                <a:spcPts val="900"/>
              </a:spcBef>
              <a:buNone/>
              <a:defRPr sz="2700" b="0" spc="0" baseline="0">
                <a:solidFill>
                  <a:schemeClr val="tx1"/>
                </a:solidFill>
                <a:latin typeface="+mn-lt"/>
                <a:cs typeface="Times New Roman" panose="02020603050405020304" pitchFamily="18" charset="0"/>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0" name="Text Placeholder 3">
            <a:extLst>
              <a:ext uri="{FF2B5EF4-FFF2-40B4-BE49-F238E27FC236}">
                <a16:creationId xmlns:a16="http://schemas.microsoft.com/office/drawing/2014/main" id="{880295A1-5DA7-C8FB-91CD-C2A48AF47B0E}"/>
              </a:ext>
            </a:extLst>
          </p:cNvPr>
          <p:cNvSpPr>
            <a:spLocks noGrp="1"/>
          </p:cNvSpPr>
          <p:nvPr>
            <p:ph type="body" idx="32" hasCustomPrompt="1"/>
            <p:custDataLst>
              <p:tags r:id="rId8"/>
            </p:custDataLst>
          </p:nvPr>
        </p:nvSpPr>
        <p:spPr>
          <a:xfrm>
            <a:off x="12124219" y="6977690"/>
            <a:ext cx="5282720" cy="2079000"/>
          </a:xfrm>
        </p:spPr>
        <p:txBody>
          <a:bodyPr wrap="square" lIns="216000" tIns="108000" rIns="0" bIns="0" anchor="t" anchorCtr="0">
            <a:noAutofit/>
          </a:bodyPr>
          <a:lstStyle>
            <a:lvl1pPr marL="0" indent="0" algn="l">
              <a:lnSpc>
                <a:spcPct val="120000"/>
              </a:lnSpc>
              <a:spcBef>
                <a:spcPts val="0"/>
              </a:spcBef>
              <a:buNone/>
              <a:defRPr sz="210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2" name="Ellipse">
            <a:extLst>
              <a:ext uri="{FF2B5EF4-FFF2-40B4-BE49-F238E27FC236}">
                <a16:creationId xmlns:a16="http://schemas.microsoft.com/office/drawing/2014/main" id="{BB876246-2020-E338-A007-E0FFF0EC2DA9}"/>
              </a:ext>
            </a:extLst>
          </p:cNvPr>
          <p:cNvSpPr/>
          <p:nvPr userDrawn="1"/>
        </p:nvSpPr>
        <p:spPr>
          <a:xfrm>
            <a:off x="891860" y="3623264"/>
            <a:ext cx="5286600" cy="2103995"/>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3" name="Ellipse">
            <a:extLst>
              <a:ext uri="{FF2B5EF4-FFF2-40B4-BE49-F238E27FC236}">
                <a16:creationId xmlns:a16="http://schemas.microsoft.com/office/drawing/2014/main" id="{49A5A314-77C6-573E-A2D0-56662DB2D59F}"/>
              </a:ext>
            </a:extLst>
          </p:cNvPr>
          <p:cNvSpPr/>
          <p:nvPr userDrawn="1"/>
        </p:nvSpPr>
        <p:spPr>
          <a:xfrm>
            <a:off x="6498431" y="3623264"/>
            <a:ext cx="5286600" cy="2103995"/>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4" name="Ellipse">
            <a:extLst>
              <a:ext uri="{FF2B5EF4-FFF2-40B4-BE49-F238E27FC236}">
                <a16:creationId xmlns:a16="http://schemas.microsoft.com/office/drawing/2014/main" id="{1DC3D3C9-016E-E23F-7323-415F802E553C}"/>
              </a:ext>
            </a:extLst>
          </p:cNvPr>
          <p:cNvSpPr/>
          <p:nvPr userDrawn="1"/>
        </p:nvSpPr>
        <p:spPr>
          <a:xfrm>
            <a:off x="12124217" y="3623264"/>
            <a:ext cx="5286600" cy="2103995"/>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5" name="Large Number Placeholder">
            <a:extLst>
              <a:ext uri="{FF2B5EF4-FFF2-40B4-BE49-F238E27FC236}">
                <a16:creationId xmlns:a16="http://schemas.microsoft.com/office/drawing/2014/main" id="{86817810-5236-B96E-5FB2-E41ABE09BD30}"/>
              </a:ext>
            </a:extLst>
          </p:cNvPr>
          <p:cNvSpPr>
            <a:spLocks noGrp="1"/>
          </p:cNvSpPr>
          <p:nvPr>
            <p:ph type="body" idx="35" hasCustomPrompt="1"/>
            <p:custDataLst>
              <p:tags r:id="rId9"/>
            </p:custDataLst>
          </p:nvPr>
        </p:nvSpPr>
        <p:spPr>
          <a:xfrm>
            <a:off x="881063" y="4098181"/>
            <a:ext cx="5286600" cy="1154162"/>
          </a:xfrm>
        </p:spPr>
        <p:txBody>
          <a:bodyPr wrap="square" lIns="216000" tIns="0" rIns="216000" bIns="0" anchor="ctr" anchorCtr="0">
            <a:spAutoFit/>
          </a:bodyPr>
          <a:lstStyle>
            <a:lvl1pPr marL="0" indent="0" algn="ctr">
              <a:spcBef>
                <a:spcPts val="0"/>
              </a:spcBef>
              <a:buNone/>
              <a:defRPr sz="7500" b="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XX</a:t>
            </a:r>
            <a:endParaRPr lang="en-US" dirty="0"/>
          </a:p>
        </p:txBody>
      </p:sp>
      <p:sp>
        <p:nvSpPr>
          <p:cNvPr id="36" name="Medium Number Placeholder">
            <a:extLst>
              <a:ext uri="{FF2B5EF4-FFF2-40B4-BE49-F238E27FC236}">
                <a16:creationId xmlns:a16="http://schemas.microsoft.com/office/drawing/2014/main" id="{C97DF59E-662C-D20E-8C7A-5FD626AC30EF}"/>
              </a:ext>
            </a:extLst>
          </p:cNvPr>
          <p:cNvSpPr>
            <a:spLocks noGrp="1"/>
          </p:cNvSpPr>
          <p:nvPr>
            <p:ph type="body" idx="36" hasCustomPrompt="1"/>
            <p:custDataLst>
              <p:tags r:id="rId10"/>
            </p:custDataLst>
          </p:nvPr>
        </p:nvSpPr>
        <p:spPr>
          <a:xfrm>
            <a:off x="6502463" y="4213597"/>
            <a:ext cx="5286600" cy="923330"/>
          </a:xfrm>
        </p:spPr>
        <p:txBody>
          <a:bodyPr wrap="square" lIns="216000" tIns="0" rIns="216000" bIns="0" anchor="ctr" anchorCtr="0">
            <a:spAutoFit/>
          </a:bodyPr>
          <a:lstStyle>
            <a:lvl1pPr marL="0" indent="0" algn="ctr">
              <a:spcBef>
                <a:spcPts val="0"/>
              </a:spcBef>
              <a:buNone/>
              <a:defRPr sz="6000" b="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XX</a:t>
            </a:r>
            <a:endParaRPr lang="en-US" dirty="0"/>
          </a:p>
        </p:txBody>
      </p:sp>
      <p:sp>
        <p:nvSpPr>
          <p:cNvPr id="37" name="Small Number Placeholder">
            <a:extLst>
              <a:ext uri="{FF2B5EF4-FFF2-40B4-BE49-F238E27FC236}">
                <a16:creationId xmlns:a16="http://schemas.microsoft.com/office/drawing/2014/main" id="{98D185EB-B325-90A6-999A-313B32E803E5}"/>
              </a:ext>
            </a:extLst>
          </p:cNvPr>
          <p:cNvSpPr>
            <a:spLocks noGrp="1"/>
          </p:cNvSpPr>
          <p:nvPr>
            <p:ph type="body" idx="43" hasCustomPrompt="1"/>
            <p:custDataLst>
              <p:tags r:id="rId11"/>
            </p:custDataLst>
          </p:nvPr>
        </p:nvSpPr>
        <p:spPr>
          <a:xfrm>
            <a:off x="12123863" y="4329013"/>
            <a:ext cx="5286600" cy="692498"/>
          </a:xfrm>
        </p:spPr>
        <p:txBody>
          <a:bodyPr wrap="square" lIns="216000" tIns="0" rIns="216000" bIns="0" anchor="ctr" anchorCtr="0">
            <a:spAutoFit/>
          </a:bodyPr>
          <a:lstStyle>
            <a:lvl1pPr marL="0" indent="0" algn="ctr">
              <a:spcBef>
                <a:spcPts val="0"/>
              </a:spcBef>
              <a:buNone/>
              <a:defRPr sz="4500" b="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XX</a:t>
            </a:r>
            <a:endParaRPr lang="en-US" dirty="0"/>
          </a:p>
        </p:txBody>
      </p:sp>
    </p:spTree>
    <p:extLst>
      <p:ext uri="{BB962C8B-B14F-4D97-AF65-F5344CB8AC3E}">
        <p14:creationId xmlns:p14="http://schemas.microsoft.com/office/powerpoint/2010/main" val="163964885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BigNumbersV2">
    <p:bg>
      <p:bgPr>
        <a:solidFill>
          <a:schemeClr val="accent6"/>
        </a:solidFill>
        <a:effectLst/>
      </p:bgPr>
    </p:bg>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37874A01-47F2-E8FB-DFB2-56E53C22A99E}"/>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8" name="Text Placeholder 1">
            <a:extLst>
              <a:ext uri="{FF2B5EF4-FFF2-40B4-BE49-F238E27FC236}">
                <a16:creationId xmlns:a16="http://schemas.microsoft.com/office/drawing/2014/main" id="{64B3DDA7-98DD-5434-0715-8EB506E97ABC}"/>
              </a:ext>
            </a:extLst>
          </p:cNvPr>
          <p:cNvSpPr>
            <a:spLocks noGrp="1"/>
          </p:cNvSpPr>
          <p:nvPr>
            <p:ph type="body" idx="25" hasCustomPrompt="1"/>
            <p:custDataLst>
              <p:tags r:id="rId2"/>
            </p:custDataLst>
          </p:nvPr>
        </p:nvSpPr>
        <p:spPr>
          <a:xfrm>
            <a:off x="9654691" y="4026575"/>
            <a:ext cx="7734491" cy="1098453"/>
          </a:xfrm>
        </p:spPr>
        <p:txBody>
          <a:bodyPr lIns="144000" tIns="108000" rIns="0" bIns="0" anchor="t" anchorCtr="0">
            <a:noAutofit/>
          </a:bodyPr>
          <a:lstStyle>
            <a:lvl1pPr marL="0" indent="0" algn="l">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9" name="Subtitle Placeholder 1">
            <a:extLst>
              <a:ext uri="{FF2B5EF4-FFF2-40B4-BE49-F238E27FC236}">
                <a16:creationId xmlns:a16="http://schemas.microsoft.com/office/drawing/2014/main" id="{F9B98816-4930-8E24-3662-F220893B95A3}"/>
              </a:ext>
            </a:extLst>
          </p:cNvPr>
          <p:cNvSpPr>
            <a:spLocks noGrp="1"/>
          </p:cNvSpPr>
          <p:nvPr>
            <p:ph type="body" idx="24" hasCustomPrompt="1"/>
            <p:custDataLst>
              <p:tags r:id="rId3"/>
            </p:custDataLst>
          </p:nvPr>
        </p:nvSpPr>
        <p:spPr>
          <a:xfrm>
            <a:off x="9654690" y="3356250"/>
            <a:ext cx="7734240" cy="625247"/>
          </a:xfrm>
        </p:spPr>
        <p:txBody>
          <a:bodyPr wrap="square" lIns="144000" tIns="0" rIns="0" bIns="0" anchor="ctr" anchorCtr="0">
            <a:noAutofit/>
          </a:bodyPr>
          <a:lstStyle>
            <a:lvl1pPr marL="0" indent="0" algn="l">
              <a:buNone/>
              <a:defRPr sz="2700" b="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10" name="Text Placeholder 2">
            <a:extLst>
              <a:ext uri="{FF2B5EF4-FFF2-40B4-BE49-F238E27FC236}">
                <a16:creationId xmlns:a16="http://schemas.microsoft.com/office/drawing/2014/main" id="{A0BB3414-B1A4-8D94-48F5-C2067E053D8B}"/>
              </a:ext>
            </a:extLst>
          </p:cNvPr>
          <p:cNvSpPr>
            <a:spLocks noGrp="1"/>
          </p:cNvSpPr>
          <p:nvPr>
            <p:ph type="body" idx="26" hasCustomPrompt="1"/>
            <p:custDataLst>
              <p:tags r:id="rId4"/>
            </p:custDataLst>
          </p:nvPr>
        </p:nvSpPr>
        <p:spPr>
          <a:xfrm>
            <a:off x="9654690" y="6171663"/>
            <a:ext cx="7734240" cy="1096200"/>
          </a:xfrm>
        </p:spPr>
        <p:txBody>
          <a:bodyPr lIns="144000" tIns="108000" rIns="0" bIns="0" anchor="t" anchorCtr="0">
            <a:noAutofit/>
          </a:bodyPr>
          <a:lstStyle>
            <a:lvl1pPr marL="0" indent="0" algn="l">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11" name="Subtitle Placeholder 2">
            <a:extLst>
              <a:ext uri="{FF2B5EF4-FFF2-40B4-BE49-F238E27FC236}">
                <a16:creationId xmlns:a16="http://schemas.microsoft.com/office/drawing/2014/main" id="{F76B56BB-CB7F-BB1A-B934-DCA30E41AFD6}"/>
              </a:ext>
            </a:extLst>
          </p:cNvPr>
          <p:cNvSpPr>
            <a:spLocks noGrp="1"/>
          </p:cNvSpPr>
          <p:nvPr>
            <p:ph type="body" idx="27" hasCustomPrompt="1"/>
            <p:custDataLst>
              <p:tags r:id="rId5"/>
            </p:custDataLst>
          </p:nvPr>
        </p:nvSpPr>
        <p:spPr>
          <a:xfrm>
            <a:off x="9654690" y="5501318"/>
            <a:ext cx="7734240" cy="625247"/>
          </a:xfrm>
        </p:spPr>
        <p:txBody>
          <a:bodyPr wrap="square" lIns="144000" tIns="0" rIns="0" bIns="0" anchor="ctr" anchorCtr="0">
            <a:noAutofit/>
          </a:bodyPr>
          <a:lstStyle>
            <a:lvl1pPr marL="0" indent="0" algn="l">
              <a:buNone/>
              <a:defRPr sz="2700" b="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17" name="Text Placeholder 3">
            <a:extLst>
              <a:ext uri="{FF2B5EF4-FFF2-40B4-BE49-F238E27FC236}">
                <a16:creationId xmlns:a16="http://schemas.microsoft.com/office/drawing/2014/main" id="{308A77C2-2D62-3A62-39C6-6E59935A52CD}"/>
              </a:ext>
            </a:extLst>
          </p:cNvPr>
          <p:cNvSpPr>
            <a:spLocks noGrp="1"/>
          </p:cNvSpPr>
          <p:nvPr>
            <p:ph type="body" idx="28" hasCustomPrompt="1"/>
            <p:custDataLst>
              <p:tags r:id="rId6"/>
            </p:custDataLst>
          </p:nvPr>
        </p:nvSpPr>
        <p:spPr>
          <a:xfrm>
            <a:off x="9654690" y="8314500"/>
            <a:ext cx="7734240" cy="1096200"/>
          </a:xfrm>
        </p:spPr>
        <p:txBody>
          <a:bodyPr lIns="144000" tIns="108000" rIns="0" bIns="0" anchor="t" anchorCtr="0">
            <a:noAutofit/>
          </a:bodyPr>
          <a:lstStyle>
            <a:lvl1pPr marL="0" indent="0" algn="l">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0" name="Subtitle Placeholder 3">
            <a:extLst>
              <a:ext uri="{FF2B5EF4-FFF2-40B4-BE49-F238E27FC236}">
                <a16:creationId xmlns:a16="http://schemas.microsoft.com/office/drawing/2014/main" id="{15DC230E-C0CD-CB85-AD97-964E6E9F0BDF}"/>
              </a:ext>
            </a:extLst>
          </p:cNvPr>
          <p:cNvSpPr>
            <a:spLocks noGrp="1"/>
          </p:cNvSpPr>
          <p:nvPr>
            <p:ph type="body" idx="29" hasCustomPrompt="1"/>
            <p:custDataLst>
              <p:tags r:id="rId7"/>
            </p:custDataLst>
          </p:nvPr>
        </p:nvSpPr>
        <p:spPr>
          <a:xfrm>
            <a:off x="9654690" y="7644155"/>
            <a:ext cx="7734240" cy="625247"/>
          </a:xfrm>
        </p:spPr>
        <p:txBody>
          <a:bodyPr wrap="square" lIns="144000" tIns="0" rIns="0" bIns="0" anchor="ctr" anchorCtr="0">
            <a:noAutofit/>
          </a:bodyPr>
          <a:lstStyle>
            <a:lvl1pPr marL="0" indent="0" algn="l">
              <a:buNone/>
              <a:defRPr sz="2700" b="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edit Master text styles,</a:t>
            </a:r>
            <a:endParaRPr lang="ru-RU" dirty="0"/>
          </a:p>
        </p:txBody>
      </p:sp>
      <p:sp>
        <p:nvSpPr>
          <p:cNvPr id="22" name="Овал 8">
            <a:extLst>
              <a:ext uri="{FF2B5EF4-FFF2-40B4-BE49-F238E27FC236}">
                <a16:creationId xmlns:a16="http://schemas.microsoft.com/office/drawing/2014/main" id="{2E724A0C-75F1-015C-F9A9-299224F3F3E3}"/>
              </a:ext>
            </a:extLst>
          </p:cNvPr>
          <p:cNvSpPr/>
          <p:nvPr userDrawn="1"/>
        </p:nvSpPr>
        <p:spPr>
          <a:xfrm>
            <a:off x="899069" y="3356250"/>
            <a:ext cx="7734239" cy="6050844"/>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3" name="Овал 13">
            <a:extLst>
              <a:ext uri="{FF2B5EF4-FFF2-40B4-BE49-F238E27FC236}">
                <a16:creationId xmlns:a16="http://schemas.microsoft.com/office/drawing/2014/main" id="{4E8633E2-DFA0-9E2C-D35F-2661798E1A71}"/>
              </a:ext>
            </a:extLst>
          </p:cNvPr>
          <p:cNvSpPr/>
          <p:nvPr userDrawn="1"/>
        </p:nvSpPr>
        <p:spPr>
          <a:xfrm>
            <a:off x="2190598" y="5377092"/>
            <a:ext cx="5151182" cy="4030002"/>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5" name="Овал 15">
            <a:extLst>
              <a:ext uri="{FF2B5EF4-FFF2-40B4-BE49-F238E27FC236}">
                <a16:creationId xmlns:a16="http://schemas.microsoft.com/office/drawing/2014/main" id="{00E97C9E-26C5-BE15-D4E0-566875736F0C}"/>
              </a:ext>
            </a:extLst>
          </p:cNvPr>
          <p:cNvSpPr/>
          <p:nvPr userDrawn="1"/>
        </p:nvSpPr>
        <p:spPr>
          <a:xfrm>
            <a:off x="3049127" y="6720426"/>
            <a:ext cx="3434121" cy="2686668"/>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47" name="Title Placeholder">
            <a:extLst>
              <a:ext uri="{FF2B5EF4-FFF2-40B4-BE49-F238E27FC236}">
                <a16:creationId xmlns:a16="http://schemas.microsoft.com/office/drawing/2014/main" id="{15007F2C-7AFC-24DF-0A0B-7E83C923EEA4}"/>
              </a:ext>
            </a:extLst>
          </p:cNvPr>
          <p:cNvSpPr>
            <a:spLocks noGrp="1"/>
          </p:cNvSpPr>
          <p:nvPr>
            <p:ph type="title" hasCustomPrompt="1"/>
            <p:custDataLst>
              <p:tags r:id="rId8"/>
            </p:custDataLst>
          </p:nvPr>
        </p:nvSpPr>
        <p:spPr>
          <a:xfrm>
            <a:off x="899070" y="1987943"/>
            <a:ext cx="16507866" cy="941796"/>
          </a:xfrm>
          <a:prstGeom prst="rect">
            <a:avLst/>
          </a:prstGeom>
        </p:spPr>
        <p:txBody>
          <a:bodyPr vert="horz" wrap="square" lIns="0" tIns="0" rIns="0" bIns="0" rtlCol="0" anchor="t" anchorCtr="0">
            <a:sp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9" name="Ellipse">
            <a:extLst>
              <a:ext uri="{FF2B5EF4-FFF2-40B4-BE49-F238E27FC236}">
                <a16:creationId xmlns:a16="http://schemas.microsoft.com/office/drawing/2014/main" id="{1F4C9A23-A0E6-7820-F5D1-F69AE3530BE3}"/>
              </a:ext>
            </a:extLst>
          </p:cNvPr>
          <p:cNvSpPr/>
          <p:nvPr userDrawn="1"/>
        </p:nvSpPr>
        <p:spPr>
          <a:xfrm>
            <a:off x="9305925" y="7794777"/>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50" name="Ellipse">
            <a:extLst>
              <a:ext uri="{FF2B5EF4-FFF2-40B4-BE49-F238E27FC236}">
                <a16:creationId xmlns:a16="http://schemas.microsoft.com/office/drawing/2014/main" id="{D44B85A3-EB87-AFEF-FD6F-C738C9D2779D}"/>
              </a:ext>
            </a:extLst>
          </p:cNvPr>
          <p:cNvSpPr/>
          <p:nvPr userDrawn="1"/>
        </p:nvSpPr>
        <p:spPr>
          <a:xfrm>
            <a:off x="9305925" y="5651940"/>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51" name="Ellipse">
            <a:extLst>
              <a:ext uri="{FF2B5EF4-FFF2-40B4-BE49-F238E27FC236}">
                <a16:creationId xmlns:a16="http://schemas.microsoft.com/office/drawing/2014/main" id="{0D2FD9AA-C54B-1B65-F581-83FCD2FE5B71}"/>
              </a:ext>
            </a:extLst>
          </p:cNvPr>
          <p:cNvSpPr/>
          <p:nvPr userDrawn="1"/>
        </p:nvSpPr>
        <p:spPr>
          <a:xfrm>
            <a:off x="9305925" y="3506873"/>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52" name="Large Number Placeholder">
            <a:extLst>
              <a:ext uri="{FF2B5EF4-FFF2-40B4-BE49-F238E27FC236}">
                <a16:creationId xmlns:a16="http://schemas.microsoft.com/office/drawing/2014/main" id="{8125633F-ECF8-82E3-D5B2-EF6AB651D129}"/>
              </a:ext>
            </a:extLst>
          </p:cNvPr>
          <p:cNvSpPr>
            <a:spLocks noGrp="1"/>
          </p:cNvSpPr>
          <p:nvPr>
            <p:ph type="body" idx="35" hasCustomPrompt="1"/>
            <p:custDataLst>
              <p:tags r:id="rId9"/>
            </p:custDataLst>
          </p:nvPr>
        </p:nvSpPr>
        <p:spPr>
          <a:xfrm>
            <a:off x="2850884" y="3863813"/>
            <a:ext cx="3830607" cy="1154162"/>
          </a:xfrm>
        </p:spPr>
        <p:txBody>
          <a:bodyPr wrap="square" lIns="216000" tIns="0" rIns="216000" bIns="0" anchor="ctr" anchorCtr="0">
            <a:spAutoFit/>
          </a:bodyPr>
          <a:lstStyle>
            <a:lvl1pPr marL="0" indent="0" algn="ctr">
              <a:spcBef>
                <a:spcPts val="0"/>
              </a:spcBef>
              <a:buNone/>
              <a:defRPr sz="7500" b="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XX</a:t>
            </a:r>
            <a:endParaRPr lang="en-US" dirty="0"/>
          </a:p>
        </p:txBody>
      </p:sp>
      <p:sp>
        <p:nvSpPr>
          <p:cNvPr id="53" name="Medium Number Placeholder">
            <a:extLst>
              <a:ext uri="{FF2B5EF4-FFF2-40B4-BE49-F238E27FC236}">
                <a16:creationId xmlns:a16="http://schemas.microsoft.com/office/drawing/2014/main" id="{A299981D-F90D-61AB-A4A6-74D33B3D0045}"/>
              </a:ext>
            </a:extLst>
          </p:cNvPr>
          <p:cNvSpPr>
            <a:spLocks noGrp="1"/>
          </p:cNvSpPr>
          <p:nvPr>
            <p:ph type="body" idx="36" hasCustomPrompt="1"/>
            <p:custDataLst>
              <p:tags r:id="rId10"/>
            </p:custDataLst>
          </p:nvPr>
        </p:nvSpPr>
        <p:spPr>
          <a:xfrm>
            <a:off x="3075987" y="5707784"/>
            <a:ext cx="3380400" cy="923330"/>
          </a:xfrm>
        </p:spPr>
        <p:txBody>
          <a:bodyPr wrap="square" lIns="216000" tIns="0" rIns="216000" bIns="0" anchor="ctr" anchorCtr="0">
            <a:spAutoFit/>
          </a:bodyPr>
          <a:lstStyle>
            <a:lvl1pPr marL="0" indent="0" algn="ctr">
              <a:spcBef>
                <a:spcPts val="0"/>
              </a:spcBef>
              <a:buNone/>
              <a:defRPr sz="6000" b="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XX</a:t>
            </a:r>
            <a:endParaRPr lang="en-US" dirty="0"/>
          </a:p>
        </p:txBody>
      </p:sp>
      <p:sp>
        <p:nvSpPr>
          <p:cNvPr id="54" name="Small Number Placeholder">
            <a:extLst>
              <a:ext uri="{FF2B5EF4-FFF2-40B4-BE49-F238E27FC236}">
                <a16:creationId xmlns:a16="http://schemas.microsoft.com/office/drawing/2014/main" id="{B1FDEC51-49C4-D90A-9535-9706E60AD6DB}"/>
              </a:ext>
            </a:extLst>
          </p:cNvPr>
          <p:cNvSpPr>
            <a:spLocks noGrp="1"/>
          </p:cNvSpPr>
          <p:nvPr>
            <p:ph type="body" idx="43" hasCustomPrompt="1"/>
            <p:custDataLst>
              <p:tags r:id="rId11"/>
            </p:custDataLst>
          </p:nvPr>
        </p:nvSpPr>
        <p:spPr>
          <a:xfrm>
            <a:off x="3075987" y="7712887"/>
            <a:ext cx="3380400" cy="692498"/>
          </a:xfrm>
        </p:spPr>
        <p:txBody>
          <a:bodyPr wrap="square" lIns="216000" tIns="0" rIns="216000" bIns="0" anchor="ctr" anchorCtr="0">
            <a:spAutoFit/>
          </a:bodyPr>
          <a:lstStyle>
            <a:lvl1pPr marL="0" indent="0" algn="ctr">
              <a:spcBef>
                <a:spcPts val="0"/>
              </a:spcBef>
              <a:buNone/>
              <a:defRPr sz="4500" b="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XX</a:t>
            </a:r>
            <a:endParaRPr lang="en-US" dirty="0"/>
          </a:p>
        </p:txBody>
      </p:sp>
    </p:spTree>
    <p:extLst>
      <p:ext uri="{BB962C8B-B14F-4D97-AF65-F5344CB8AC3E}">
        <p14:creationId xmlns:p14="http://schemas.microsoft.com/office/powerpoint/2010/main" val="50987325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NumbersV1">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7D0F35D-25C0-EBE7-2E28-058CEC62EC17}"/>
              </a:ext>
            </a:extLst>
          </p:cNvPr>
          <p:cNvSpPr/>
          <p:nvPr userDrawn="1"/>
        </p:nvSpPr>
        <p:spPr>
          <a:xfrm>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8" name="Rectangle 7">
            <a:extLst>
              <a:ext uri="{FF2B5EF4-FFF2-40B4-BE49-F238E27FC236}">
                <a16:creationId xmlns:a16="http://schemas.microsoft.com/office/drawing/2014/main" id="{38A608E7-39FF-5035-1797-88798B73CFA4}"/>
              </a:ext>
            </a:extLst>
          </p:cNvPr>
          <p:cNvSpPr/>
          <p:nvPr userDrawn="1"/>
        </p:nvSpPr>
        <p:spPr>
          <a:xfrm rot="10800000">
            <a:off x="2"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dirty="0"/>
              <a:t>Click to add text</a:t>
            </a:r>
            <a:endParaRPr lang="ru-RU" dirty="0"/>
          </a:p>
        </p:txBody>
      </p:sp>
      <p:sp>
        <p:nvSpPr>
          <p:cNvPr id="2" name="Text Placeholder 1">
            <a:extLst>
              <a:ext uri="{FF2B5EF4-FFF2-40B4-BE49-F238E27FC236}">
                <a16:creationId xmlns:a16="http://schemas.microsoft.com/office/drawing/2014/main" id="{286EA54B-7589-FC6D-8D93-5A9162FED8AA}"/>
              </a:ext>
            </a:extLst>
          </p:cNvPr>
          <p:cNvSpPr>
            <a:spLocks noGrp="1"/>
          </p:cNvSpPr>
          <p:nvPr>
            <p:ph type="body" idx="25" hasCustomPrompt="1"/>
            <p:custDataLst>
              <p:tags r:id="rId3"/>
            </p:custDataLst>
          </p:nvPr>
        </p:nvSpPr>
        <p:spPr>
          <a:xfrm>
            <a:off x="881061" y="7073783"/>
            <a:ext cx="5293521" cy="1930701"/>
          </a:xfrm>
        </p:spPr>
        <p:txBody>
          <a:bodyPr lIns="216000" tIns="0" rIns="216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5" name="Text Placeholder 2">
            <a:extLst>
              <a:ext uri="{FF2B5EF4-FFF2-40B4-BE49-F238E27FC236}">
                <a16:creationId xmlns:a16="http://schemas.microsoft.com/office/drawing/2014/main" id="{C4EB895E-DF9C-F006-EC70-88C9AE8473F1}"/>
              </a:ext>
            </a:extLst>
          </p:cNvPr>
          <p:cNvSpPr>
            <a:spLocks noGrp="1"/>
          </p:cNvSpPr>
          <p:nvPr>
            <p:ph type="body" idx="29" hasCustomPrompt="1"/>
            <p:custDataLst>
              <p:tags r:id="rId4"/>
            </p:custDataLst>
          </p:nvPr>
        </p:nvSpPr>
        <p:spPr>
          <a:xfrm>
            <a:off x="6496796" y="7071284"/>
            <a:ext cx="5292000" cy="1933200"/>
          </a:xfrm>
        </p:spPr>
        <p:txBody>
          <a:bodyPr lIns="216000" tIns="0" rIns="216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2" name="Text Placeholder 3">
            <a:extLst>
              <a:ext uri="{FF2B5EF4-FFF2-40B4-BE49-F238E27FC236}">
                <a16:creationId xmlns:a16="http://schemas.microsoft.com/office/drawing/2014/main" id="{4462974D-DCD3-B180-4FE7-EE46BF1AD456}"/>
              </a:ext>
            </a:extLst>
          </p:cNvPr>
          <p:cNvSpPr>
            <a:spLocks noGrp="1"/>
          </p:cNvSpPr>
          <p:nvPr>
            <p:ph type="body" idx="39" hasCustomPrompt="1"/>
            <p:custDataLst>
              <p:tags r:id="rId5"/>
            </p:custDataLst>
          </p:nvPr>
        </p:nvSpPr>
        <p:spPr>
          <a:xfrm>
            <a:off x="12114939" y="7071284"/>
            <a:ext cx="5292000" cy="1933200"/>
          </a:xfrm>
        </p:spPr>
        <p:txBody>
          <a:bodyPr lIns="216000" tIns="0" rIns="216000" bIns="0" anchor="t" anchorCtr="0">
            <a:noAutofit/>
          </a:bodyPr>
          <a:lstStyle>
            <a:lvl1pPr marL="0" indent="0" algn="ctr">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4" name="Ellipse">
            <a:extLst>
              <a:ext uri="{FF2B5EF4-FFF2-40B4-BE49-F238E27FC236}">
                <a16:creationId xmlns:a16="http://schemas.microsoft.com/office/drawing/2014/main" id="{0C648F5D-DEF0-20F0-52EC-3D99F7F0B943}"/>
              </a:ext>
            </a:extLst>
          </p:cNvPr>
          <p:cNvSpPr/>
          <p:nvPr userDrawn="1"/>
        </p:nvSpPr>
        <p:spPr>
          <a:xfrm>
            <a:off x="12114939" y="4917682"/>
            <a:ext cx="5292000" cy="1815386"/>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7" name="Ellipse">
            <a:extLst>
              <a:ext uri="{FF2B5EF4-FFF2-40B4-BE49-F238E27FC236}">
                <a16:creationId xmlns:a16="http://schemas.microsoft.com/office/drawing/2014/main" id="{8E4F6A4B-F82B-B9B8-09C7-12E7D8D0EE02}"/>
              </a:ext>
            </a:extLst>
          </p:cNvPr>
          <p:cNvSpPr/>
          <p:nvPr userDrawn="1"/>
        </p:nvSpPr>
        <p:spPr>
          <a:xfrm>
            <a:off x="6529152" y="4917682"/>
            <a:ext cx="5292000" cy="1815386"/>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0" name="Ellipse">
            <a:extLst>
              <a:ext uri="{FF2B5EF4-FFF2-40B4-BE49-F238E27FC236}">
                <a16:creationId xmlns:a16="http://schemas.microsoft.com/office/drawing/2014/main" id="{8293DE6A-44B6-9556-EC12-1336ED5F3981}"/>
              </a:ext>
            </a:extLst>
          </p:cNvPr>
          <p:cNvSpPr/>
          <p:nvPr userDrawn="1"/>
        </p:nvSpPr>
        <p:spPr>
          <a:xfrm>
            <a:off x="887472" y="4917682"/>
            <a:ext cx="5292000" cy="1815386"/>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Subtitle Placeholder 1">
            <a:extLst>
              <a:ext uri="{FF2B5EF4-FFF2-40B4-BE49-F238E27FC236}">
                <a16:creationId xmlns:a16="http://schemas.microsoft.com/office/drawing/2014/main" id="{353CEC8B-02BC-C3F6-2E86-D4FBB5511320}"/>
              </a:ext>
            </a:extLst>
          </p:cNvPr>
          <p:cNvSpPr>
            <a:spLocks noGrp="1"/>
          </p:cNvSpPr>
          <p:nvPr>
            <p:ph type="body" idx="42" hasCustomPrompt="1"/>
            <p:custDataLst>
              <p:tags r:id="rId6"/>
            </p:custDataLst>
          </p:nvPr>
        </p:nvSpPr>
        <p:spPr>
          <a:xfrm>
            <a:off x="887474" y="5168682"/>
            <a:ext cx="5292000" cy="1313382"/>
          </a:xfrm>
        </p:spPr>
        <p:txBody>
          <a:bodyPr wrap="square" lIns="108000" tIns="108000" rIns="108000" bIns="108000" anchor="ctr" anchorCtr="0">
            <a:noAutofit/>
          </a:bodyPr>
          <a:lstStyle>
            <a:lvl1pPr marL="0" indent="0" algn="ctr">
              <a:spcBef>
                <a:spcPts val="900"/>
              </a:spcBef>
              <a:buNone/>
              <a:defRPr sz="450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3" name="Subtitle Placeholder 2">
            <a:extLst>
              <a:ext uri="{FF2B5EF4-FFF2-40B4-BE49-F238E27FC236}">
                <a16:creationId xmlns:a16="http://schemas.microsoft.com/office/drawing/2014/main" id="{2F7E81ED-918A-4FBE-5AAD-A39C1858B358}"/>
              </a:ext>
            </a:extLst>
          </p:cNvPr>
          <p:cNvSpPr>
            <a:spLocks noGrp="1"/>
          </p:cNvSpPr>
          <p:nvPr>
            <p:ph type="body" idx="43" hasCustomPrompt="1"/>
            <p:custDataLst>
              <p:tags r:id="rId7"/>
            </p:custDataLst>
          </p:nvPr>
        </p:nvSpPr>
        <p:spPr>
          <a:xfrm>
            <a:off x="6529154" y="5169273"/>
            <a:ext cx="5292000" cy="1312200"/>
          </a:xfrm>
        </p:spPr>
        <p:txBody>
          <a:bodyPr wrap="square" lIns="108000" tIns="108000" rIns="108000" bIns="108000" anchor="ctr" anchorCtr="0">
            <a:noAutofit/>
          </a:bodyPr>
          <a:lstStyle>
            <a:lvl1pPr marL="0" indent="0" algn="ctr">
              <a:spcBef>
                <a:spcPts val="900"/>
              </a:spcBef>
              <a:buNone/>
              <a:defRPr sz="450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4" name="Subtitle Placeholder 3">
            <a:extLst>
              <a:ext uri="{FF2B5EF4-FFF2-40B4-BE49-F238E27FC236}">
                <a16:creationId xmlns:a16="http://schemas.microsoft.com/office/drawing/2014/main" id="{3384920C-D74D-B088-CA64-EA32144F1C4B}"/>
              </a:ext>
            </a:extLst>
          </p:cNvPr>
          <p:cNvSpPr>
            <a:spLocks noGrp="1"/>
          </p:cNvSpPr>
          <p:nvPr>
            <p:ph type="body" idx="44" hasCustomPrompt="1"/>
            <p:custDataLst>
              <p:tags r:id="rId8"/>
            </p:custDataLst>
          </p:nvPr>
        </p:nvSpPr>
        <p:spPr>
          <a:xfrm>
            <a:off x="12114939" y="5169273"/>
            <a:ext cx="5292000" cy="1312200"/>
          </a:xfrm>
        </p:spPr>
        <p:txBody>
          <a:bodyPr wrap="square" lIns="108000" tIns="108000" rIns="108000" bIns="108000" anchor="ctr" anchorCtr="0">
            <a:noAutofit/>
          </a:bodyPr>
          <a:lstStyle>
            <a:lvl1pPr marL="0" indent="0" algn="ctr">
              <a:spcBef>
                <a:spcPts val="900"/>
              </a:spcBef>
              <a:buNone/>
              <a:defRPr sz="4500" b="1" spc="0" baseline="0">
                <a:solidFill>
                  <a:schemeClr val="tx1"/>
                </a:solidFill>
                <a:latin typeface="+mj-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grpSp>
        <p:nvGrpSpPr>
          <p:cNvPr id="34" name="Group 33">
            <a:extLst>
              <a:ext uri="{FF2B5EF4-FFF2-40B4-BE49-F238E27FC236}">
                <a16:creationId xmlns:a16="http://schemas.microsoft.com/office/drawing/2014/main" id="{6DE0C79F-887D-D5D5-4325-3D7DBFC850A8}"/>
              </a:ext>
            </a:extLst>
          </p:cNvPr>
          <p:cNvGrpSpPr/>
          <p:nvPr userDrawn="1"/>
        </p:nvGrpSpPr>
        <p:grpSpPr>
          <a:xfrm>
            <a:off x="1" y="9260322"/>
            <a:ext cx="17400527" cy="262890"/>
            <a:chOff x="-8973356" y="6004560"/>
            <a:chExt cx="11600351" cy="175260"/>
          </a:xfrm>
        </p:grpSpPr>
        <p:grpSp>
          <p:nvGrpSpPr>
            <p:cNvPr id="35" name="Group 34">
              <a:extLst>
                <a:ext uri="{FF2B5EF4-FFF2-40B4-BE49-F238E27FC236}">
                  <a16:creationId xmlns:a16="http://schemas.microsoft.com/office/drawing/2014/main" id="{21D48D44-6B12-2414-D0B9-57B5439760BF}"/>
                </a:ext>
              </a:extLst>
            </p:cNvPr>
            <p:cNvGrpSpPr/>
            <p:nvPr userDrawn="1"/>
          </p:nvGrpSpPr>
          <p:grpSpPr>
            <a:xfrm>
              <a:off x="2549924" y="6004560"/>
              <a:ext cx="77071" cy="175260"/>
              <a:chOff x="2549924" y="6004560"/>
              <a:chExt cx="77071" cy="175260"/>
            </a:xfrm>
          </p:grpSpPr>
          <p:cxnSp>
            <p:nvCxnSpPr>
              <p:cNvPr id="37" name="Straight Connector 36">
                <a:extLst>
                  <a:ext uri="{FF2B5EF4-FFF2-40B4-BE49-F238E27FC236}">
                    <a16:creationId xmlns:a16="http://schemas.microsoft.com/office/drawing/2014/main" id="{C55065D9-FD71-DAD4-ABE7-3C43AC86D8D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8EC11630-6CD3-648B-7AAE-707D77C47AE2}"/>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6" name="Straight Connector 35">
              <a:extLst>
                <a:ext uri="{FF2B5EF4-FFF2-40B4-BE49-F238E27FC236}">
                  <a16:creationId xmlns:a16="http://schemas.microsoft.com/office/drawing/2014/main" id="{B2057767-97EC-55C6-2070-6BDB6235AAEF}"/>
                </a:ext>
              </a:extLst>
            </p:cNvPr>
            <p:cNvCxnSpPr>
              <a:cxnSpLocks/>
            </p:cNvCxnSpPr>
            <p:nvPr userDrawn="1"/>
          </p:nvCxnSpPr>
          <p:spPr>
            <a:xfrm flipH="1">
              <a:off x="-8973356" y="6092190"/>
              <a:ext cx="11600351"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97629175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2ImageColumnsV1">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2" name="Arc 21">
            <a:extLst>
              <a:ext uri="{FF2B5EF4-FFF2-40B4-BE49-F238E27FC236}">
                <a16:creationId xmlns:a16="http://schemas.microsoft.com/office/drawing/2014/main" id="{58DE4B48-717F-E6E5-D7E3-401B685DCD91}"/>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28" name="Rectangle 27">
            <a:extLst>
              <a:ext uri="{FF2B5EF4-FFF2-40B4-BE49-F238E27FC236}">
                <a16:creationId xmlns:a16="http://schemas.microsoft.com/office/drawing/2014/main" id="{5AE9FE35-3059-C770-C77C-8641104A4F91}"/>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7" y="6999792"/>
            <a:ext cx="7759838"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69" y="1987943"/>
            <a:ext cx="165260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7" y="7830789"/>
            <a:ext cx="7759838" cy="1577967"/>
          </a:xfrm>
        </p:spPr>
        <p:txBody>
          <a:bodyPr lIns="144000" tIns="108000" rIns="0" bIns="21600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873852" y="7259006"/>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2" name="Group 1">
            <a:extLst>
              <a:ext uri="{FF2B5EF4-FFF2-40B4-BE49-F238E27FC236}">
                <a16:creationId xmlns:a16="http://schemas.microsoft.com/office/drawing/2014/main" id="{82ED48F1-B505-2CE3-13A9-1F3D4D32B1B2}"/>
              </a:ext>
            </a:extLst>
          </p:cNvPr>
          <p:cNvGrpSpPr/>
          <p:nvPr userDrawn="1"/>
        </p:nvGrpSpPr>
        <p:grpSpPr>
          <a:xfrm>
            <a:off x="886778" y="9288740"/>
            <a:ext cx="16526070" cy="262890"/>
            <a:chOff x="-8390385" y="6004560"/>
            <a:chExt cx="11017380" cy="175260"/>
          </a:xfrm>
        </p:grpSpPr>
        <p:grpSp>
          <p:nvGrpSpPr>
            <p:cNvPr id="5" name="Group 4">
              <a:extLst>
                <a:ext uri="{FF2B5EF4-FFF2-40B4-BE49-F238E27FC236}">
                  <a16:creationId xmlns:a16="http://schemas.microsoft.com/office/drawing/2014/main" id="{A0215819-115F-56C6-B870-FA22EB9ED3EA}"/>
                </a:ext>
              </a:extLst>
            </p:cNvPr>
            <p:cNvGrpSpPr/>
            <p:nvPr userDrawn="1"/>
          </p:nvGrpSpPr>
          <p:grpSpPr>
            <a:xfrm>
              <a:off x="2549924" y="6004560"/>
              <a:ext cx="77071" cy="175260"/>
              <a:chOff x="2549924" y="6004560"/>
              <a:chExt cx="77071" cy="175260"/>
            </a:xfrm>
          </p:grpSpPr>
          <p:cxnSp>
            <p:nvCxnSpPr>
              <p:cNvPr id="13" name="Straight Connector 12">
                <a:extLst>
                  <a:ext uri="{FF2B5EF4-FFF2-40B4-BE49-F238E27FC236}">
                    <a16:creationId xmlns:a16="http://schemas.microsoft.com/office/drawing/2014/main" id="{E0484136-4EFC-6A12-075A-A2BBA11922F8}"/>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7572F014-E9E6-FC3C-085C-800691EB26F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A2B2B4A8-CB05-9BB7-DD55-916AEC5453DE}"/>
                </a:ext>
              </a:extLst>
            </p:cNvPr>
            <p:cNvCxnSpPr>
              <a:cxnSpLocks/>
            </p:cNvCxnSpPr>
            <p:nvPr userDrawn="1"/>
          </p:nvCxnSpPr>
          <p:spPr>
            <a:xfrm flipH="1">
              <a:off x="-8390385" y="6092190"/>
              <a:ext cx="11017380"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9654311" y="6999792"/>
            <a:ext cx="7758537"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9654311" y="7830789"/>
            <a:ext cx="7758537" cy="1576800"/>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9305925" y="7259006"/>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8" name="Picture Placeholder 7">
            <a:extLst>
              <a:ext uri="{FF2B5EF4-FFF2-40B4-BE49-F238E27FC236}">
                <a16:creationId xmlns:a16="http://schemas.microsoft.com/office/drawing/2014/main" id="{C8D83585-AD72-E5DF-75E3-17AF933FCFC6}"/>
              </a:ext>
            </a:extLst>
          </p:cNvPr>
          <p:cNvSpPr>
            <a:spLocks noGrp="1"/>
          </p:cNvSpPr>
          <p:nvPr>
            <p:ph type="pic" sz="quarter" idx="30"/>
          </p:nvPr>
        </p:nvSpPr>
        <p:spPr>
          <a:xfrm>
            <a:off x="1222236" y="3287210"/>
            <a:ext cx="7759800" cy="3365727"/>
          </a:xfrm>
          <a:prstGeom prst="roundRect">
            <a:avLst>
              <a:gd name="adj" fmla="val 10962"/>
            </a:avLst>
          </a:prstGeom>
        </p:spPr>
        <p:txBody>
          <a:bodyPr/>
          <a:lstStyle/>
          <a:p>
            <a:endParaRPr lang="ru-RU"/>
          </a:p>
        </p:txBody>
      </p:sp>
      <p:sp>
        <p:nvSpPr>
          <p:cNvPr id="21" name="Picture Placeholder 7">
            <a:extLst>
              <a:ext uri="{FF2B5EF4-FFF2-40B4-BE49-F238E27FC236}">
                <a16:creationId xmlns:a16="http://schemas.microsoft.com/office/drawing/2014/main" id="{573C1600-B8DD-4A0A-131F-D5B28A55FDD6}"/>
              </a:ext>
            </a:extLst>
          </p:cNvPr>
          <p:cNvSpPr>
            <a:spLocks noGrp="1"/>
          </p:cNvSpPr>
          <p:nvPr>
            <p:ph type="pic" sz="quarter" idx="32"/>
          </p:nvPr>
        </p:nvSpPr>
        <p:spPr>
          <a:xfrm>
            <a:off x="9654311" y="3287210"/>
            <a:ext cx="7759800" cy="3365727"/>
          </a:xfrm>
          <a:prstGeom prst="roundRect">
            <a:avLst>
              <a:gd name="adj" fmla="val 10962"/>
            </a:avLst>
          </a:prstGeom>
        </p:spPr>
        <p:txBody>
          <a:bodyPr/>
          <a:lstStyle/>
          <a:p>
            <a:endParaRPr lang="ru-RU"/>
          </a:p>
        </p:txBody>
      </p:sp>
    </p:spTree>
    <p:extLst>
      <p:ext uri="{BB962C8B-B14F-4D97-AF65-F5344CB8AC3E}">
        <p14:creationId xmlns:p14="http://schemas.microsoft.com/office/powerpoint/2010/main" val="91476528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3ImageColumnsV1">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800100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8" y="6999792"/>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69" y="1987943"/>
            <a:ext cx="16507869"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dirty="0"/>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8" y="7830789"/>
            <a:ext cx="4952346" cy="1577967"/>
          </a:xfrm>
        </p:spPr>
        <p:txBody>
          <a:bodyPr lIns="144000" tIns="108000" rIns="0" bIns="21600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873852" y="7259006"/>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6846818" y="6999792"/>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6846818" y="7830789"/>
            <a:ext cx="4952346" cy="1414321"/>
          </a:xfrm>
        </p:spPr>
        <p:txBody>
          <a:bodyPr wrap="square" lIns="144000" tIns="108000" rIns="0" bIns="216000" anchor="t" anchorCtr="0">
            <a:sp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a:p>
            <a:pPr lvl="0"/>
            <a:endParaRPr lang="ru-RU" dirty="0"/>
          </a:p>
          <a:p>
            <a:pPr lvl="0"/>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6498432" y="7259006"/>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7" name="Subtitle Placeholder 3">
            <a:extLst>
              <a:ext uri="{FF2B5EF4-FFF2-40B4-BE49-F238E27FC236}">
                <a16:creationId xmlns:a16="http://schemas.microsoft.com/office/drawing/2014/main" id="{F418AD38-36F3-F5C3-D32C-2805AF81AEDA}"/>
              </a:ext>
            </a:extLst>
          </p:cNvPr>
          <p:cNvSpPr>
            <a:spLocks noGrp="1"/>
          </p:cNvSpPr>
          <p:nvPr>
            <p:ph type="body" idx="30" hasCustomPrompt="1"/>
            <p:custDataLst>
              <p:tags r:id="rId7"/>
            </p:custDataLst>
          </p:nvPr>
        </p:nvSpPr>
        <p:spPr>
          <a:xfrm>
            <a:off x="12454592" y="6999792"/>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8" name="Text Placeholder 3">
            <a:extLst>
              <a:ext uri="{FF2B5EF4-FFF2-40B4-BE49-F238E27FC236}">
                <a16:creationId xmlns:a16="http://schemas.microsoft.com/office/drawing/2014/main" id="{110830F5-B11F-E2C7-D161-6F995EF788F2}"/>
              </a:ext>
            </a:extLst>
          </p:cNvPr>
          <p:cNvSpPr>
            <a:spLocks noGrp="1"/>
          </p:cNvSpPr>
          <p:nvPr>
            <p:ph type="body" idx="31" hasCustomPrompt="1"/>
            <p:custDataLst>
              <p:tags r:id="rId8"/>
            </p:custDataLst>
          </p:nvPr>
        </p:nvSpPr>
        <p:spPr>
          <a:xfrm>
            <a:off x="12454592" y="7830789"/>
            <a:ext cx="4952346" cy="1414321"/>
          </a:xfrm>
        </p:spPr>
        <p:txBody>
          <a:bodyPr wrap="square" lIns="144000" tIns="108000" rIns="0" bIns="216000" anchor="t" anchorCtr="0">
            <a:sp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a:p>
            <a:pPr lvl="0"/>
            <a:endParaRPr lang="ru-RU" dirty="0"/>
          </a:p>
          <a:p>
            <a:pPr lvl="0"/>
            <a:endParaRPr lang="ru-RU" dirty="0"/>
          </a:p>
        </p:txBody>
      </p:sp>
      <p:sp>
        <p:nvSpPr>
          <p:cNvPr id="9" name="Ellipse">
            <a:extLst>
              <a:ext uri="{FF2B5EF4-FFF2-40B4-BE49-F238E27FC236}">
                <a16:creationId xmlns:a16="http://schemas.microsoft.com/office/drawing/2014/main" id="{9889E7B1-AE64-C061-F463-B62E263F9C3D}"/>
              </a:ext>
            </a:extLst>
          </p:cNvPr>
          <p:cNvSpPr/>
          <p:nvPr userDrawn="1"/>
        </p:nvSpPr>
        <p:spPr>
          <a:xfrm>
            <a:off x="12106206" y="7259006"/>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4" name="Arc 23">
            <a:extLst>
              <a:ext uri="{FF2B5EF4-FFF2-40B4-BE49-F238E27FC236}">
                <a16:creationId xmlns:a16="http://schemas.microsoft.com/office/drawing/2014/main" id="{C6943C4E-10B7-803A-1D80-E0385AF5AC2F}"/>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20" name="Picture Placeholder 7">
            <a:extLst>
              <a:ext uri="{FF2B5EF4-FFF2-40B4-BE49-F238E27FC236}">
                <a16:creationId xmlns:a16="http://schemas.microsoft.com/office/drawing/2014/main" id="{56EBA006-4BF1-2948-A4C1-063939420A29}"/>
              </a:ext>
            </a:extLst>
          </p:cNvPr>
          <p:cNvSpPr>
            <a:spLocks noGrp="1"/>
          </p:cNvSpPr>
          <p:nvPr>
            <p:ph type="pic" sz="quarter" idx="32"/>
          </p:nvPr>
        </p:nvSpPr>
        <p:spPr>
          <a:xfrm>
            <a:off x="1222236" y="3287210"/>
            <a:ext cx="4952346" cy="3365727"/>
          </a:xfrm>
          <a:prstGeom prst="roundRect">
            <a:avLst>
              <a:gd name="adj" fmla="val 10962"/>
            </a:avLst>
          </a:prstGeom>
        </p:spPr>
        <p:txBody>
          <a:bodyPr/>
          <a:lstStyle/>
          <a:p>
            <a:endParaRPr lang="ru-RU"/>
          </a:p>
        </p:txBody>
      </p:sp>
      <p:sp>
        <p:nvSpPr>
          <p:cNvPr id="21" name="Picture Placeholder 7">
            <a:extLst>
              <a:ext uri="{FF2B5EF4-FFF2-40B4-BE49-F238E27FC236}">
                <a16:creationId xmlns:a16="http://schemas.microsoft.com/office/drawing/2014/main" id="{AC0F018A-0624-8A60-61B2-39E3ECD2004E}"/>
              </a:ext>
            </a:extLst>
          </p:cNvPr>
          <p:cNvSpPr>
            <a:spLocks noGrp="1"/>
          </p:cNvSpPr>
          <p:nvPr>
            <p:ph type="pic" sz="quarter" idx="33"/>
          </p:nvPr>
        </p:nvSpPr>
        <p:spPr>
          <a:xfrm>
            <a:off x="6846818" y="3287210"/>
            <a:ext cx="4951800" cy="3365727"/>
          </a:xfrm>
          <a:prstGeom prst="roundRect">
            <a:avLst>
              <a:gd name="adj" fmla="val 10962"/>
            </a:avLst>
          </a:prstGeom>
        </p:spPr>
        <p:txBody>
          <a:bodyPr/>
          <a:lstStyle/>
          <a:p>
            <a:endParaRPr lang="ru-RU"/>
          </a:p>
        </p:txBody>
      </p:sp>
      <p:sp>
        <p:nvSpPr>
          <p:cNvPr id="22" name="Picture Placeholder 7">
            <a:extLst>
              <a:ext uri="{FF2B5EF4-FFF2-40B4-BE49-F238E27FC236}">
                <a16:creationId xmlns:a16="http://schemas.microsoft.com/office/drawing/2014/main" id="{41B6AAD3-521C-74A0-F8A4-D3830ACF1A18}"/>
              </a:ext>
            </a:extLst>
          </p:cNvPr>
          <p:cNvSpPr>
            <a:spLocks noGrp="1"/>
          </p:cNvSpPr>
          <p:nvPr>
            <p:ph type="pic" sz="quarter" idx="34"/>
          </p:nvPr>
        </p:nvSpPr>
        <p:spPr>
          <a:xfrm>
            <a:off x="12454592" y="3287210"/>
            <a:ext cx="4951800" cy="3365727"/>
          </a:xfrm>
          <a:prstGeom prst="roundRect">
            <a:avLst>
              <a:gd name="adj" fmla="val 10962"/>
            </a:avLst>
          </a:prstGeom>
        </p:spPr>
        <p:txBody>
          <a:bodyPr/>
          <a:lstStyle/>
          <a:p>
            <a:endParaRPr lang="ru-RU"/>
          </a:p>
        </p:txBody>
      </p:sp>
    </p:spTree>
    <p:extLst>
      <p:ext uri="{BB962C8B-B14F-4D97-AF65-F5344CB8AC3E}">
        <p14:creationId xmlns:p14="http://schemas.microsoft.com/office/powerpoint/2010/main" val="308740325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GlossaryV1">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add text</a:t>
            </a:r>
            <a:endParaRPr lang="ru-RU" dirty="0"/>
          </a:p>
        </p:txBody>
      </p:sp>
      <p:sp>
        <p:nvSpPr>
          <p:cNvPr id="36" name="Subtitle Placeholder 2">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9669248" y="3926123"/>
            <a:ext cx="7737689"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16507866"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dirty="0"/>
              <a:t>Click to add text</a:t>
            </a:r>
            <a:endParaRPr lang="ru-RU" dirty="0"/>
          </a:p>
        </p:txBody>
      </p:sp>
      <p:sp>
        <p:nvSpPr>
          <p:cNvPr id="4" name="Text Placeholder 2">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9669248" y="4757120"/>
            <a:ext cx="7737689" cy="1625400"/>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9320864" y="4185336"/>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0" name="Subtitle Placeholder 3">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1247454" y="6954303"/>
            <a:ext cx="773820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11" name="Text Placeholder 3">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1247454" y="7785300"/>
            <a:ext cx="7738200" cy="1624752"/>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899069" y="7213516"/>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7" name="Subtitle Placeholder 4">
            <a:extLst>
              <a:ext uri="{FF2B5EF4-FFF2-40B4-BE49-F238E27FC236}">
                <a16:creationId xmlns:a16="http://schemas.microsoft.com/office/drawing/2014/main" id="{F418AD38-36F3-F5C3-D32C-2805AF81AEDA}"/>
              </a:ext>
            </a:extLst>
          </p:cNvPr>
          <p:cNvSpPr>
            <a:spLocks noGrp="1"/>
          </p:cNvSpPr>
          <p:nvPr>
            <p:ph type="body" idx="30" hasCustomPrompt="1"/>
            <p:custDataLst>
              <p:tags r:id="rId7"/>
            </p:custDataLst>
          </p:nvPr>
        </p:nvSpPr>
        <p:spPr>
          <a:xfrm>
            <a:off x="9669249" y="6954303"/>
            <a:ext cx="773820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8" name="Text Placeholder 4">
            <a:extLst>
              <a:ext uri="{FF2B5EF4-FFF2-40B4-BE49-F238E27FC236}">
                <a16:creationId xmlns:a16="http://schemas.microsoft.com/office/drawing/2014/main" id="{110830F5-B11F-E2C7-D161-6F995EF788F2}"/>
              </a:ext>
            </a:extLst>
          </p:cNvPr>
          <p:cNvSpPr>
            <a:spLocks noGrp="1"/>
          </p:cNvSpPr>
          <p:nvPr>
            <p:ph type="body" idx="31" hasCustomPrompt="1"/>
            <p:custDataLst>
              <p:tags r:id="rId8"/>
            </p:custDataLst>
          </p:nvPr>
        </p:nvSpPr>
        <p:spPr>
          <a:xfrm>
            <a:off x="9669249" y="7785300"/>
            <a:ext cx="7738200" cy="1625400"/>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9" name="Ellipse">
            <a:extLst>
              <a:ext uri="{FF2B5EF4-FFF2-40B4-BE49-F238E27FC236}">
                <a16:creationId xmlns:a16="http://schemas.microsoft.com/office/drawing/2014/main" id="{9889E7B1-AE64-C061-F463-B62E263F9C3D}"/>
              </a:ext>
            </a:extLst>
          </p:cNvPr>
          <p:cNvSpPr/>
          <p:nvPr userDrawn="1"/>
        </p:nvSpPr>
        <p:spPr>
          <a:xfrm>
            <a:off x="9320864" y="7213516"/>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21" name="Arc 20">
            <a:extLst>
              <a:ext uri="{FF2B5EF4-FFF2-40B4-BE49-F238E27FC236}">
                <a16:creationId xmlns:a16="http://schemas.microsoft.com/office/drawing/2014/main" id="{B11320EE-6E1A-69C1-65C7-4B5C2FA7C387}"/>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20" name="Subtitle Placeholder 1">
            <a:extLst>
              <a:ext uri="{FF2B5EF4-FFF2-40B4-BE49-F238E27FC236}">
                <a16:creationId xmlns:a16="http://schemas.microsoft.com/office/drawing/2014/main" id="{883366F3-D2DE-1B54-EE36-1F372CD9B855}"/>
              </a:ext>
            </a:extLst>
          </p:cNvPr>
          <p:cNvSpPr>
            <a:spLocks noGrp="1"/>
          </p:cNvSpPr>
          <p:nvPr>
            <p:ph type="body" idx="32" hasCustomPrompt="1"/>
            <p:custDataLst>
              <p:tags r:id="rId9"/>
            </p:custDataLst>
          </p:nvPr>
        </p:nvSpPr>
        <p:spPr>
          <a:xfrm>
            <a:off x="1223069" y="3926123"/>
            <a:ext cx="7737689"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22" name="Text Placeholder 1">
            <a:extLst>
              <a:ext uri="{FF2B5EF4-FFF2-40B4-BE49-F238E27FC236}">
                <a16:creationId xmlns:a16="http://schemas.microsoft.com/office/drawing/2014/main" id="{FE450836-6410-BB61-0B29-277771CDA970}"/>
              </a:ext>
            </a:extLst>
          </p:cNvPr>
          <p:cNvSpPr>
            <a:spLocks noGrp="1"/>
          </p:cNvSpPr>
          <p:nvPr>
            <p:ph type="body" idx="33" hasCustomPrompt="1"/>
            <p:custDataLst>
              <p:tags r:id="rId10"/>
            </p:custDataLst>
          </p:nvPr>
        </p:nvSpPr>
        <p:spPr>
          <a:xfrm>
            <a:off x="1223069" y="4757120"/>
            <a:ext cx="7737689" cy="1625400"/>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3" name="Ellipse">
            <a:extLst>
              <a:ext uri="{FF2B5EF4-FFF2-40B4-BE49-F238E27FC236}">
                <a16:creationId xmlns:a16="http://schemas.microsoft.com/office/drawing/2014/main" id="{01250F0E-25A3-1867-3CAA-7AC3CBCFD7A1}"/>
              </a:ext>
            </a:extLst>
          </p:cNvPr>
          <p:cNvSpPr/>
          <p:nvPr userDrawn="1"/>
        </p:nvSpPr>
        <p:spPr>
          <a:xfrm>
            <a:off x="874685" y="4185336"/>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Tree>
    <p:extLst>
      <p:ext uri="{BB962C8B-B14F-4D97-AF65-F5344CB8AC3E}">
        <p14:creationId xmlns:p14="http://schemas.microsoft.com/office/powerpoint/2010/main" val="114095240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aseStudyV1">
    <p:bg>
      <p:bgPr>
        <a:solidFill>
          <a:schemeClr val="accent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ABF06C5-C734-0D5C-D7AE-3E785FC18696}"/>
              </a:ext>
            </a:extLst>
          </p:cNvPr>
          <p:cNvSpPr/>
          <p:nvPr userDrawn="1"/>
        </p:nvSpPr>
        <p:spPr>
          <a:xfrm>
            <a:off x="9305925"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3" name="Rectangle 22">
            <a:extLst>
              <a:ext uri="{FF2B5EF4-FFF2-40B4-BE49-F238E27FC236}">
                <a16:creationId xmlns:a16="http://schemas.microsoft.com/office/drawing/2014/main" id="{CCD1D2C6-65CC-A183-8535-526E20ABBBF9}"/>
              </a:ext>
            </a:extLst>
          </p:cNvPr>
          <p:cNvSpPr/>
          <p:nvPr userDrawn="1"/>
        </p:nvSpPr>
        <p:spPr>
          <a:xfrm rot="10800000">
            <a:off x="2" y="0"/>
            <a:ext cx="8982075"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1222238" y="5143500"/>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10900095" cy="2825390"/>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1222238" y="5974498"/>
            <a:ext cx="4952346" cy="3494495"/>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3" name="Ellipse">
            <a:extLst>
              <a:ext uri="{FF2B5EF4-FFF2-40B4-BE49-F238E27FC236}">
                <a16:creationId xmlns:a16="http://schemas.microsoft.com/office/drawing/2014/main" id="{C4338F3A-8CB0-905F-5016-4E2B38F744CD}"/>
              </a:ext>
            </a:extLst>
          </p:cNvPr>
          <p:cNvSpPr/>
          <p:nvPr userDrawn="1"/>
        </p:nvSpPr>
        <p:spPr>
          <a:xfrm>
            <a:off x="873852" y="5402714"/>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6846818" y="5143500"/>
            <a:ext cx="4952346"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6846818" y="5974497"/>
            <a:ext cx="4952346" cy="3493800"/>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7" name="Ellipse">
            <a:extLst>
              <a:ext uri="{FF2B5EF4-FFF2-40B4-BE49-F238E27FC236}">
                <a16:creationId xmlns:a16="http://schemas.microsoft.com/office/drawing/2014/main" id="{F08048E3-4A73-B7E1-CFC8-DAFDB2C4ECDB}"/>
              </a:ext>
            </a:extLst>
          </p:cNvPr>
          <p:cNvSpPr/>
          <p:nvPr userDrawn="1"/>
        </p:nvSpPr>
        <p:spPr>
          <a:xfrm>
            <a:off x="6498432" y="5402714"/>
            <a:ext cx="324000" cy="3240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7" name="Subtitle Placeholder 3">
            <a:extLst>
              <a:ext uri="{FF2B5EF4-FFF2-40B4-BE49-F238E27FC236}">
                <a16:creationId xmlns:a16="http://schemas.microsoft.com/office/drawing/2014/main" id="{F418AD38-36F3-F5C3-D32C-2805AF81AEDA}"/>
              </a:ext>
            </a:extLst>
          </p:cNvPr>
          <p:cNvSpPr>
            <a:spLocks noGrp="1"/>
          </p:cNvSpPr>
          <p:nvPr>
            <p:ph type="body" idx="30" hasCustomPrompt="1"/>
            <p:custDataLst>
              <p:tags r:id="rId7"/>
            </p:custDataLst>
          </p:nvPr>
        </p:nvSpPr>
        <p:spPr>
          <a:xfrm>
            <a:off x="12790784" y="1987943"/>
            <a:ext cx="4623362"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8" name="Text Placeholder 3">
            <a:extLst>
              <a:ext uri="{FF2B5EF4-FFF2-40B4-BE49-F238E27FC236}">
                <a16:creationId xmlns:a16="http://schemas.microsoft.com/office/drawing/2014/main" id="{110830F5-B11F-E2C7-D161-6F995EF788F2}"/>
              </a:ext>
            </a:extLst>
          </p:cNvPr>
          <p:cNvSpPr>
            <a:spLocks noGrp="1"/>
          </p:cNvSpPr>
          <p:nvPr>
            <p:ph type="body" idx="31" hasCustomPrompt="1"/>
            <p:custDataLst>
              <p:tags r:id="rId8"/>
            </p:custDataLst>
          </p:nvPr>
        </p:nvSpPr>
        <p:spPr>
          <a:xfrm>
            <a:off x="12790784" y="2818940"/>
            <a:ext cx="4623362" cy="6486083"/>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9" name="Ellipse">
            <a:extLst>
              <a:ext uri="{FF2B5EF4-FFF2-40B4-BE49-F238E27FC236}">
                <a16:creationId xmlns:a16="http://schemas.microsoft.com/office/drawing/2014/main" id="{9889E7B1-AE64-C061-F463-B62E263F9C3D}"/>
              </a:ext>
            </a:extLst>
          </p:cNvPr>
          <p:cNvSpPr/>
          <p:nvPr userDrawn="1"/>
        </p:nvSpPr>
        <p:spPr>
          <a:xfrm>
            <a:off x="12442398" y="2247156"/>
            <a:ext cx="324000" cy="324000"/>
          </a:xfrm>
          <a:prstGeom prst="ellipse">
            <a:avLst/>
          </a:prstGeom>
          <a:solidFill>
            <a:schemeClr val="tx1"/>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cxnSp>
        <p:nvCxnSpPr>
          <p:cNvPr id="24" name="Straight Connector 23">
            <a:extLst>
              <a:ext uri="{FF2B5EF4-FFF2-40B4-BE49-F238E27FC236}">
                <a16:creationId xmlns:a16="http://schemas.microsoft.com/office/drawing/2014/main" id="{1B95B020-3B92-84F1-C185-ED4594FF8992}"/>
              </a:ext>
            </a:extLst>
          </p:cNvPr>
          <p:cNvCxnSpPr>
            <a:cxnSpLocks/>
          </p:cNvCxnSpPr>
          <p:nvPr userDrawn="1"/>
        </p:nvCxnSpPr>
        <p:spPr>
          <a:xfrm>
            <a:off x="12106206" y="0"/>
            <a:ext cx="0" cy="10287000"/>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grpSp>
        <p:nvGrpSpPr>
          <p:cNvPr id="26" name="Group 25">
            <a:extLst>
              <a:ext uri="{FF2B5EF4-FFF2-40B4-BE49-F238E27FC236}">
                <a16:creationId xmlns:a16="http://schemas.microsoft.com/office/drawing/2014/main" id="{32F4D435-2594-74BD-BAA3-EC0DF200B276}"/>
              </a:ext>
            </a:extLst>
          </p:cNvPr>
          <p:cNvGrpSpPr/>
          <p:nvPr userDrawn="1"/>
        </p:nvGrpSpPr>
        <p:grpSpPr>
          <a:xfrm>
            <a:off x="12773606" y="744855"/>
            <a:ext cx="4640540" cy="262890"/>
            <a:chOff x="-466698" y="6004560"/>
            <a:chExt cx="3093693" cy="175260"/>
          </a:xfrm>
        </p:grpSpPr>
        <p:grpSp>
          <p:nvGrpSpPr>
            <p:cNvPr id="27" name="Group 26">
              <a:extLst>
                <a:ext uri="{FF2B5EF4-FFF2-40B4-BE49-F238E27FC236}">
                  <a16:creationId xmlns:a16="http://schemas.microsoft.com/office/drawing/2014/main" id="{5BEDED9C-B551-19A6-AD11-1BA515C3C977}"/>
                </a:ext>
              </a:extLst>
            </p:cNvPr>
            <p:cNvGrpSpPr/>
            <p:nvPr userDrawn="1"/>
          </p:nvGrpSpPr>
          <p:grpSpPr>
            <a:xfrm>
              <a:off x="2549924" y="6004560"/>
              <a:ext cx="77071" cy="175260"/>
              <a:chOff x="2549924" y="6004560"/>
              <a:chExt cx="77071" cy="175260"/>
            </a:xfrm>
          </p:grpSpPr>
          <p:cxnSp>
            <p:nvCxnSpPr>
              <p:cNvPr id="29" name="Straight Connector 28">
                <a:extLst>
                  <a:ext uri="{FF2B5EF4-FFF2-40B4-BE49-F238E27FC236}">
                    <a16:creationId xmlns:a16="http://schemas.microsoft.com/office/drawing/2014/main" id="{9E7FC55E-8415-9698-DB81-D0D0156C16F4}"/>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E1317EFD-6A56-9BCD-94AD-9761E6C58AFD}"/>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28" name="Straight Connector 27">
              <a:extLst>
                <a:ext uri="{FF2B5EF4-FFF2-40B4-BE49-F238E27FC236}">
                  <a16:creationId xmlns:a16="http://schemas.microsoft.com/office/drawing/2014/main" id="{1AC81A8F-A79A-C9E3-8F32-FAB4A0605D10}"/>
                </a:ext>
              </a:extLst>
            </p:cNvPr>
            <p:cNvCxnSpPr>
              <a:cxnSpLocks/>
            </p:cNvCxnSpPr>
            <p:nvPr userDrawn="1"/>
          </p:nvCxnSpPr>
          <p:spPr>
            <a:xfrm flipH="1">
              <a:off x="-466698" y="6092190"/>
              <a:ext cx="3093693"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46053445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BeforeAfterV1">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8" name="Rectangle 27">
            <a:extLst>
              <a:ext uri="{FF2B5EF4-FFF2-40B4-BE49-F238E27FC236}">
                <a16:creationId xmlns:a16="http://schemas.microsoft.com/office/drawing/2014/main" id="{5AE9FE35-3059-C770-C77C-8641104A4F91}"/>
              </a:ext>
            </a:extLst>
          </p:cNvPr>
          <p:cNvSpPr/>
          <p:nvPr userDrawn="1"/>
        </p:nvSpPr>
        <p:spPr>
          <a:xfrm rot="10800000">
            <a:off x="0"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sp>
        <p:nvSpPr>
          <p:cNvPr id="36" name="Subtitle Placeholder 1">
            <a:extLst>
              <a:ext uri="{FF2B5EF4-FFF2-40B4-BE49-F238E27FC236}">
                <a16:creationId xmlns:a16="http://schemas.microsoft.com/office/drawing/2014/main" id="{8D9FEA22-AFCB-A310-E897-7095E020ED09}"/>
              </a:ext>
            </a:extLst>
          </p:cNvPr>
          <p:cNvSpPr>
            <a:spLocks noGrp="1"/>
          </p:cNvSpPr>
          <p:nvPr>
            <p:ph type="body" idx="26" hasCustomPrompt="1"/>
            <p:custDataLst>
              <p:tags r:id="rId2"/>
            </p:custDataLst>
          </p:nvPr>
        </p:nvSpPr>
        <p:spPr>
          <a:xfrm>
            <a:off x="899070" y="5349705"/>
            <a:ext cx="7585497"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3"/>
            </p:custDataLst>
          </p:nvPr>
        </p:nvSpPr>
        <p:spPr>
          <a:xfrm>
            <a:off x="899070" y="1987943"/>
            <a:ext cx="12611274" cy="2825390"/>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add text</a:t>
            </a:r>
            <a:endParaRPr lang="ru-RU" dirty="0"/>
          </a:p>
        </p:txBody>
      </p:sp>
      <p:sp>
        <p:nvSpPr>
          <p:cNvPr id="4" name="Text Placeholder 1">
            <a:extLst>
              <a:ext uri="{FF2B5EF4-FFF2-40B4-BE49-F238E27FC236}">
                <a16:creationId xmlns:a16="http://schemas.microsoft.com/office/drawing/2014/main" id="{D75C4AF1-8446-9DF3-4CD9-6F92FC409DFC}"/>
              </a:ext>
            </a:extLst>
          </p:cNvPr>
          <p:cNvSpPr>
            <a:spLocks noGrp="1"/>
          </p:cNvSpPr>
          <p:nvPr>
            <p:ph type="body" idx="25" hasCustomPrompt="1"/>
            <p:custDataLst>
              <p:tags r:id="rId4"/>
            </p:custDataLst>
          </p:nvPr>
        </p:nvSpPr>
        <p:spPr>
          <a:xfrm>
            <a:off x="899070" y="6180702"/>
            <a:ext cx="7585497"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Subtitle Placeholder 2">
            <a:extLst>
              <a:ext uri="{FF2B5EF4-FFF2-40B4-BE49-F238E27FC236}">
                <a16:creationId xmlns:a16="http://schemas.microsoft.com/office/drawing/2014/main" id="{459D622C-9EF9-EB6C-0EAD-C8D722D41786}"/>
              </a:ext>
            </a:extLst>
          </p:cNvPr>
          <p:cNvSpPr>
            <a:spLocks noGrp="1"/>
          </p:cNvSpPr>
          <p:nvPr>
            <p:ph type="body" idx="28" hasCustomPrompt="1"/>
            <p:custDataLst>
              <p:tags r:id="rId5"/>
            </p:custDataLst>
          </p:nvPr>
        </p:nvSpPr>
        <p:spPr>
          <a:xfrm>
            <a:off x="9830599" y="5349705"/>
            <a:ext cx="7576340" cy="830997"/>
          </a:xfrm>
        </p:spPr>
        <p:txBody>
          <a:bodyPr wrap="square" lIns="144000" tIns="0" rIns="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p>
        </p:txBody>
      </p:sp>
      <p:sp>
        <p:nvSpPr>
          <p:cNvPr id="11" name="Text Placeholder 2">
            <a:extLst>
              <a:ext uri="{FF2B5EF4-FFF2-40B4-BE49-F238E27FC236}">
                <a16:creationId xmlns:a16="http://schemas.microsoft.com/office/drawing/2014/main" id="{F77799EB-636D-6737-A2AF-B6C0293139B2}"/>
              </a:ext>
            </a:extLst>
          </p:cNvPr>
          <p:cNvSpPr>
            <a:spLocks noGrp="1"/>
          </p:cNvSpPr>
          <p:nvPr>
            <p:ph type="body" idx="29" hasCustomPrompt="1"/>
            <p:custDataLst>
              <p:tags r:id="rId6"/>
            </p:custDataLst>
          </p:nvPr>
        </p:nvSpPr>
        <p:spPr>
          <a:xfrm>
            <a:off x="9830599" y="6180702"/>
            <a:ext cx="7576340" cy="3229998"/>
          </a:xfrm>
        </p:spPr>
        <p:txBody>
          <a:bodyPr lIns="144000" tIns="108000" rIns="0" bIns="0" anchor="t" anchorCtr="0">
            <a:noAutofit/>
          </a:bodyPr>
          <a:lstStyle>
            <a:lvl1pPr marL="0" indent="0" algn="l">
              <a:lnSpc>
                <a:spcPct val="12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20" name="Ellipse">
            <a:extLst>
              <a:ext uri="{FF2B5EF4-FFF2-40B4-BE49-F238E27FC236}">
                <a16:creationId xmlns:a16="http://schemas.microsoft.com/office/drawing/2014/main" id="{D932A243-4312-26BF-D619-14074CDF4715}"/>
              </a:ext>
            </a:extLst>
          </p:cNvPr>
          <p:cNvSpPr/>
          <p:nvPr userDrawn="1"/>
        </p:nvSpPr>
        <p:spPr>
          <a:xfrm>
            <a:off x="8728200" y="5349102"/>
            <a:ext cx="831600" cy="831600"/>
          </a:xfrm>
          <a:prstGeom prst="ellipse">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cxnSp>
        <p:nvCxnSpPr>
          <p:cNvPr id="25" name="Straight Connector 24">
            <a:extLst>
              <a:ext uri="{FF2B5EF4-FFF2-40B4-BE49-F238E27FC236}">
                <a16:creationId xmlns:a16="http://schemas.microsoft.com/office/drawing/2014/main" id="{E064F72D-53C0-06AF-2162-BC6CBDBDE44D}"/>
              </a:ext>
            </a:extLst>
          </p:cNvPr>
          <p:cNvCxnSpPr>
            <a:cxnSpLocks/>
          </p:cNvCxnSpPr>
          <p:nvPr userDrawn="1"/>
        </p:nvCxnSpPr>
        <p:spPr>
          <a:xfrm>
            <a:off x="9144000" y="6180702"/>
            <a:ext cx="0" cy="4106298"/>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sp>
        <p:nvSpPr>
          <p:cNvPr id="30" name="Flowchart: Extract 29">
            <a:extLst>
              <a:ext uri="{FF2B5EF4-FFF2-40B4-BE49-F238E27FC236}">
                <a16:creationId xmlns:a16="http://schemas.microsoft.com/office/drawing/2014/main" id="{786263EF-94E3-B3E4-0486-75CFF5F1DE93}"/>
              </a:ext>
            </a:extLst>
          </p:cNvPr>
          <p:cNvSpPr/>
          <p:nvPr userDrawn="1"/>
        </p:nvSpPr>
        <p:spPr>
          <a:xfrm rot="5400000">
            <a:off x="8966120" y="5632163"/>
            <a:ext cx="457200" cy="268130"/>
          </a:xfrm>
          <a:prstGeom prst="flowChartExtra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grpSp>
        <p:nvGrpSpPr>
          <p:cNvPr id="31" name="Group 30">
            <a:extLst>
              <a:ext uri="{FF2B5EF4-FFF2-40B4-BE49-F238E27FC236}">
                <a16:creationId xmlns:a16="http://schemas.microsoft.com/office/drawing/2014/main" id="{52F0C5FF-14E3-103B-7B2F-61B2320AC51F}"/>
              </a:ext>
            </a:extLst>
          </p:cNvPr>
          <p:cNvGrpSpPr/>
          <p:nvPr userDrawn="1"/>
        </p:nvGrpSpPr>
        <p:grpSpPr>
          <a:xfrm>
            <a:off x="13510343" y="744855"/>
            <a:ext cx="3870575" cy="262890"/>
            <a:chOff x="46612" y="6004560"/>
            <a:chExt cx="2580383" cy="175260"/>
          </a:xfrm>
        </p:grpSpPr>
        <p:grpSp>
          <p:nvGrpSpPr>
            <p:cNvPr id="32" name="Group 31">
              <a:extLst>
                <a:ext uri="{FF2B5EF4-FFF2-40B4-BE49-F238E27FC236}">
                  <a16:creationId xmlns:a16="http://schemas.microsoft.com/office/drawing/2014/main" id="{397A228F-6DBD-E9B5-7872-25BC54B7213F}"/>
                </a:ext>
              </a:extLst>
            </p:cNvPr>
            <p:cNvGrpSpPr/>
            <p:nvPr userDrawn="1"/>
          </p:nvGrpSpPr>
          <p:grpSpPr>
            <a:xfrm>
              <a:off x="2549924" y="6004560"/>
              <a:ext cx="77071" cy="175260"/>
              <a:chOff x="2549924" y="6004560"/>
              <a:chExt cx="77071" cy="175260"/>
            </a:xfrm>
          </p:grpSpPr>
          <p:cxnSp>
            <p:nvCxnSpPr>
              <p:cNvPr id="35" name="Straight Connector 34">
                <a:extLst>
                  <a:ext uri="{FF2B5EF4-FFF2-40B4-BE49-F238E27FC236}">
                    <a16:creationId xmlns:a16="http://schemas.microsoft.com/office/drawing/2014/main" id="{6F78165D-8409-61F0-9E15-40B038245433}"/>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278B9C74-43A6-9946-EF86-08E3B8B47B96}"/>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4" name="Straight Connector 33">
              <a:extLst>
                <a:ext uri="{FF2B5EF4-FFF2-40B4-BE49-F238E27FC236}">
                  <a16:creationId xmlns:a16="http://schemas.microsoft.com/office/drawing/2014/main" id="{43645063-F1D4-F0EF-9ED3-06FC1DA49FEB}"/>
                </a:ext>
              </a:extLst>
            </p:cNvPr>
            <p:cNvCxnSpPr>
              <a:cxnSpLocks/>
            </p:cNvCxnSpPr>
            <p:nvPr userDrawn="1"/>
          </p:nvCxnSpPr>
          <p:spPr>
            <a:xfrm flipH="1">
              <a:off x="46612" y="6092190"/>
              <a:ext cx="2580383"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8515874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QuoteV1">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0CC203-7BE5-8A9B-0B35-F8A22FAD0E31}"/>
              </a:ext>
            </a:extLst>
          </p:cNvPr>
          <p:cNvSpPr/>
          <p:nvPr userDrawn="1"/>
        </p:nvSpPr>
        <p:spPr>
          <a:xfrm>
            <a:off x="8001000" y="2"/>
            <a:ext cx="10287000" cy="10287000"/>
          </a:xfrm>
          <a:prstGeom prst="rect">
            <a:avLst/>
          </a:prstGeom>
          <a:gradFill flip="none" rotWithShape="1">
            <a:gsLst>
              <a:gs pos="0">
                <a:schemeClr val="accent6"/>
              </a:gs>
              <a:gs pos="10000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grpSp>
        <p:nvGrpSpPr>
          <p:cNvPr id="2" name="Group 1">
            <a:extLst>
              <a:ext uri="{FF2B5EF4-FFF2-40B4-BE49-F238E27FC236}">
                <a16:creationId xmlns:a16="http://schemas.microsoft.com/office/drawing/2014/main" id="{DD947D93-C279-A1C1-CE89-CADB4EA46061}"/>
              </a:ext>
            </a:extLst>
          </p:cNvPr>
          <p:cNvGrpSpPr/>
          <p:nvPr userDrawn="1"/>
        </p:nvGrpSpPr>
        <p:grpSpPr>
          <a:xfrm>
            <a:off x="883831" y="9288740"/>
            <a:ext cx="16523108" cy="262890"/>
            <a:chOff x="-8388410" y="6004560"/>
            <a:chExt cx="11015405" cy="175260"/>
          </a:xfrm>
        </p:grpSpPr>
        <p:grpSp>
          <p:nvGrpSpPr>
            <p:cNvPr id="7" name="Group 6">
              <a:extLst>
                <a:ext uri="{FF2B5EF4-FFF2-40B4-BE49-F238E27FC236}">
                  <a16:creationId xmlns:a16="http://schemas.microsoft.com/office/drawing/2014/main" id="{546A7BF7-2522-D100-C13A-01CA42C122AC}"/>
                </a:ext>
              </a:extLst>
            </p:cNvPr>
            <p:cNvGrpSpPr/>
            <p:nvPr userDrawn="1"/>
          </p:nvGrpSpPr>
          <p:grpSpPr>
            <a:xfrm>
              <a:off x="2549924" y="6004560"/>
              <a:ext cx="77071" cy="175260"/>
              <a:chOff x="2549924" y="6004560"/>
              <a:chExt cx="77071" cy="175260"/>
            </a:xfrm>
          </p:grpSpPr>
          <p:cxnSp>
            <p:nvCxnSpPr>
              <p:cNvPr id="10" name="Straight Connector 9">
                <a:extLst>
                  <a:ext uri="{FF2B5EF4-FFF2-40B4-BE49-F238E27FC236}">
                    <a16:creationId xmlns:a16="http://schemas.microsoft.com/office/drawing/2014/main" id="{74C254C5-2247-FF83-8937-912D66813707}"/>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CD3951E2-9FA0-79B9-2A2E-4A8F1CF87D28}"/>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9" name="Straight Connector 8">
              <a:extLst>
                <a:ext uri="{FF2B5EF4-FFF2-40B4-BE49-F238E27FC236}">
                  <a16:creationId xmlns:a16="http://schemas.microsoft.com/office/drawing/2014/main" id="{7D989E1B-EBD1-260B-511D-B77FFA5607E8}"/>
                </a:ext>
              </a:extLst>
            </p:cNvPr>
            <p:cNvCxnSpPr>
              <a:cxnSpLocks/>
            </p:cNvCxnSpPr>
            <p:nvPr userDrawn="1"/>
          </p:nvCxnSpPr>
          <p:spPr>
            <a:xfrm flipH="1">
              <a:off x="-8388410" y="6092190"/>
              <a:ext cx="11015405"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pic>
        <p:nvPicPr>
          <p:cNvPr id="12" name="Graphic 11" descr="Open quotation mark with solid fill">
            <a:extLst>
              <a:ext uri="{FF2B5EF4-FFF2-40B4-BE49-F238E27FC236}">
                <a16:creationId xmlns:a16="http://schemas.microsoft.com/office/drawing/2014/main" id="{331D500F-E8F7-8685-BBEE-5FCAA7822835}"/>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894102" y="2118360"/>
            <a:ext cx="1581966" cy="1581966"/>
          </a:xfrm>
          <a:prstGeom prst="rect">
            <a:avLst/>
          </a:prstGeom>
        </p:spPr>
      </p:pic>
      <p:sp>
        <p:nvSpPr>
          <p:cNvPr id="13" name="Title Placeholder">
            <a:extLst>
              <a:ext uri="{FF2B5EF4-FFF2-40B4-BE49-F238E27FC236}">
                <a16:creationId xmlns:a16="http://schemas.microsoft.com/office/drawing/2014/main" id="{FC714F08-00BF-C8D2-F4C4-0A9BB86A769E}"/>
              </a:ext>
            </a:extLst>
          </p:cNvPr>
          <p:cNvSpPr>
            <a:spLocks noGrp="1"/>
          </p:cNvSpPr>
          <p:nvPr>
            <p:ph type="title" hasCustomPrompt="1"/>
            <p:custDataLst>
              <p:tags r:id="rId2"/>
            </p:custDataLst>
          </p:nvPr>
        </p:nvSpPr>
        <p:spPr>
          <a:xfrm>
            <a:off x="2490152" y="3259909"/>
            <a:ext cx="13307699" cy="3767186"/>
          </a:xfrm>
          <a:prstGeom prst="rect">
            <a:avLst/>
          </a:prstGeom>
        </p:spPr>
        <p:txBody>
          <a:bodyPr vert="horz" wrap="square" lIns="0" tIns="0" rIns="0" bIns="0" rtlCol="0" anchor="ctr" anchorCtr="0">
            <a:noAutofit/>
          </a:bodyPr>
          <a:lstStyle>
            <a:lvl1pPr algn="ctr">
              <a:lnSpc>
                <a:spcPct val="85000"/>
              </a:lnSpc>
              <a:defRPr sz="7200" b="1" spc="0">
                <a:solidFill>
                  <a:schemeClr val="tx1"/>
                </a:solidFill>
                <a:latin typeface="+mj-lt"/>
              </a:defRPr>
            </a:lvl1pPr>
          </a:lstStyle>
          <a:p>
            <a:pPr lvl="0"/>
            <a:r>
              <a:rPr lang="en-US" dirty="0"/>
              <a:t>Click to add text</a:t>
            </a:r>
            <a:endParaRPr lang="ru-RU" dirty="0"/>
          </a:p>
        </p:txBody>
      </p:sp>
      <p:sp>
        <p:nvSpPr>
          <p:cNvPr id="14" name="Text Placeholder 2">
            <a:extLst>
              <a:ext uri="{FF2B5EF4-FFF2-40B4-BE49-F238E27FC236}">
                <a16:creationId xmlns:a16="http://schemas.microsoft.com/office/drawing/2014/main" id="{97930195-B3F4-F3A5-A800-2164C9666C97}"/>
              </a:ext>
            </a:extLst>
          </p:cNvPr>
          <p:cNvSpPr>
            <a:spLocks noGrp="1"/>
          </p:cNvSpPr>
          <p:nvPr>
            <p:ph type="body" idx="27" hasCustomPrompt="1"/>
            <p:custDataLst>
              <p:tags r:id="rId3"/>
            </p:custDataLst>
          </p:nvPr>
        </p:nvSpPr>
        <p:spPr>
          <a:xfrm>
            <a:off x="6174583" y="7982601"/>
            <a:ext cx="5938838" cy="1087221"/>
          </a:xfrm>
        </p:spPr>
        <p:txBody>
          <a:bodyPr lIns="0" tIns="0" rIns="0" bIns="0" anchor="ctr" anchorCtr="0">
            <a:noAutofit/>
          </a:bodyPr>
          <a:lstStyle>
            <a:lvl1pPr marL="0" indent="0" algn="ctr">
              <a:lnSpc>
                <a:spcPct val="120000"/>
              </a:lnSpc>
              <a:spcBef>
                <a:spcPts val="90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pic>
        <p:nvPicPr>
          <p:cNvPr id="17" name="Graphic 16" descr="Open quotation mark with solid fill">
            <a:extLst>
              <a:ext uri="{FF2B5EF4-FFF2-40B4-BE49-F238E27FC236}">
                <a16:creationId xmlns:a16="http://schemas.microsoft.com/office/drawing/2014/main" id="{2033B374-40FB-17EC-444A-4BA7881EBC5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15821130" y="6601916"/>
            <a:ext cx="1581966" cy="1581966"/>
          </a:xfrm>
          <a:prstGeom prst="rect">
            <a:avLst/>
          </a:prstGeom>
        </p:spPr>
      </p:pic>
    </p:spTree>
    <p:extLst>
      <p:ext uri="{BB962C8B-B14F-4D97-AF65-F5344CB8AC3E}">
        <p14:creationId xmlns:p14="http://schemas.microsoft.com/office/powerpoint/2010/main" val="79296109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SourcesV1">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8" name="Rectangle 27">
            <a:extLst>
              <a:ext uri="{FF2B5EF4-FFF2-40B4-BE49-F238E27FC236}">
                <a16:creationId xmlns:a16="http://schemas.microsoft.com/office/drawing/2014/main" id="{1C768427-780E-7D3C-C280-31A4EC9977A7}"/>
              </a:ext>
            </a:extLst>
          </p:cNvPr>
          <p:cNvSpPr/>
          <p:nvPr userDrawn="1"/>
        </p:nvSpPr>
        <p:spPr>
          <a:xfrm rot="10800000">
            <a:off x="0"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70" y="1987943"/>
            <a:ext cx="16507866" cy="941796"/>
          </a:xfrm>
          <a:prstGeom prst="rect">
            <a:avLst/>
          </a:prstGeom>
        </p:spPr>
        <p:txBody>
          <a:bodyPr vert="horz" wrap="square" lIns="0" tIns="0" rIns="0" bIns="0" rtlCol="0" anchor="t" anchorCtr="0">
            <a:spAutoFit/>
          </a:bodyPr>
          <a:lstStyle>
            <a:lvl1pPr algn="l">
              <a:lnSpc>
                <a:spcPct val="85000"/>
              </a:lnSpc>
              <a:defRPr sz="7200" b="1" spc="-225" baseline="0">
                <a:solidFill>
                  <a:schemeClr val="tx1"/>
                </a:solidFill>
                <a:latin typeface="+mj-lt"/>
              </a:defRPr>
            </a:lvl1pPr>
          </a:lstStyle>
          <a:p>
            <a:pPr lvl="0"/>
            <a:r>
              <a:rPr lang="en-US" dirty="0"/>
              <a:t>Click to add text</a:t>
            </a:r>
            <a:endParaRPr lang="ru-RU" dirty="0"/>
          </a:p>
        </p:txBody>
      </p:sp>
      <p:sp>
        <p:nvSpPr>
          <p:cNvPr id="4" name="Rectangle 3">
            <a:extLst>
              <a:ext uri="{FF2B5EF4-FFF2-40B4-BE49-F238E27FC236}">
                <a16:creationId xmlns:a16="http://schemas.microsoft.com/office/drawing/2014/main" id="{D344D03E-939F-D112-0DC8-612274D5B60C}"/>
              </a:ext>
            </a:extLst>
          </p:cNvPr>
          <p:cNvSpPr/>
          <p:nvPr userDrawn="1"/>
        </p:nvSpPr>
        <p:spPr>
          <a:xfrm>
            <a:off x="899070" y="3251554"/>
            <a:ext cx="16507866" cy="6159146"/>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9" name="Text Placeholder 8">
            <a:extLst>
              <a:ext uri="{FF2B5EF4-FFF2-40B4-BE49-F238E27FC236}">
                <a16:creationId xmlns:a16="http://schemas.microsoft.com/office/drawing/2014/main" id="{E1E66A3D-2894-DA77-41B6-51ACB4F71400}"/>
              </a:ext>
            </a:extLst>
          </p:cNvPr>
          <p:cNvSpPr>
            <a:spLocks noGrp="1"/>
          </p:cNvSpPr>
          <p:nvPr>
            <p:ph type="body" sz="quarter" idx="23"/>
            <p:custDataLst>
              <p:tags r:id="rId3"/>
            </p:custDataLst>
          </p:nvPr>
        </p:nvSpPr>
        <p:spPr>
          <a:xfrm>
            <a:off x="899070" y="3251555"/>
            <a:ext cx="16507800" cy="6147474"/>
          </a:xfrm>
        </p:spPr>
        <p:txBody>
          <a:bodyPr lIns="216000" tIns="216000" rIns="216000" bIns="216000" anchor="ctr" anchorCtr="0">
            <a:normAutofit/>
          </a:bodyPr>
          <a:lstStyle>
            <a:lvl1pPr marL="342900" indent="-342900">
              <a:buFont typeface="Courier New" panose="02070309020205020404" pitchFamily="49" charset="0"/>
              <a:buChar char="o"/>
              <a:defRPr sz="2025">
                <a:solidFill>
                  <a:schemeClr val="tx1"/>
                </a:solidFill>
              </a:defRPr>
            </a:lvl1pPr>
            <a:lvl2pPr marL="1028700" indent="-342900">
              <a:buFont typeface="Courier New" panose="02070309020205020404" pitchFamily="49" charset="0"/>
              <a:buChar char="o"/>
              <a:defRPr sz="2025">
                <a:solidFill>
                  <a:schemeClr val="tx1"/>
                </a:solidFill>
              </a:defRPr>
            </a:lvl2pPr>
            <a:lvl3pPr marL="1714500" indent="-342900">
              <a:buFont typeface="Courier New" panose="02070309020205020404" pitchFamily="49" charset="0"/>
              <a:buChar char="o"/>
              <a:defRPr sz="2025">
                <a:solidFill>
                  <a:schemeClr val="tx1"/>
                </a:solidFill>
              </a:defRPr>
            </a:lvl3pPr>
            <a:lvl4pPr marL="2400300" indent="-342900">
              <a:buFont typeface="Courier New" panose="02070309020205020404" pitchFamily="49" charset="0"/>
              <a:buChar char="o"/>
              <a:defRPr sz="2025">
                <a:solidFill>
                  <a:schemeClr val="tx1"/>
                </a:solidFill>
              </a:defRPr>
            </a:lvl4pPr>
            <a:lvl5pPr marL="3086100" indent="-342900">
              <a:buFont typeface="Courier New" panose="02070309020205020404" pitchFamily="49" charset="0"/>
              <a:buChar char="o"/>
              <a:defRPr sz="2025">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ru-RU" dirty="0"/>
          </a:p>
        </p:txBody>
      </p:sp>
      <p:grpSp>
        <p:nvGrpSpPr>
          <p:cNvPr id="10" name="Group 9">
            <a:extLst>
              <a:ext uri="{FF2B5EF4-FFF2-40B4-BE49-F238E27FC236}">
                <a16:creationId xmlns:a16="http://schemas.microsoft.com/office/drawing/2014/main" id="{A631D7CC-C765-519C-7C96-07E17926F52C}"/>
              </a:ext>
            </a:extLst>
          </p:cNvPr>
          <p:cNvGrpSpPr/>
          <p:nvPr userDrawn="1"/>
        </p:nvGrpSpPr>
        <p:grpSpPr>
          <a:xfrm>
            <a:off x="13510343" y="744855"/>
            <a:ext cx="3870575" cy="262890"/>
            <a:chOff x="46612" y="6004560"/>
            <a:chExt cx="2580383" cy="175260"/>
          </a:xfrm>
        </p:grpSpPr>
        <p:grpSp>
          <p:nvGrpSpPr>
            <p:cNvPr id="11" name="Group 10">
              <a:extLst>
                <a:ext uri="{FF2B5EF4-FFF2-40B4-BE49-F238E27FC236}">
                  <a16:creationId xmlns:a16="http://schemas.microsoft.com/office/drawing/2014/main" id="{1E7EFD48-70E8-E580-04D4-C64A7E87BE0C}"/>
                </a:ext>
              </a:extLst>
            </p:cNvPr>
            <p:cNvGrpSpPr/>
            <p:nvPr userDrawn="1"/>
          </p:nvGrpSpPr>
          <p:grpSpPr>
            <a:xfrm>
              <a:off x="2549924" y="6004560"/>
              <a:ext cx="77071" cy="175260"/>
              <a:chOff x="2549924" y="6004560"/>
              <a:chExt cx="77071" cy="175260"/>
            </a:xfrm>
          </p:grpSpPr>
          <p:cxnSp>
            <p:nvCxnSpPr>
              <p:cNvPr id="20" name="Straight Connector 19">
                <a:extLst>
                  <a:ext uri="{FF2B5EF4-FFF2-40B4-BE49-F238E27FC236}">
                    <a16:creationId xmlns:a16="http://schemas.microsoft.com/office/drawing/2014/main" id="{DD8C5673-7898-DF60-4CDA-A4B27FF716AD}"/>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980EBCBC-0D9F-629A-46BB-4CF4078C5F8F}"/>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17" name="Straight Connector 16">
              <a:extLst>
                <a:ext uri="{FF2B5EF4-FFF2-40B4-BE49-F238E27FC236}">
                  <a16:creationId xmlns:a16="http://schemas.microsoft.com/office/drawing/2014/main" id="{9418A247-6469-6743-329F-46C07BF47307}"/>
                </a:ext>
              </a:extLst>
            </p:cNvPr>
            <p:cNvCxnSpPr>
              <a:cxnSpLocks/>
            </p:cNvCxnSpPr>
            <p:nvPr userDrawn="1"/>
          </p:nvCxnSpPr>
          <p:spPr>
            <a:xfrm flipH="1">
              <a:off x="46612" y="6092190"/>
              <a:ext cx="2580383"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1688147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extbox5V1">
    <p:bg>
      <p:bgPr>
        <a:solidFill>
          <a:schemeClr val="accent6"/>
        </a:solidFill>
        <a:effectLst/>
      </p:bgPr>
    </p:bg>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AA37288A-6FA3-6FB2-A38A-FE1EC26DAF06}"/>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4" name="Arc 3">
            <a:extLst>
              <a:ext uri="{FF2B5EF4-FFF2-40B4-BE49-F238E27FC236}">
                <a16:creationId xmlns:a16="http://schemas.microsoft.com/office/drawing/2014/main" id="{C8E9DD7D-0852-4C6A-9950-03A714DCC283}"/>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44" name="Rectangle 43">
            <a:extLst>
              <a:ext uri="{FF2B5EF4-FFF2-40B4-BE49-F238E27FC236}">
                <a16:creationId xmlns:a16="http://schemas.microsoft.com/office/drawing/2014/main" id="{557D06A3-6527-B2B7-AEF6-F80E483F764C}"/>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a:t>Click to add text</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9" cy="1883592"/>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Edit Master Text</a:t>
            </a:r>
            <a:r>
              <a:rPr lang="ru-RU"/>
              <a:t> </a:t>
            </a:r>
            <a:r>
              <a:rPr lang="en-US"/>
              <a:t>Styles</a:t>
            </a:r>
            <a:br>
              <a:rPr lang="ru-RU"/>
            </a:br>
            <a:endParaRPr lang="ru-RU" dirty="0"/>
          </a:p>
        </p:txBody>
      </p:sp>
      <p:sp>
        <p:nvSpPr>
          <p:cNvPr id="2" name="Text Placeholder">
            <a:extLst>
              <a:ext uri="{FF2B5EF4-FFF2-40B4-BE49-F238E27FC236}">
                <a16:creationId xmlns:a16="http://schemas.microsoft.com/office/drawing/2014/main" id="{286EA54B-7589-FC6D-8D93-5A9162FED8AA}"/>
              </a:ext>
            </a:extLst>
          </p:cNvPr>
          <p:cNvSpPr>
            <a:spLocks noGrp="1"/>
          </p:cNvSpPr>
          <p:nvPr>
            <p:ph type="body" idx="25" hasCustomPrompt="1"/>
            <p:custDataLst>
              <p:tags r:id="rId3"/>
            </p:custDataLst>
          </p:nvPr>
        </p:nvSpPr>
        <p:spPr>
          <a:xfrm>
            <a:off x="883988" y="5297264"/>
            <a:ext cx="3024000" cy="4091292"/>
          </a:xfrm>
        </p:spPr>
        <p:txBody>
          <a:bodyPr lIns="72000" tIns="108000" rIns="72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ru-RU" dirty="0"/>
          </a:p>
        </p:txBody>
      </p:sp>
      <p:sp>
        <p:nvSpPr>
          <p:cNvPr id="5" name="Text Placeholder">
            <a:extLst>
              <a:ext uri="{FF2B5EF4-FFF2-40B4-BE49-F238E27FC236}">
                <a16:creationId xmlns:a16="http://schemas.microsoft.com/office/drawing/2014/main" id="{C4EB895E-DF9C-F006-EC70-88C9AE8473F1}"/>
              </a:ext>
            </a:extLst>
          </p:cNvPr>
          <p:cNvSpPr>
            <a:spLocks noGrp="1"/>
          </p:cNvSpPr>
          <p:nvPr>
            <p:ph type="body" idx="29" hasCustomPrompt="1"/>
            <p:custDataLst>
              <p:tags r:id="rId4"/>
            </p:custDataLst>
          </p:nvPr>
        </p:nvSpPr>
        <p:spPr>
          <a:xfrm>
            <a:off x="4258725" y="5294765"/>
            <a:ext cx="3024000" cy="4093200"/>
          </a:xfrm>
        </p:spPr>
        <p:txBody>
          <a:bodyPr lIns="72000" tIns="108000" rIns="72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7" name="Subtitle Placeholder">
            <a:extLst>
              <a:ext uri="{FF2B5EF4-FFF2-40B4-BE49-F238E27FC236}">
                <a16:creationId xmlns:a16="http://schemas.microsoft.com/office/drawing/2014/main" id="{3DEDFF03-DE8B-9F20-0245-6271A7339400}"/>
              </a:ext>
            </a:extLst>
          </p:cNvPr>
          <p:cNvSpPr>
            <a:spLocks noGrp="1"/>
          </p:cNvSpPr>
          <p:nvPr>
            <p:ph type="body" idx="31" hasCustomPrompt="1"/>
            <p:custDataLst>
              <p:tags r:id="rId5"/>
            </p:custDataLst>
          </p:nvPr>
        </p:nvSpPr>
        <p:spPr>
          <a:xfrm>
            <a:off x="883988" y="4421898"/>
            <a:ext cx="3024000" cy="830997"/>
          </a:xfrm>
        </p:spPr>
        <p:txBody>
          <a:bodyPr wrap="square" lIns="72000" tIns="0" rIns="72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1" name="Subtitle Placeholder">
            <a:extLst>
              <a:ext uri="{FF2B5EF4-FFF2-40B4-BE49-F238E27FC236}">
                <a16:creationId xmlns:a16="http://schemas.microsoft.com/office/drawing/2014/main" id="{7E1FF189-0787-2621-03B5-C9310E053888}"/>
              </a:ext>
            </a:extLst>
          </p:cNvPr>
          <p:cNvSpPr>
            <a:spLocks noGrp="1"/>
          </p:cNvSpPr>
          <p:nvPr>
            <p:ph type="body" idx="36" hasCustomPrompt="1"/>
            <p:custDataLst>
              <p:tags r:id="rId6"/>
            </p:custDataLst>
          </p:nvPr>
        </p:nvSpPr>
        <p:spPr>
          <a:xfrm>
            <a:off x="4258725" y="4421898"/>
            <a:ext cx="3024000" cy="831600"/>
          </a:xfrm>
        </p:spPr>
        <p:txBody>
          <a:bodyPr wrap="square" lIns="72000" tIns="0" rIns="72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12" name="Text Placeholder">
            <a:extLst>
              <a:ext uri="{FF2B5EF4-FFF2-40B4-BE49-F238E27FC236}">
                <a16:creationId xmlns:a16="http://schemas.microsoft.com/office/drawing/2014/main" id="{4462974D-DCD3-B180-4FE7-EE46BF1AD456}"/>
              </a:ext>
            </a:extLst>
          </p:cNvPr>
          <p:cNvSpPr>
            <a:spLocks noGrp="1"/>
          </p:cNvSpPr>
          <p:nvPr>
            <p:ph type="body" idx="39" hasCustomPrompt="1"/>
            <p:custDataLst>
              <p:tags r:id="rId7"/>
            </p:custDataLst>
          </p:nvPr>
        </p:nvSpPr>
        <p:spPr>
          <a:xfrm>
            <a:off x="7633463" y="5294765"/>
            <a:ext cx="3024000" cy="4093200"/>
          </a:xfrm>
        </p:spPr>
        <p:txBody>
          <a:bodyPr lIns="72000" tIns="108000" rIns="72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3" name="Subtitle Placeholder">
            <a:extLst>
              <a:ext uri="{FF2B5EF4-FFF2-40B4-BE49-F238E27FC236}">
                <a16:creationId xmlns:a16="http://schemas.microsoft.com/office/drawing/2014/main" id="{665E2C0F-CD20-B36D-9CC9-2846D8480164}"/>
              </a:ext>
            </a:extLst>
          </p:cNvPr>
          <p:cNvSpPr>
            <a:spLocks noGrp="1"/>
          </p:cNvSpPr>
          <p:nvPr>
            <p:ph type="body" idx="40" hasCustomPrompt="1"/>
            <p:custDataLst>
              <p:tags r:id="rId8"/>
            </p:custDataLst>
          </p:nvPr>
        </p:nvSpPr>
        <p:spPr>
          <a:xfrm>
            <a:off x="7633463" y="4421898"/>
            <a:ext cx="3024000" cy="831600"/>
          </a:xfrm>
        </p:spPr>
        <p:txBody>
          <a:bodyPr wrap="square" lIns="72000" tIns="0" rIns="72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9" name="Text Placeholder">
            <a:extLst>
              <a:ext uri="{FF2B5EF4-FFF2-40B4-BE49-F238E27FC236}">
                <a16:creationId xmlns:a16="http://schemas.microsoft.com/office/drawing/2014/main" id="{E512E20F-AE02-E78E-5312-3B1BD7ADEE1B}"/>
              </a:ext>
            </a:extLst>
          </p:cNvPr>
          <p:cNvSpPr>
            <a:spLocks noGrp="1"/>
          </p:cNvSpPr>
          <p:nvPr>
            <p:ph type="body" idx="45" hasCustomPrompt="1"/>
            <p:custDataLst>
              <p:tags r:id="rId9"/>
            </p:custDataLst>
          </p:nvPr>
        </p:nvSpPr>
        <p:spPr>
          <a:xfrm>
            <a:off x="14382938" y="5294765"/>
            <a:ext cx="3024000" cy="4093200"/>
          </a:xfrm>
        </p:spPr>
        <p:txBody>
          <a:bodyPr lIns="72000" tIns="108000" rIns="72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10" name="Subtitle Placeholder">
            <a:extLst>
              <a:ext uri="{FF2B5EF4-FFF2-40B4-BE49-F238E27FC236}">
                <a16:creationId xmlns:a16="http://schemas.microsoft.com/office/drawing/2014/main" id="{E92A1E10-22D8-1511-C4D6-EC70CD191D94}"/>
              </a:ext>
            </a:extLst>
          </p:cNvPr>
          <p:cNvSpPr>
            <a:spLocks noGrp="1"/>
          </p:cNvSpPr>
          <p:nvPr>
            <p:ph type="body" idx="46" hasCustomPrompt="1"/>
            <p:custDataLst>
              <p:tags r:id="rId10"/>
            </p:custDataLst>
          </p:nvPr>
        </p:nvSpPr>
        <p:spPr>
          <a:xfrm>
            <a:off x="14382938" y="4421898"/>
            <a:ext cx="3024000" cy="831600"/>
          </a:xfrm>
        </p:spPr>
        <p:txBody>
          <a:bodyPr wrap="square" lIns="72000" tIns="0" rIns="72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
        <p:nvSpPr>
          <p:cNvPr id="30" name="Text Placeholder">
            <a:extLst>
              <a:ext uri="{FF2B5EF4-FFF2-40B4-BE49-F238E27FC236}">
                <a16:creationId xmlns:a16="http://schemas.microsoft.com/office/drawing/2014/main" id="{FFB33D8E-77A4-B670-F216-B2BEFDE26D15}"/>
              </a:ext>
            </a:extLst>
          </p:cNvPr>
          <p:cNvSpPr>
            <a:spLocks noGrp="1"/>
          </p:cNvSpPr>
          <p:nvPr>
            <p:ph type="body" idx="48" hasCustomPrompt="1"/>
            <p:custDataLst>
              <p:tags r:id="rId11"/>
            </p:custDataLst>
          </p:nvPr>
        </p:nvSpPr>
        <p:spPr>
          <a:xfrm>
            <a:off x="11008200" y="5294765"/>
            <a:ext cx="3024000" cy="4093200"/>
          </a:xfrm>
        </p:spPr>
        <p:txBody>
          <a:bodyPr lIns="72000" tIns="108000" rIns="72000" bIns="0" anchor="t" anchorCtr="0">
            <a:noAutofit/>
          </a:bodyPr>
          <a:lstStyle>
            <a:lvl1pPr marL="0" indent="0" algn="l">
              <a:lnSpc>
                <a:spcPct val="120000"/>
              </a:lnSpc>
              <a:spcBef>
                <a:spcPts val="0"/>
              </a:spcBef>
              <a:buNone/>
              <a:defRPr sz="1950">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add text</a:t>
            </a:r>
            <a:endParaRPr lang="ru-RU" dirty="0"/>
          </a:p>
        </p:txBody>
      </p:sp>
      <p:sp>
        <p:nvSpPr>
          <p:cNvPr id="31" name="Subtitle Placeholder">
            <a:extLst>
              <a:ext uri="{FF2B5EF4-FFF2-40B4-BE49-F238E27FC236}">
                <a16:creationId xmlns:a16="http://schemas.microsoft.com/office/drawing/2014/main" id="{AD24BAF5-3673-BAD1-370C-EEA1F410D7BE}"/>
              </a:ext>
            </a:extLst>
          </p:cNvPr>
          <p:cNvSpPr>
            <a:spLocks noGrp="1"/>
          </p:cNvSpPr>
          <p:nvPr>
            <p:ph type="body" idx="49" hasCustomPrompt="1"/>
            <p:custDataLst>
              <p:tags r:id="rId12"/>
            </p:custDataLst>
          </p:nvPr>
        </p:nvSpPr>
        <p:spPr>
          <a:xfrm>
            <a:off x="11008200" y="4421898"/>
            <a:ext cx="3024000" cy="831600"/>
          </a:xfrm>
        </p:spPr>
        <p:txBody>
          <a:bodyPr wrap="square" lIns="72000" tIns="0" rIns="72000" bIns="0" anchor="ctr" anchorCtr="0">
            <a:noAutofit/>
          </a:bodyPr>
          <a:lstStyle>
            <a:lvl1pPr marL="0" indent="0" algn="l">
              <a:spcBef>
                <a:spcPts val="900"/>
              </a:spcBef>
              <a:buNone/>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add text</a:t>
            </a:r>
            <a:endParaRPr lang="en-US" dirty="0"/>
          </a:p>
        </p:txBody>
      </p:sp>
    </p:spTree>
    <p:extLst>
      <p:ext uri="{BB962C8B-B14F-4D97-AF65-F5344CB8AC3E}">
        <p14:creationId xmlns:p14="http://schemas.microsoft.com/office/powerpoint/2010/main" val="196115390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1ImageColumns">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V="1">
            <a:off x="800100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Edit Master Text Style</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Subtitle Placeholder">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70" y="1987943"/>
            <a:ext cx="16507866" cy="353174"/>
          </a:xfrm>
          <a:prstGeom prst="rect">
            <a:avLst/>
          </a:prstGeom>
        </p:spPr>
        <p:txBody>
          <a:bodyPr vert="horz" wrap="square" lIns="0" tIns="0" rIns="0" bIns="0" rtlCol="0" anchor="t" anchorCtr="0">
            <a:spAutoFit/>
          </a:bodyPr>
          <a:lstStyle>
            <a:lvl1pPr algn="l">
              <a:lnSpc>
                <a:spcPct val="85000"/>
              </a:lnSpc>
              <a:defRPr sz="2700" b="0" spc="0" baseline="0">
                <a:solidFill>
                  <a:schemeClr val="tx1"/>
                </a:solidFill>
                <a:latin typeface="+mn-lt"/>
              </a:defRPr>
            </a:lvl1pPr>
          </a:lstStyle>
          <a:p>
            <a:pPr lvl="0"/>
            <a:r>
              <a:rPr lang="en-US" dirty="0"/>
              <a:t>Click To Edit Master Text</a:t>
            </a:r>
            <a:r>
              <a:rPr lang="ru-RU" dirty="0"/>
              <a:t> </a:t>
            </a:r>
            <a:r>
              <a:rPr lang="en-US" dirty="0"/>
              <a:t>Styles</a:t>
            </a:r>
            <a:endParaRPr lang="ru-RU" dirty="0"/>
          </a:p>
        </p:txBody>
      </p:sp>
      <p:sp>
        <p:nvSpPr>
          <p:cNvPr id="29" name="Text Placeholder">
            <a:extLst>
              <a:ext uri="{FF2B5EF4-FFF2-40B4-BE49-F238E27FC236}">
                <a16:creationId xmlns:a16="http://schemas.microsoft.com/office/drawing/2014/main" id="{92B5DA89-26DD-2F5B-9324-F452E9131258}"/>
              </a:ext>
            </a:extLst>
          </p:cNvPr>
          <p:cNvSpPr>
            <a:spLocks noGrp="1"/>
          </p:cNvSpPr>
          <p:nvPr>
            <p:ph type="body" idx="26"/>
            <p:custDataLst>
              <p:tags r:id="rId3"/>
            </p:custDataLst>
          </p:nvPr>
        </p:nvSpPr>
        <p:spPr>
          <a:xfrm>
            <a:off x="882000" y="8787453"/>
            <a:ext cx="16524000" cy="623247"/>
          </a:xfrm>
        </p:spPr>
        <p:txBody>
          <a:bodyPr lIns="0" tIns="0" rIns="0" bIns="0" anchor="b" anchorCtr="0">
            <a:noAutofit/>
          </a:bodyPr>
          <a:lstStyle>
            <a:lvl1pPr marL="0" indent="0" algn="ctr">
              <a:lnSpc>
                <a:spcPct val="10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edit Master text styles</a:t>
            </a:r>
            <a:endParaRPr lang="ru-RU" dirty="0"/>
          </a:p>
        </p:txBody>
      </p:sp>
      <p:sp>
        <p:nvSpPr>
          <p:cNvPr id="30" name="Picture Placeholder 11">
            <a:extLst>
              <a:ext uri="{FF2B5EF4-FFF2-40B4-BE49-F238E27FC236}">
                <a16:creationId xmlns:a16="http://schemas.microsoft.com/office/drawing/2014/main" id="{A269226B-8B68-1F7A-0255-94B5F18CC539}"/>
              </a:ext>
            </a:extLst>
          </p:cNvPr>
          <p:cNvSpPr>
            <a:spLocks noGrp="1"/>
          </p:cNvSpPr>
          <p:nvPr>
            <p:ph type="pic" sz="quarter" idx="27"/>
          </p:nvPr>
        </p:nvSpPr>
        <p:spPr>
          <a:xfrm>
            <a:off x="881063" y="2503332"/>
            <a:ext cx="16525875" cy="6119580"/>
          </a:xfrm>
          <a:prstGeom prst="roundRect">
            <a:avLst>
              <a:gd name="adj" fmla="val 5227"/>
            </a:avLst>
          </a:prstGeom>
        </p:spPr>
        <p:txBody>
          <a:bodyPr/>
          <a:lstStyle/>
          <a:p>
            <a:endParaRPr lang="ru-RU"/>
          </a:p>
        </p:txBody>
      </p:sp>
      <p:grpSp>
        <p:nvGrpSpPr>
          <p:cNvPr id="32" name="Group 31">
            <a:extLst>
              <a:ext uri="{FF2B5EF4-FFF2-40B4-BE49-F238E27FC236}">
                <a16:creationId xmlns:a16="http://schemas.microsoft.com/office/drawing/2014/main" id="{248342AC-7868-B788-BBAA-BE8CA780F981}"/>
              </a:ext>
            </a:extLst>
          </p:cNvPr>
          <p:cNvGrpSpPr/>
          <p:nvPr userDrawn="1"/>
        </p:nvGrpSpPr>
        <p:grpSpPr>
          <a:xfrm>
            <a:off x="13510343" y="744855"/>
            <a:ext cx="3870575" cy="262890"/>
            <a:chOff x="46612" y="6004560"/>
            <a:chExt cx="2580383" cy="175260"/>
          </a:xfrm>
        </p:grpSpPr>
        <p:grpSp>
          <p:nvGrpSpPr>
            <p:cNvPr id="33" name="Group 32">
              <a:extLst>
                <a:ext uri="{FF2B5EF4-FFF2-40B4-BE49-F238E27FC236}">
                  <a16:creationId xmlns:a16="http://schemas.microsoft.com/office/drawing/2014/main" id="{BCF8EE8E-0600-8CCD-65D6-A2C1540D8A2F}"/>
                </a:ext>
              </a:extLst>
            </p:cNvPr>
            <p:cNvGrpSpPr/>
            <p:nvPr userDrawn="1"/>
          </p:nvGrpSpPr>
          <p:grpSpPr>
            <a:xfrm>
              <a:off x="2549924" y="6004560"/>
              <a:ext cx="77071" cy="175260"/>
              <a:chOff x="2549924" y="6004560"/>
              <a:chExt cx="77071" cy="175260"/>
            </a:xfrm>
          </p:grpSpPr>
          <p:cxnSp>
            <p:nvCxnSpPr>
              <p:cNvPr id="35" name="Straight Connector 34">
                <a:extLst>
                  <a:ext uri="{FF2B5EF4-FFF2-40B4-BE49-F238E27FC236}">
                    <a16:creationId xmlns:a16="http://schemas.microsoft.com/office/drawing/2014/main" id="{64B2374E-9391-1871-46B4-37F7B00424D7}"/>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B6D981CA-EEF5-7C28-5344-01597255C2A4}"/>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34" name="Straight Connector 33">
              <a:extLst>
                <a:ext uri="{FF2B5EF4-FFF2-40B4-BE49-F238E27FC236}">
                  <a16:creationId xmlns:a16="http://schemas.microsoft.com/office/drawing/2014/main" id="{58DFED20-9318-B0B1-F1FE-1F45A719C36D}"/>
                </a:ext>
              </a:extLst>
            </p:cNvPr>
            <p:cNvCxnSpPr>
              <a:cxnSpLocks/>
            </p:cNvCxnSpPr>
            <p:nvPr userDrawn="1"/>
          </p:nvCxnSpPr>
          <p:spPr>
            <a:xfrm flipH="1">
              <a:off x="46612" y="6092190"/>
              <a:ext cx="2580383"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87406692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Image-bullets">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a:off x="9305925"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8" name="Rectangle 27">
            <a:extLst>
              <a:ext uri="{FF2B5EF4-FFF2-40B4-BE49-F238E27FC236}">
                <a16:creationId xmlns:a16="http://schemas.microsoft.com/office/drawing/2014/main" id="{5AE9FE35-3059-C770-C77C-8641104A4F91}"/>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Edit Master Text Style</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1">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70" y="1987943"/>
            <a:ext cx="8098242" cy="2825390"/>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dirty="0"/>
              <a:t>Click To Edit Master Text</a:t>
            </a:r>
            <a:r>
              <a:rPr lang="ru-RU" dirty="0"/>
              <a:t> </a:t>
            </a:r>
            <a:r>
              <a:rPr lang="en-US" dirty="0"/>
              <a:t>Styles</a:t>
            </a:r>
            <a:endParaRPr lang="ru-RU" dirty="0"/>
          </a:p>
        </p:txBody>
      </p:sp>
      <p:sp>
        <p:nvSpPr>
          <p:cNvPr id="4" name="Text Placeholder">
            <a:extLst>
              <a:ext uri="{FF2B5EF4-FFF2-40B4-BE49-F238E27FC236}">
                <a16:creationId xmlns:a16="http://schemas.microsoft.com/office/drawing/2014/main" id="{D75C4AF1-8446-9DF3-4CD9-6F92FC409DFC}"/>
              </a:ext>
            </a:extLst>
          </p:cNvPr>
          <p:cNvSpPr>
            <a:spLocks noGrp="1"/>
          </p:cNvSpPr>
          <p:nvPr>
            <p:ph type="body" idx="25"/>
            <p:custDataLst>
              <p:tags r:id="rId3"/>
            </p:custDataLst>
          </p:nvPr>
        </p:nvSpPr>
        <p:spPr>
          <a:xfrm>
            <a:off x="886778" y="5047967"/>
            <a:ext cx="7744601" cy="4362734"/>
          </a:xfrm>
        </p:spPr>
        <p:txBody>
          <a:bodyPr wrap="square" lIns="144000" tIns="0" rIns="0" bIns="0" anchor="ctr" anchorCtr="0">
            <a:spAutoFit/>
          </a:bodyPr>
          <a:lstStyle>
            <a:lvl1pPr marL="0" marR="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edit Master text styles</a:t>
            </a:r>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p:txBody>
      </p:sp>
      <p:sp>
        <p:nvSpPr>
          <p:cNvPr id="29" name="Arc 28">
            <a:extLst>
              <a:ext uri="{FF2B5EF4-FFF2-40B4-BE49-F238E27FC236}">
                <a16:creationId xmlns:a16="http://schemas.microsoft.com/office/drawing/2014/main" id="{F68E0913-6D1C-BE00-8A28-8B60802F27F4}"/>
              </a:ext>
            </a:extLst>
          </p:cNvPr>
          <p:cNvSpPr/>
          <p:nvPr userDrawn="1"/>
        </p:nvSpPr>
        <p:spPr>
          <a:xfrm>
            <a:off x="16010909" y="2866409"/>
            <a:ext cx="4554183" cy="4554183"/>
          </a:xfrm>
          <a:prstGeom prst="arc">
            <a:avLst>
              <a:gd name="adj1" fmla="val 5405943"/>
              <a:gd name="adj2" fmla="val 1619508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30" name="Picture Placeholder 3">
            <a:extLst>
              <a:ext uri="{FF2B5EF4-FFF2-40B4-BE49-F238E27FC236}">
                <a16:creationId xmlns:a16="http://schemas.microsoft.com/office/drawing/2014/main" id="{B6E929D5-D6B9-D128-3C6A-449ED3E885B6}"/>
              </a:ext>
            </a:extLst>
          </p:cNvPr>
          <p:cNvSpPr>
            <a:spLocks noGrp="1"/>
          </p:cNvSpPr>
          <p:nvPr>
            <p:ph type="pic" sz="quarter" idx="27"/>
          </p:nvPr>
        </p:nvSpPr>
        <p:spPr>
          <a:xfrm>
            <a:off x="9660395" y="876300"/>
            <a:ext cx="7728533" cy="8534400"/>
          </a:xfrm>
          <a:prstGeom prst="roundRect">
            <a:avLst>
              <a:gd name="adj" fmla="val 3332"/>
            </a:avLst>
          </a:prstGeom>
        </p:spPr>
        <p:txBody>
          <a:bodyPr/>
          <a:lstStyle/>
          <a:p>
            <a:endParaRPr lang="ru-RU"/>
          </a:p>
        </p:txBody>
      </p:sp>
      <p:cxnSp>
        <p:nvCxnSpPr>
          <p:cNvPr id="32" name="Straight Connector 31">
            <a:extLst>
              <a:ext uri="{FF2B5EF4-FFF2-40B4-BE49-F238E27FC236}">
                <a16:creationId xmlns:a16="http://schemas.microsoft.com/office/drawing/2014/main" id="{C8FBDAB2-824C-8CC5-79D5-D4AE0DDF4B89}"/>
              </a:ext>
            </a:extLst>
          </p:cNvPr>
          <p:cNvCxnSpPr>
            <a:cxnSpLocks/>
          </p:cNvCxnSpPr>
          <p:nvPr userDrawn="1"/>
        </p:nvCxnSpPr>
        <p:spPr>
          <a:xfrm>
            <a:off x="9305925" y="0"/>
            <a:ext cx="0" cy="10287000"/>
          </a:xfrm>
          <a:prstGeom prst="line">
            <a:avLst/>
          </a:prstGeom>
          <a:ln w="12700" cap="sq">
            <a:solidFill>
              <a:schemeClr val="tx1"/>
            </a:solidFill>
            <a:beve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969027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Full-screen-chart">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V="1">
            <a:off x="800100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Edit Master Text Style</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29" name="Text Placeholder">
            <a:extLst>
              <a:ext uri="{FF2B5EF4-FFF2-40B4-BE49-F238E27FC236}">
                <a16:creationId xmlns:a16="http://schemas.microsoft.com/office/drawing/2014/main" id="{92B5DA89-26DD-2F5B-9324-F452E9131258}"/>
              </a:ext>
            </a:extLst>
          </p:cNvPr>
          <p:cNvSpPr>
            <a:spLocks noGrp="1"/>
          </p:cNvSpPr>
          <p:nvPr>
            <p:ph type="body" idx="26"/>
            <p:custDataLst>
              <p:tags r:id="rId2"/>
            </p:custDataLst>
          </p:nvPr>
        </p:nvSpPr>
        <p:spPr>
          <a:xfrm>
            <a:off x="882000" y="8475828"/>
            <a:ext cx="16524000" cy="934872"/>
          </a:xfrm>
        </p:spPr>
        <p:txBody>
          <a:bodyPr lIns="0" tIns="0" rIns="0" bIns="0" anchor="b" anchorCtr="0">
            <a:noAutofit/>
          </a:bodyPr>
          <a:lstStyle>
            <a:lvl1pPr marL="0" indent="0" algn="ctr">
              <a:lnSpc>
                <a:spcPct val="100000"/>
              </a:lnSpc>
              <a:spcBef>
                <a:spcPts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edit Master text styles</a:t>
            </a:r>
            <a:endParaRPr lang="ru-RU" dirty="0"/>
          </a:p>
        </p:txBody>
      </p:sp>
      <p:sp>
        <p:nvSpPr>
          <p:cNvPr id="2" name="Title 1">
            <a:extLst>
              <a:ext uri="{FF2B5EF4-FFF2-40B4-BE49-F238E27FC236}">
                <a16:creationId xmlns:a16="http://schemas.microsoft.com/office/drawing/2014/main" id="{963018B7-0FD2-A79F-D337-D9E6432FC3DD}"/>
              </a:ext>
            </a:extLst>
          </p:cNvPr>
          <p:cNvSpPr>
            <a:spLocks noGrp="1"/>
          </p:cNvSpPr>
          <p:nvPr>
            <p:ph type="title" hasCustomPrompt="1"/>
            <p:custDataLst>
              <p:tags r:id="rId3"/>
            </p:custDataLst>
          </p:nvPr>
        </p:nvSpPr>
        <p:spPr>
          <a:xfrm>
            <a:off x="899070" y="1987943"/>
            <a:ext cx="16507866" cy="941796"/>
          </a:xfrm>
          <a:prstGeom prst="rect">
            <a:avLst/>
          </a:prstGeom>
        </p:spPr>
        <p:txBody>
          <a:bodyPr vert="horz" wrap="square" lIns="0" tIns="0" rIns="0" bIns="0" rtlCol="0" anchor="t" anchorCtr="0">
            <a:spAutoFit/>
          </a:bodyPr>
          <a:lstStyle>
            <a:lvl1pPr algn="l">
              <a:lnSpc>
                <a:spcPct val="85000"/>
              </a:lnSpc>
              <a:defRPr sz="7200" b="1" spc="-225" baseline="0">
                <a:solidFill>
                  <a:schemeClr val="tx1"/>
                </a:solidFill>
                <a:latin typeface="+mj-lt"/>
              </a:defRPr>
            </a:lvl1pPr>
          </a:lstStyle>
          <a:p>
            <a:pPr lvl="0"/>
            <a:r>
              <a:rPr lang="en-US" dirty="0"/>
              <a:t>Click To Edit Master Text</a:t>
            </a:r>
            <a:r>
              <a:rPr lang="ru-RU" dirty="0"/>
              <a:t> </a:t>
            </a:r>
            <a:r>
              <a:rPr lang="en-US" dirty="0"/>
              <a:t>Styles</a:t>
            </a:r>
            <a:endParaRPr lang="ru-RU" dirty="0"/>
          </a:p>
        </p:txBody>
      </p:sp>
      <p:sp>
        <p:nvSpPr>
          <p:cNvPr id="4" name="Chart Placeholder 7">
            <a:extLst>
              <a:ext uri="{FF2B5EF4-FFF2-40B4-BE49-F238E27FC236}">
                <a16:creationId xmlns:a16="http://schemas.microsoft.com/office/drawing/2014/main" id="{2C557B97-8459-0CD8-1D1E-280C84327A09}"/>
              </a:ext>
            </a:extLst>
          </p:cNvPr>
          <p:cNvSpPr>
            <a:spLocks noGrp="1"/>
          </p:cNvSpPr>
          <p:nvPr>
            <p:ph type="chart" sz="quarter" idx="29"/>
          </p:nvPr>
        </p:nvSpPr>
        <p:spPr>
          <a:xfrm>
            <a:off x="882000" y="3175135"/>
            <a:ext cx="16524000" cy="5070518"/>
          </a:xfrm>
        </p:spPr>
        <p:txBody>
          <a:bodyPr/>
          <a:lstStyle/>
          <a:p>
            <a:endParaRPr lang="ru-RU"/>
          </a:p>
        </p:txBody>
      </p:sp>
      <p:grpSp>
        <p:nvGrpSpPr>
          <p:cNvPr id="5" name="Group 4">
            <a:extLst>
              <a:ext uri="{FF2B5EF4-FFF2-40B4-BE49-F238E27FC236}">
                <a16:creationId xmlns:a16="http://schemas.microsoft.com/office/drawing/2014/main" id="{D58B623E-3AD9-1D31-1461-CB9594B5FBAD}"/>
              </a:ext>
            </a:extLst>
          </p:cNvPr>
          <p:cNvGrpSpPr/>
          <p:nvPr userDrawn="1"/>
        </p:nvGrpSpPr>
        <p:grpSpPr>
          <a:xfrm>
            <a:off x="13510343" y="744855"/>
            <a:ext cx="3870575" cy="262890"/>
            <a:chOff x="46612" y="6004560"/>
            <a:chExt cx="2580383" cy="175260"/>
          </a:xfrm>
        </p:grpSpPr>
        <p:grpSp>
          <p:nvGrpSpPr>
            <p:cNvPr id="7" name="Group 6">
              <a:extLst>
                <a:ext uri="{FF2B5EF4-FFF2-40B4-BE49-F238E27FC236}">
                  <a16:creationId xmlns:a16="http://schemas.microsoft.com/office/drawing/2014/main" id="{D9F19576-61E1-DE16-8484-5F6B5220C9D6}"/>
                </a:ext>
              </a:extLst>
            </p:cNvPr>
            <p:cNvGrpSpPr/>
            <p:nvPr userDrawn="1"/>
          </p:nvGrpSpPr>
          <p:grpSpPr>
            <a:xfrm>
              <a:off x="2549924" y="6004560"/>
              <a:ext cx="77071" cy="175260"/>
              <a:chOff x="2549924" y="6004560"/>
              <a:chExt cx="77071" cy="175260"/>
            </a:xfrm>
          </p:grpSpPr>
          <p:cxnSp>
            <p:nvCxnSpPr>
              <p:cNvPr id="9" name="Straight Connector 8">
                <a:extLst>
                  <a:ext uri="{FF2B5EF4-FFF2-40B4-BE49-F238E27FC236}">
                    <a16:creationId xmlns:a16="http://schemas.microsoft.com/office/drawing/2014/main" id="{E1CF9C83-0900-0E18-142A-D6DBBC688CB0}"/>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C1AE3A22-ECEA-90BA-C43C-3AA3C4CF87B2}"/>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8" name="Straight Connector 7">
              <a:extLst>
                <a:ext uri="{FF2B5EF4-FFF2-40B4-BE49-F238E27FC236}">
                  <a16:creationId xmlns:a16="http://schemas.microsoft.com/office/drawing/2014/main" id="{A48FEBE3-0D6A-1056-A50D-F9A4089FDC34}"/>
                </a:ext>
              </a:extLst>
            </p:cNvPr>
            <p:cNvCxnSpPr>
              <a:cxnSpLocks/>
            </p:cNvCxnSpPr>
            <p:nvPr userDrawn="1"/>
          </p:nvCxnSpPr>
          <p:spPr>
            <a:xfrm flipH="1">
              <a:off x="46612" y="6092190"/>
              <a:ext cx="2580383"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59666334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Bullets">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Edit Master Text Style</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2" name="Title 1">
            <a:extLst>
              <a:ext uri="{FF2B5EF4-FFF2-40B4-BE49-F238E27FC236}">
                <a16:creationId xmlns:a16="http://schemas.microsoft.com/office/drawing/2014/main" id="{963018B7-0FD2-A79F-D337-D9E6432FC3DD}"/>
              </a:ext>
            </a:extLst>
          </p:cNvPr>
          <p:cNvSpPr>
            <a:spLocks noGrp="1"/>
          </p:cNvSpPr>
          <p:nvPr>
            <p:ph type="title" hasCustomPrompt="1"/>
            <p:custDataLst>
              <p:tags r:id="rId2"/>
            </p:custDataLst>
          </p:nvPr>
        </p:nvSpPr>
        <p:spPr>
          <a:xfrm>
            <a:off x="899070" y="1987943"/>
            <a:ext cx="8083005" cy="4708982"/>
          </a:xfrm>
          <a:prstGeom prst="rect">
            <a:avLst/>
          </a:prstGeom>
        </p:spPr>
        <p:txBody>
          <a:bodyPr vert="horz" wrap="square" lIns="0" tIns="0" rIns="216000" bIns="0" rtlCol="0" anchor="t" anchorCtr="0">
            <a:noAutofit/>
          </a:bodyPr>
          <a:lstStyle>
            <a:lvl1pPr algn="l">
              <a:lnSpc>
                <a:spcPct val="85000"/>
              </a:lnSpc>
              <a:defRPr sz="7200" b="1" spc="-225" baseline="0">
                <a:solidFill>
                  <a:schemeClr val="tx1"/>
                </a:solidFill>
                <a:latin typeface="+mj-lt"/>
              </a:defRPr>
            </a:lvl1pPr>
          </a:lstStyle>
          <a:p>
            <a:pPr lvl="0"/>
            <a:r>
              <a:rPr lang="en-US" dirty="0"/>
              <a:t>Click To Edit Master Text</a:t>
            </a:r>
            <a:r>
              <a:rPr lang="ru-RU" dirty="0"/>
              <a:t> </a:t>
            </a:r>
            <a:r>
              <a:rPr lang="en-US" dirty="0"/>
              <a:t>Styles</a:t>
            </a:r>
            <a:br>
              <a:rPr lang="en-US" dirty="0"/>
            </a:br>
            <a:br>
              <a:rPr lang="en-US" dirty="0"/>
            </a:br>
            <a:br>
              <a:rPr lang="en-US" dirty="0"/>
            </a:br>
            <a:endParaRPr lang="ru-RU" dirty="0"/>
          </a:p>
        </p:txBody>
      </p:sp>
      <p:sp>
        <p:nvSpPr>
          <p:cNvPr id="5" name="Text Placeholder">
            <a:extLst>
              <a:ext uri="{FF2B5EF4-FFF2-40B4-BE49-F238E27FC236}">
                <a16:creationId xmlns:a16="http://schemas.microsoft.com/office/drawing/2014/main" id="{72BEBC37-721B-97FE-518E-86E2568A7983}"/>
              </a:ext>
            </a:extLst>
          </p:cNvPr>
          <p:cNvSpPr>
            <a:spLocks noGrp="1"/>
          </p:cNvSpPr>
          <p:nvPr>
            <p:ph type="body" idx="25"/>
            <p:custDataLst>
              <p:tags r:id="rId3"/>
            </p:custDataLst>
          </p:nvPr>
        </p:nvSpPr>
        <p:spPr>
          <a:xfrm>
            <a:off x="9644330" y="1931730"/>
            <a:ext cx="7744601" cy="7478970"/>
          </a:xfrm>
        </p:spPr>
        <p:txBody>
          <a:bodyPr lIns="144000" tIns="0" rIns="0" bIns="0" anchor="b" anchorCtr="0">
            <a:noAutofit/>
          </a:bodyPr>
          <a:lstStyle>
            <a:lvl1pPr marL="0" marR="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edit Master text styles</a:t>
            </a:r>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a:p>
            <a:pPr marL="0" marR="0" lvl="0" indent="407195" algn="l" defTabSz="13716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Click to edit Master text styles</a:t>
            </a:r>
            <a:endParaRPr lang="ru-RU" dirty="0"/>
          </a:p>
        </p:txBody>
      </p:sp>
      <p:grpSp>
        <p:nvGrpSpPr>
          <p:cNvPr id="6" name="Group 5">
            <a:extLst>
              <a:ext uri="{FF2B5EF4-FFF2-40B4-BE49-F238E27FC236}">
                <a16:creationId xmlns:a16="http://schemas.microsoft.com/office/drawing/2014/main" id="{965AB182-88D0-89C1-707D-C6034DD8509A}"/>
              </a:ext>
            </a:extLst>
          </p:cNvPr>
          <p:cNvGrpSpPr/>
          <p:nvPr userDrawn="1"/>
        </p:nvGrpSpPr>
        <p:grpSpPr>
          <a:xfrm>
            <a:off x="881063" y="9288740"/>
            <a:ext cx="7686999" cy="262890"/>
            <a:chOff x="-2497671" y="6004560"/>
            <a:chExt cx="5124666" cy="175260"/>
          </a:xfrm>
        </p:grpSpPr>
        <p:grpSp>
          <p:nvGrpSpPr>
            <p:cNvPr id="7" name="Group 6">
              <a:extLst>
                <a:ext uri="{FF2B5EF4-FFF2-40B4-BE49-F238E27FC236}">
                  <a16:creationId xmlns:a16="http://schemas.microsoft.com/office/drawing/2014/main" id="{87F58895-CC00-8A05-D58F-840F5254E29D}"/>
                </a:ext>
              </a:extLst>
            </p:cNvPr>
            <p:cNvGrpSpPr/>
            <p:nvPr userDrawn="1"/>
          </p:nvGrpSpPr>
          <p:grpSpPr>
            <a:xfrm>
              <a:off x="2549924" y="6004560"/>
              <a:ext cx="77071" cy="175260"/>
              <a:chOff x="2549924" y="6004560"/>
              <a:chExt cx="77071" cy="175260"/>
            </a:xfrm>
          </p:grpSpPr>
          <p:cxnSp>
            <p:nvCxnSpPr>
              <p:cNvPr id="9" name="Straight Connector 8">
                <a:extLst>
                  <a:ext uri="{FF2B5EF4-FFF2-40B4-BE49-F238E27FC236}">
                    <a16:creationId xmlns:a16="http://schemas.microsoft.com/office/drawing/2014/main" id="{98D301CD-5C5C-CCF7-72B4-5A4C4C215897}"/>
                  </a:ext>
                </a:extLst>
              </p:cNvPr>
              <p:cNvCxnSpPr>
                <a:cxnSpLocks/>
              </p:cNvCxnSpPr>
              <p:nvPr userDrawn="1"/>
            </p:nvCxnSpPr>
            <p:spPr>
              <a:xfrm>
                <a:off x="2549924" y="600456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BA9D1AA9-993B-32BD-2D70-A7D362093A13}"/>
                  </a:ext>
                </a:extLst>
              </p:cNvPr>
              <p:cNvCxnSpPr>
                <a:cxnSpLocks/>
              </p:cNvCxnSpPr>
              <p:nvPr userDrawn="1"/>
            </p:nvCxnSpPr>
            <p:spPr>
              <a:xfrm flipH="1">
                <a:off x="2549924" y="6088380"/>
                <a:ext cx="77071" cy="9144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cxnSp>
          <p:nvCxnSpPr>
            <p:cNvPr id="8" name="Straight Connector 7">
              <a:extLst>
                <a:ext uri="{FF2B5EF4-FFF2-40B4-BE49-F238E27FC236}">
                  <a16:creationId xmlns:a16="http://schemas.microsoft.com/office/drawing/2014/main" id="{57CA07D6-7FE4-D0D4-773B-4F7116860BC8}"/>
                </a:ext>
              </a:extLst>
            </p:cNvPr>
            <p:cNvCxnSpPr>
              <a:cxnSpLocks/>
            </p:cNvCxnSpPr>
            <p:nvPr userDrawn="1"/>
          </p:nvCxnSpPr>
          <p:spPr>
            <a:xfrm flipH="1">
              <a:off x="-2497671" y="6092190"/>
              <a:ext cx="5124666"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61891516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Agenda-bullets">
    <p:bg>
      <p:bgPr>
        <a:solidFill>
          <a:schemeClr val="accent6"/>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B2AE19C-39A8-7D5F-80D6-57CBDD7747DD}"/>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Edit Master Text Style</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8"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dirty="0"/>
              <a:t>Click To Edit Master Text</a:t>
            </a:r>
            <a:r>
              <a:rPr lang="ru-RU" dirty="0"/>
              <a:t> </a:t>
            </a:r>
            <a:r>
              <a:rPr lang="en-US" dirty="0"/>
              <a:t>Styles</a:t>
            </a:r>
            <a:endParaRPr lang="ru-RU" dirty="0"/>
          </a:p>
        </p:txBody>
      </p:sp>
      <p:sp>
        <p:nvSpPr>
          <p:cNvPr id="2" name="Subtitle Placeholder 1">
            <a:extLst>
              <a:ext uri="{FF2B5EF4-FFF2-40B4-BE49-F238E27FC236}">
                <a16:creationId xmlns:a16="http://schemas.microsoft.com/office/drawing/2014/main" id="{3386BAA0-2DAB-8100-0E97-51A18E9C0EC3}"/>
              </a:ext>
            </a:extLst>
          </p:cNvPr>
          <p:cNvSpPr>
            <a:spLocks noGrp="1"/>
          </p:cNvSpPr>
          <p:nvPr>
            <p:ph type="body" idx="35" hasCustomPrompt="1"/>
            <p:custDataLst>
              <p:tags r:id="rId3"/>
            </p:custDataLst>
          </p:nvPr>
        </p:nvSpPr>
        <p:spPr>
          <a:xfrm>
            <a:off x="899068" y="3689492"/>
            <a:ext cx="8083007" cy="5724644"/>
          </a:xfrm>
        </p:spPr>
        <p:txBody>
          <a:bodyPr wrap="square" lIns="0" tIns="0" rIns="144000" bIns="0" anchor="t" anchorCtr="0">
            <a:spAutoFit/>
          </a:bodyPr>
          <a:lstStyle>
            <a:lvl1pPr marL="0" marR="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Edit Master Text Style</a:t>
            </a:r>
            <a:endParaRPr lang="ru-RU" dirty="0"/>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endParaRPr lang="ru-RU" dirty="0"/>
          </a:p>
        </p:txBody>
      </p:sp>
      <p:sp>
        <p:nvSpPr>
          <p:cNvPr id="24" name="Arc 23">
            <a:extLst>
              <a:ext uri="{FF2B5EF4-FFF2-40B4-BE49-F238E27FC236}">
                <a16:creationId xmlns:a16="http://schemas.microsoft.com/office/drawing/2014/main" id="{8D0F0EAE-2331-B1B4-06F9-38C51EFAB8C8}"/>
              </a:ext>
            </a:extLst>
          </p:cNvPr>
          <p:cNvSpPr/>
          <p:nvPr userDrawn="1"/>
        </p:nvSpPr>
        <p:spPr>
          <a:xfrm>
            <a:off x="16010909" y="-2277092"/>
            <a:ext cx="4554183" cy="4554183"/>
          </a:xfrm>
          <a:prstGeom prst="arc">
            <a:avLst>
              <a:gd name="adj1" fmla="val 5405943"/>
              <a:gd name="adj2" fmla="val 10835667"/>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66" name="Subtitle Placeholder 2">
            <a:extLst>
              <a:ext uri="{FF2B5EF4-FFF2-40B4-BE49-F238E27FC236}">
                <a16:creationId xmlns:a16="http://schemas.microsoft.com/office/drawing/2014/main" id="{D851C3E0-57F0-DF79-C83C-EEB20CCA4094}"/>
              </a:ext>
            </a:extLst>
          </p:cNvPr>
          <p:cNvSpPr>
            <a:spLocks noGrp="1"/>
          </p:cNvSpPr>
          <p:nvPr>
            <p:ph type="body" idx="36" hasCustomPrompt="1"/>
            <p:custDataLst>
              <p:tags r:id="rId4"/>
            </p:custDataLst>
          </p:nvPr>
        </p:nvSpPr>
        <p:spPr>
          <a:xfrm>
            <a:off x="9323932" y="3689492"/>
            <a:ext cx="8083007" cy="5724644"/>
          </a:xfrm>
        </p:spPr>
        <p:txBody>
          <a:bodyPr wrap="square" lIns="144000" tIns="0" rIns="0" bIns="0" anchor="t" anchorCtr="0">
            <a:spAutoFit/>
          </a:bodyPr>
          <a:lstStyle>
            <a:lvl1pPr marL="0" marR="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sz="2700"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Edit Master Text Style</a:t>
            </a:r>
            <a:endParaRPr lang="ru-RU" dirty="0"/>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p>
          <a:p>
            <a:pPr marL="0" marR="0" lvl="0" indent="400050" algn="l" defTabSz="1371600" rtl="0" eaLnBrk="1" fontAlgn="auto" latinLnBrk="0" hangingPunct="1">
              <a:lnSpc>
                <a:spcPct val="100000"/>
              </a:lnSpc>
              <a:spcBef>
                <a:spcPts val="900"/>
              </a:spcBef>
              <a:spcAft>
                <a:spcPts val="0"/>
              </a:spcAft>
              <a:buClrTx/>
              <a:buSzTx/>
              <a:buFont typeface="Wingdings" panose="05000000000000000000" pitchFamily="2" charset="2"/>
              <a:buChar char="§"/>
              <a:tabLst/>
              <a:defRPr/>
            </a:pPr>
            <a:r>
              <a:rPr lang="en-US" dirty="0"/>
              <a:t>Click To Edit Master Text Style</a:t>
            </a:r>
            <a:endParaRPr lang="ru-RU" dirty="0"/>
          </a:p>
        </p:txBody>
      </p:sp>
    </p:spTree>
    <p:extLst>
      <p:ext uri="{BB962C8B-B14F-4D97-AF65-F5344CB8AC3E}">
        <p14:creationId xmlns:p14="http://schemas.microsoft.com/office/powerpoint/2010/main" val="45226686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Summary-bullets">
    <p:bg>
      <p:bgPr>
        <a:solidFill>
          <a:schemeClr val="accent1"/>
        </a:solidFill>
        <a:effectLst/>
      </p:bgPr>
    </p:bg>
    <p:spTree>
      <p:nvGrpSpPr>
        <p:cNvPr id="1" name=""/>
        <p:cNvGrpSpPr/>
        <p:nvPr/>
      </p:nvGrpSpPr>
      <p:grpSpPr>
        <a:xfrm>
          <a:off x="0" y="0"/>
          <a:ext cx="0" cy="0"/>
          <a:chOff x="0" y="0"/>
          <a:chExt cx="0" cy="0"/>
        </a:xfrm>
      </p:grpSpPr>
      <p:sp>
        <p:nvSpPr>
          <p:cNvPr id="88" name="Rectangle 87">
            <a:extLst>
              <a:ext uri="{FF2B5EF4-FFF2-40B4-BE49-F238E27FC236}">
                <a16:creationId xmlns:a16="http://schemas.microsoft.com/office/drawing/2014/main" id="{443B5F39-8DEC-109E-BCBD-3586C7FFC7C6}"/>
              </a:ext>
            </a:extLst>
          </p:cNvPr>
          <p:cNvSpPr/>
          <p:nvPr userDrawn="1"/>
        </p:nvSpPr>
        <p:spPr>
          <a:xfrm>
            <a:off x="8001000" y="0"/>
            <a:ext cx="10287000" cy="10287000"/>
          </a:xfrm>
          <a:prstGeom prst="rect">
            <a:avLst/>
          </a:prstGeom>
          <a:gradFill flip="none" rotWithShape="1">
            <a:gsLst>
              <a:gs pos="100000">
                <a:schemeClr val="accent1"/>
              </a:gs>
              <a:gs pos="0">
                <a:schemeClr val="accent6"/>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Edit Master Text Style</a:t>
            </a:r>
            <a:endParaRPr lang="ru-RU" dirty="0"/>
          </a:p>
        </p:txBody>
      </p:sp>
      <p:grpSp>
        <p:nvGrpSpPr>
          <p:cNvPr id="15" name="Group 14">
            <a:extLst>
              <a:ext uri="{FF2B5EF4-FFF2-40B4-BE49-F238E27FC236}">
                <a16:creationId xmlns:a16="http://schemas.microsoft.com/office/drawing/2014/main" id="{FC4EB6F5-EF73-98F8-A27A-1874599DD487}"/>
              </a:ext>
            </a:extLst>
          </p:cNvPr>
          <p:cNvGrpSpPr/>
          <p:nvPr userDrawn="1"/>
        </p:nvGrpSpPr>
        <p:grpSpPr>
          <a:xfrm>
            <a:off x="886778" y="872865"/>
            <a:ext cx="540000" cy="230175"/>
            <a:chOff x="591185" y="597518"/>
            <a:chExt cx="360000" cy="153450"/>
          </a:xfrm>
        </p:grpSpPr>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6" name="Title">
            <a:extLst>
              <a:ext uri="{FF2B5EF4-FFF2-40B4-BE49-F238E27FC236}">
                <a16:creationId xmlns:a16="http://schemas.microsoft.com/office/drawing/2014/main" id="{F02B294F-D51A-D070-C54F-07AA66679F2A}"/>
              </a:ext>
            </a:extLst>
          </p:cNvPr>
          <p:cNvSpPr>
            <a:spLocks noGrp="1"/>
          </p:cNvSpPr>
          <p:nvPr>
            <p:ph type="title" hasCustomPrompt="1"/>
            <p:custDataLst>
              <p:tags r:id="rId2"/>
            </p:custDataLst>
          </p:nvPr>
        </p:nvSpPr>
        <p:spPr>
          <a:xfrm>
            <a:off x="899069" y="1987943"/>
            <a:ext cx="16507868" cy="94179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dirty="0"/>
              <a:t>Click To Edit Master Text</a:t>
            </a:r>
            <a:r>
              <a:rPr lang="ru-RU" dirty="0"/>
              <a:t> </a:t>
            </a:r>
            <a:r>
              <a:rPr lang="en-US" dirty="0"/>
              <a:t>Styles</a:t>
            </a:r>
            <a:endParaRPr lang="ru-RU" dirty="0"/>
          </a:p>
        </p:txBody>
      </p:sp>
      <p:sp>
        <p:nvSpPr>
          <p:cNvPr id="26" name="Arc 25">
            <a:extLst>
              <a:ext uri="{FF2B5EF4-FFF2-40B4-BE49-F238E27FC236}">
                <a16:creationId xmlns:a16="http://schemas.microsoft.com/office/drawing/2014/main" id="{0D78E7E1-B888-4DE7-70E1-CC47C4A4C96B}"/>
              </a:ext>
            </a:extLst>
          </p:cNvPr>
          <p:cNvSpPr/>
          <p:nvPr userDrawn="1"/>
        </p:nvSpPr>
        <p:spPr>
          <a:xfrm rot="16200000">
            <a:off x="14398274" y="-1941250"/>
            <a:ext cx="3889727" cy="3889727"/>
          </a:xfrm>
          <a:prstGeom prst="arc">
            <a:avLst>
              <a:gd name="adj1" fmla="val 5405943"/>
              <a:gd name="adj2" fmla="val 16211572"/>
            </a:avLst>
          </a:prstGeom>
          <a:ln w="127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ru-RU" sz="2700"/>
          </a:p>
        </p:txBody>
      </p:sp>
      <p:sp>
        <p:nvSpPr>
          <p:cNvPr id="49" name="Text Placeholder 1">
            <a:extLst>
              <a:ext uri="{FF2B5EF4-FFF2-40B4-BE49-F238E27FC236}">
                <a16:creationId xmlns:a16="http://schemas.microsoft.com/office/drawing/2014/main" id="{6F607793-E17A-EC8A-C2AB-50B4E7A70865}"/>
              </a:ext>
            </a:extLst>
          </p:cNvPr>
          <p:cNvSpPr>
            <a:spLocks noGrp="1"/>
          </p:cNvSpPr>
          <p:nvPr>
            <p:ph type="body" idx="35" hasCustomPrompt="1"/>
            <p:custDataLst>
              <p:tags r:id="rId3"/>
            </p:custDataLst>
          </p:nvPr>
        </p:nvSpPr>
        <p:spPr>
          <a:xfrm>
            <a:off x="899069" y="3550992"/>
            <a:ext cx="8056890" cy="5863143"/>
          </a:xfrm>
        </p:spPr>
        <p:txBody>
          <a:bodyPr wrap="square" lIns="0" tIns="0" rIns="108000" bIns="0" anchor="t" anchorCtr="0">
            <a:spAutoFit/>
          </a:bodyPr>
          <a:lstStyle>
            <a:lvl1pPr marL="0" marR="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Edit Master Text Style</a:t>
            </a:r>
            <a:endParaRPr lang="ru-RU" dirty="0"/>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p:txBody>
      </p:sp>
      <p:sp>
        <p:nvSpPr>
          <p:cNvPr id="4" name="Text Placeholder 2">
            <a:extLst>
              <a:ext uri="{FF2B5EF4-FFF2-40B4-BE49-F238E27FC236}">
                <a16:creationId xmlns:a16="http://schemas.microsoft.com/office/drawing/2014/main" id="{7A02656A-F9DE-DB25-5870-92DF0F1A8AFF}"/>
              </a:ext>
            </a:extLst>
          </p:cNvPr>
          <p:cNvSpPr>
            <a:spLocks noGrp="1"/>
          </p:cNvSpPr>
          <p:nvPr>
            <p:ph type="body" idx="36" hasCustomPrompt="1"/>
            <p:custDataLst>
              <p:tags r:id="rId4"/>
            </p:custDataLst>
          </p:nvPr>
        </p:nvSpPr>
        <p:spPr>
          <a:xfrm>
            <a:off x="9334808" y="3550992"/>
            <a:ext cx="8056890" cy="5863143"/>
          </a:xfrm>
        </p:spPr>
        <p:txBody>
          <a:bodyPr wrap="square" lIns="0" tIns="0" rIns="108000" bIns="0" anchor="t" anchorCtr="0">
            <a:spAutoFit/>
          </a:bodyPr>
          <a:lstStyle>
            <a:lvl1pPr marL="0" marR="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sz="2025" b="0" spc="0" baseline="0">
                <a:solidFill>
                  <a:schemeClr val="tx1"/>
                </a:solidFill>
                <a:latin typeface="+mn-lt"/>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dirty="0"/>
              <a:t>Click To Edit Master Text Style</a:t>
            </a:r>
            <a:endParaRPr lang="ru-RU" dirty="0"/>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a:p>
            <a:pPr marL="0" marR="0" lvl="0" indent="395288" algn="l" defTabSz="1371600" rtl="0" eaLnBrk="1" fontAlgn="auto" latinLnBrk="0" hangingPunct="1">
              <a:lnSpc>
                <a:spcPct val="100000"/>
              </a:lnSpc>
              <a:spcBef>
                <a:spcPts val="900"/>
              </a:spcBef>
              <a:spcAft>
                <a:spcPts val="0"/>
              </a:spcAft>
              <a:buClrTx/>
              <a:buSzTx/>
              <a:buFont typeface="Segoe UI" panose="020B0502040204020203" pitchFamily="34" charset="0"/>
              <a:buChar char="+"/>
              <a:tabLst/>
              <a:defRPr/>
            </a:pPr>
            <a:r>
              <a:rPr lang="en-US" dirty="0"/>
              <a:t>Click To Edit Master Text Style</a:t>
            </a:r>
          </a:p>
        </p:txBody>
      </p:sp>
    </p:spTree>
    <p:extLst>
      <p:ext uri="{BB962C8B-B14F-4D97-AF65-F5344CB8AC3E}">
        <p14:creationId xmlns:p14="http://schemas.microsoft.com/office/powerpoint/2010/main" val="70017116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able-detailed">
    <p:bg>
      <p:bgPr>
        <a:solidFill>
          <a:schemeClr val="accent6"/>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5F36EDA-16B1-923C-62F8-5D439E164125}"/>
              </a:ext>
            </a:extLst>
          </p:cNvPr>
          <p:cNvSpPr/>
          <p:nvPr userDrawn="1"/>
        </p:nvSpPr>
        <p:spPr>
          <a:xfrm flipH="1">
            <a:off x="0" y="0"/>
            <a:ext cx="10287000"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400" dirty="0"/>
          </a:p>
        </p:txBody>
      </p:sp>
      <p:sp>
        <p:nvSpPr>
          <p:cNvPr id="3" name="Footer Placeholder">
            <a:extLst>
              <a:ext uri="{FF2B5EF4-FFF2-40B4-BE49-F238E27FC236}">
                <a16:creationId xmlns:a16="http://schemas.microsoft.com/office/drawing/2014/main" id="{82829F43-02C9-D468-DF53-615E034F1B0B}"/>
              </a:ext>
            </a:extLst>
          </p:cNvPr>
          <p:cNvSpPr>
            <a:spLocks noGrp="1"/>
          </p:cNvSpPr>
          <p:nvPr>
            <p:ph type="body" sz="quarter" idx="22" hasCustomPrompt="1"/>
            <p:custDataLst>
              <p:tags r:id="rId1"/>
            </p:custDataLst>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US" dirty="0"/>
              <a:t>Click To Edit Master Text Style</a:t>
            </a:r>
            <a:endParaRPr lang="ru-RU" dirty="0"/>
          </a:p>
        </p:txBody>
      </p:sp>
      <p:cxnSp>
        <p:nvCxnSpPr>
          <p:cNvPr id="16" name="Straight Connector 15">
            <a:extLst>
              <a:ext uri="{FF2B5EF4-FFF2-40B4-BE49-F238E27FC236}">
                <a16:creationId xmlns:a16="http://schemas.microsoft.com/office/drawing/2014/main" id="{DC022565-B0EE-3023-8D68-2652084517D5}"/>
              </a:ext>
            </a:extLst>
          </p:cNvPr>
          <p:cNvCxnSpPr>
            <a:cxnSpLocks/>
          </p:cNvCxnSpPr>
          <p:nvPr userDrawn="1"/>
        </p:nvCxnSpPr>
        <p:spPr>
          <a:xfrm>
            <a:off x="886778" y="1103040"/>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7C343BC6-78EE-31EE-0E58-01948939F618}"/>
              </a:ext>
            </a:extLst>
          </p:cNvPr>
          <p:cNvCxnSpPr>
            <a:cxnSpLocks/>
          </p:cNvCxnSpPr>
          <p:nvPr userDrawn="1"/>
        </p:nvCxnSpPr>
        <p:spPr>
          <a:xfrm>
            <a:off x="886778" y="872865"/>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0029A109-01CD-C315-7CED-661F4B258EE7}"/>
              </a:ext>
            </a:extLst>
          </p:cNvPr>
          <p:cNvCxnSpPr>
            <a:cxnSpLocks/>
          </p:cNvCxnSpPr>
          <p:nvPr userDrawn="1"/>
        </p:nvCxnSpPr>
        <p:spPr>
          <a:xfrm>
            <a:off x="886778" y="987953"/>
            <a:ext cx="54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sp>
        <p:nvSpPr>
          <p:cNvPr id="6" name="Title Placeholder">
            <a:extLst>
              <a:ext uri="{FF2B5EF4-FFF2-40B4-BE49-F238E27FC236}">
                <a16:creationId xmlns:a16="http://schemas.microsoft.com/office/drawing/2014/main" id="{F02B294F-D51A-D070-C54F-07AA66679F2A}"/>
              </a:ext>
            </a:extLst>
          </p:cNvPr>
          <p:cNvSpPr>
            <a:spLocks noGrp="1"/>
          </p:cNvSpPr>
          <p:nvPr userDrawn="1">
            <p:ph type="title" hasCustomPrompt="1"/>
            <p:custDataLst>
              <p:tags r:id="rId2"/>
            </p:custDataLst>
          </p:nvPr>
        </p:nvSpPr>
        <p:spPr>
          <a:xfrm>
            <a:off x="899069" y="1987943"/>
            <a:ext cx="16525874" cy="353174"/>
          </a:xfrm>
          <a:prstGeom prst="rect">
            <a:avLst/>
          </a:prstGeom>
        </p:spPr>
        <p:txBody>
          <a:bodyPr vert="horz" wrap="square" lIns="0" tIns="0" rIns="0" bIns="0" rtlCol="0" anchor="t" anchorCtr="0">
            <a:spAutoFit/>
          </a:bodyPr>
          <a:lstStyle>
            <a:lvl1pPr algn="l">
              <a:lnSpc>
                <a:spcPct val="85000"/>
              </a:lnSpc>
              <a:defRPr sz="2700" b="1" strike="noStrike" spc="0" baseline="0">
                <a:solidFill>
                  <a:schemeClr val="tx1"/>
                </a:solidFill>
                <a:latin typeface="+mj-lt"/>
              </a:defRPr>
            </a:lvl1pPr>
          </a:lstStyle>
          <a:p>
            <a:pPr lvl="0"/>
            <a:r>
              <a:rPr lang="en-US" dirty="0"/>
              <a:t>Click To Edit Master Text</a:t>
            </a:r>
            <a:r>
              <a:rPr lang="ru-RU" dirty="0"/>
              <a:t> </a:t>
            </a:r>
            <a:r>
              <a:rPr lang="en-US" dirty="0"/>
              <a:t>Styles</a:t>
            </a:r>
            <a:endParaRPr lang="ru-RU" dirty="0"/>
          </a:p>
        </p:txBody>
      </p:sp>
      <p:sp>
        <p:nvSpPr>
          <p:cNvPr id="34" name="Table">
            <a:extLst>
              <a:ext uri="{FF2B5EF4-FFF2-40B4-BE49-F238E27FC236}">
                <a16:creationId xmlns:a16="http://schemas.microsoft.com/office/drawing/2014/main" id="{C2B9F8BD-3D53-9A19-FA3F-974D9C9399CC}"/>
              </a:ext>
            </a:extLst>
          </p:cNvPr>
          <p:cNvSpPr>
            <a:spLocks noGrp="1"/>
          </p:cNvSpPr>
          <p:nvPr userDrawn="1">
            <p:ph type="tbl" sz="quarter" idx="30"/>
          </p:nvPr>
        </p:nvSpPr>
        <p:spPr>
          <a:xfrm>
            <a:off x="881063" y="2606045"/>
            <a:ext cx="16525875" cy="6804656"/>
          </a:xfrm>
        </p:spPr>
        <p:txBody>
          <a:bodyPr/>
          <a:lstStyle/>
          <a:p>
            <a:endParaRPr lang="ru-RU"/>
          </a:p>
        </p:txBody>
      </p:sp>
      <p:pic>
        <p:nvPicPr>
          <p:cNvPr id="2" name="Graphic 1">
            <a:extLst>
              <a:ext uri="{FF2B5EF4-FFF2-40B4-BE49-F238E27FC236}">
                <a16:creationId xmlns:a16="http://schemas.microsoft.com/office/drawing/2014/main" id="{383A4AFC-49B1-EB93-9FED-CA9B3620071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3535138" y="735658"/>
            <a:ext cx="3871800" cy="281285"/>
          </a:xfrm>
          <a:prstGeom prst="rect">
            <a:avLst/>
          </a:prstGeom>
        </p:spPr>
      </p:pic>
    </p:spTree>
    <p:extLst>
      <p:ext uri="{BB962C8B-B14F-4D97-AF65-F5344CB8AC3E}">
        <p14:creationId xmlns:p14="http://schemas.microsoft.com/office/powerpoint/2010/main" val="135352353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409708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StructureV1">
    <p:bg>
      <p:bgPr>
        <a:solidFill>
          <a:schemeClr val="accent6"/>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8AD9BB-A846-19BC-673B-E0F9CD2A2AD0}"/>
              </a:ext>
            </a:extLst>
          </p:cNvPr>
          <p:cNvSpPr/>
          <p:nvPr userDrawn="1"/>
        </p:nvSpPr>
        <p:spPr>
          <a:xfrm rot="10800000">
            <a:off x="2" y="0"/>
            <a:ext cx="8982075" cy="10287000"/>
          </a:xfrm>
          <a:prstGeom prst="rect">
            <a:avLst/>
          </a:prstGeom>
          <a:gradFill flip="none" rotWithShape="1">
            <a:gsLst>
              <a:gs pos="100000">
                <a:schemeClr val="accent6"/>
              </a:gs>
              <a:gs pos="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6" name="SmartArt Placeholder 15">
            <a:extLst>
              <a:ext uri="{FF2B5EF4-FFF2-40B4-BE49-F238E27FC236}">
                <a16:creationId xmlns:a16="http://schemas.microsoft.com/office/drawing/2014/main" id="{A407C4C6-B887-7F7B-6231-90637D8C974F}"/>
              </a:ext>
            </a:extLst>
          </p:cNvPr>
          <p:cNvSpPr>
            <a:spLocks noGrp="1"/>
          </p:cNvSpPr>
          <p:nvPr>
            <p:ph type="dgm" sz="quarter" idx="25"/>
          </p:nvPr>
        </p:nvSpPr>
        <p:spPr>
          <a:xfrm>
            <a:off x="881063" y="4269554"/>
            <a:ext cx="16523495" cy="5141147"/>
          </a:xfrm>
        </p:spPr>
        <p:txBody>
          <a:bodyPr/>
          <a:lstStyle/>
          <a:p>
            <a:endParaRPr lang="ru-RU"/>
          </a:p>
        </p:txBody>
      </p:sp>
      <p:sp>
        <p:nvSpPr>
          <p:cNvPr id="3" name="Text Placeholder">
            <a:extLst>
              <a:ext uri="{FF2B5EF4-FFF2-40B4-BE49-F238E27FC236}">
                <a16:creationId xmlns:a16="http://schemas.microsoft.com/office/drawing/2014/main" id="{2777C6B5-5849-6C0F-0D77-29752C63CE60}"/>
              </a:ext>
            </a:extLst>
          </p:cNvPr>
          <p:cNvSpPr>
            <a:spLocks noGrp="1"/>
          </p:cNvSpPr>
          <p:nvPr>
            <p:ph type="body" idx="38" hasCustomPrompt="1"/>
          </p:nvPr>
        </p:nvSpPr>
        <p:spPr>
          <a:xfrm>
            <a:off x="12113420" y="1964111"/>
            <a:ext cx="5293518" cy="1835118"/>
          </a:xfrm>
        </p:spPr>
        <p:txBody>
          <a:bodyPr wrap="square" lIns="0" tIns="0" rIns="0" bIns="0" anchor="t" anchorCtr="0">
            <a:noAutofit/>
          </a:bodyPr>
          <a:lstStyle>
            <a:lvl1pPr marL="0" indent="0" algn="l">
              <a:lnSpc>
                <a:spcPct val="120000"/>
              </a:lnSpc>
              <a:spcBef>
                <a:spcPct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edit Master text styles</a:t>
            </a:r>
            <a:br>
              <a:rPr lang="en-US"/>
            </a:br>
            <a:br>
              <a:rPr lang="en-US"/>
            </a:br>
            <a:br>
              <a:rPr lang="en-US"/>
            </a:br>
            <a:br>
              <a:rPr lang="en-US"/>
            </a:br>
            <a:endParaRPr lang="en-US"/>
          </a:p>
        </p:txBody>
      </p:sp>
      <p:sp>
        <p:nvSpPr>
          <p:cNvPr id="4" name="Footer Placeholder">
            <a:extLst>
              <a:ext uri="{FF2B5EF4-FFF2-40B4-BE49-F238E27FC236}">
                <a16:creationId xmlns:a16="http://schemas.microsoft.com/office/drawing/2014/main" id="{C505ECDB-3FB2-7C12-A8EE-0560941CE15F}"/>
              </a:ext>
            </a:extLst>
          </p:cNvPr>
          <p:cNvSpPr>
            <a:spLocks noGrp="1"/>
          </p:cNvSpPr>
          <p:nvPr>
            <p:ph type="body" sz="quarter" idx="22" hasCustomPrompt="1"/>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ct val="0"/>
              </a:spcAft>
              <a:buClrTx/>
              <a:buSzTx/>
              <a:buFont typeface="Arial" pitchFamily="34" charset="0"/>
              <a:buNone/>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ct val="0"/>
              </a:spcAft>
              <a:buClrTx/>
              <a:buSzTx/>
              <a:buFont typeface="Arial" pitchFamily="34" charset="0"/>
              <a:buNone/>
              <a:defRPr/>
            </a:pPr>
            <a:r>
              <a:rPr lang="en-US"/>
              <a:t>Click To Edit Master Text Style</a:t>
            </a:r>
            <a:endParaRPr lang="ru-RU"/>
          </a:p>
        </p:txBody>
      </p:sp>
      <p:grpSp>
        <p:nvGrpSpPr>
          <p:cNvPr id="8" name="Group 7">
            <a:extLst>
              <a:ext uri="{FF2B5EF4-FFF2-40B4-BE49-F238E27FC236}">
                <a16:creationId xmlns:a16="http://schemas.microsoft.com/office/drawing/2014/main" id="{61C6A529-3439-6F31-2785-1A1572BB35ED}"/>
              </a:ext>
            </a:extLst>
          </p:cNvPr>
          <p:cNvGrpSpPr/>
          <p:nvPr userDrawn="1"/>
        </p:nvGrpSpPr>
        <p:grpSpPr>
          <a:xfrm>
            <a:off x="886778" y="872865"/>
            <a:ext cx="540000" cy="230175"/>
            <a:chOff x="591185" y="597518"/>
            <a:chExt cx="360000" cy="153450"/>
          </a:xfrm>
        </p:grpSpPr>
        <p:cxnSp>
          <p:nvCxnSpPr>
            <p:cNvPr id="12" name="Straight Connector 11">
              <a:extLst>
                <a:ext uri="{FF2B5EF4-FFF2-40B4-BE49-F238E27FC236}">
                  <a16:creationId xmlns:a16="http://schemas.microsoft.com/office/drawing/2014/main" id="{32C1C602-578E-34C7-A993-89BBD566F122}"/>
                </a:ext>
              </a:extLst>
            </p:cNvPr>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2E60DEFA-5BB8-29FE-DC77-8480873EBDF2}"/>
                </a:ext>
              </a:extLst>
            </p:cNvPr>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CA5E7308-5682-5CD7-7B75-E65EE15329B0}"/>
                </a:ext>
              </a:extLst>
            </p:cNvPr>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17" name="Title 1">
            <a:extLst>
              <a:ext uri="{FF2B5EF4-FFF2-40B4-BE49-F238E27FC236}">
                <a16:creationId xmlns:a16="http://schemas.microsoft.com/office/drawing/2014/main" id="{3D016F3C-495C-E219-84B6-CFAB93B651EF}"/>
              </a:ext>
            </a:extLst>
          </p:cNvPr>
          <p:cNvSpPr>
            <a:spLocks noGrp="1"/>
          </p:cNvSpPr>
          <p:nvPr>
            <p:ph type="title" hasCustomPrompt="1"/>
          </p:nvPr>
        </p:nvSpPr>
        <p:spPr>
          <a:xfrm>
            <a:off x="899072" y="1987943"/>
            <a:ext cx="10561409" cy="1883592"/>
          </a:xfrm>
          <a:prstGeom prst="rect">
            <a:avLst/>
          </a:prstGeom>
        </p:spPr>
        <p:txBody>
          <a:bodyPr vert="horz" wrap="square" lIns="0" tIns="0" rIns="0" bIns="0" rtlCol="0" anchor="t" anchorCtr="0">
            <a:spAutoFit/>
          </a:bodyPr>
          <a:lstStyle>
            <a:lvl1pPr algn="l">
              <a:lnSpc>
                <a:spcPct val="85000"/>
              </a:lnSpc>
              <a:defRPr sz="7200" b="1" spc="-225" baseline="0">
                <a:solidFill>
                  <a:schemeClr val="tx1"/>
                </a:solidFill>
                <a:latin typeface="+mj-lt"/>
              </a:defRPr>
            </a:lvl1pPr>
          </a:lstStyle>
          <a:p>
            <a:pPr lvl="0"/>
            <a:r>
              <a:rPr lang="en-US"/>
              <a:t>Click To Edit Master Text</a:t>
            </a:r>
            <a:r>
              <a:rPr lang="ru-RU"/>
              <a:t> </a:t>
            </a:r>
            <a:r>
              <a:rPr lang="en-US"/>
              <a:t>Styles</a:t>
            </a:r>
            <a:endParaRPr lang="ru-RU"/>
          </a:p>
        </p:txBody>
      </p:sp>
    </p:spTree>
    <p:extLst>
      <p:ext uri="{BB962C8B-B14F-4D97-AF65-F5344CB8AC3E}">
        <p14:creationId xmlns:p14="http://schemas.microsoft.com/office/powerpoint/2010/main" val="458367826"/>
      </p:ext>
    </p:extLst>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StructureV2">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71DB9BC-1C0A-8143-D775-EDB65DB269D1}"/>
              </a:ext>
            </a:extLst>
          </p:cNvPr>
          <p:cNvSpPr/>
          <p:nvPr userDrawn="1"/>
        </p:nvSpPr>
        <p:spPr>
          <a:xfrm rot="10800000">
            <a:off x="0" y="2"/>
            <a:ext cx="10287000" cy="10287000"/>
          </a:xfrm>
          <a:prstGeom prst="rect">
            <a:avLst/>
          </a:prstGeom>
          <a:gradFill flip="none" rotWithShape="1">
            <a:gsLst>
              <a:gs pos="0">
                <a:schemeClr val="accent6"/>
              </a:gs>
              <a:gs pos="100000">
                <a:schemeClr val="accent1"/>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700"/>
          </a:p>
        </p:txBody>
      </p:sp>
      <p:sp>
        <p:nvSpPr>
          <p:cNvPr id="16" name="SmartArt Placeholder 15">
            <a:extLst>
              <a:ext uri="{FF2B5EF4-FFF2-40B4-BE49-F238E27FC236}">
                <a16:creationId xmlns:a16="http://schemas.microsoft.com/office/drawing/2014/main" id="{A407C4C6-B887-7F7B-6231-90637D8C974F}"/>
              </a:ext>
            </a:extLst>
          </p:cNvPr>
          <p:cNvSpPr>
            <a:spLocks noGrp="1"/>
          </p:cNvSpPr>
          <p:nvPr>
            <p:ph type="dgm" sz="quarter" idx="25"/>
          </p:nvPr>
        </p:nvSpPr>
        <p:spPr>
          <a:xfrm>
            <a:off x="8982075" y="1957388"/>
            <a:ext cx="8422482" cy="7453313"/>
          </a:xfrm>
        </p:spPr>
        <p:txBody>
          <a:bodyPr/>
          <a:lstStyle/>
          <a:p>
            <a:endParaRPr lang="ru-RU"/>
          </a:p>
        </p:txBody>
      </p:sp>
      <p:sp>
        <p:nvSpPr>
          <p:cNvPr id="2" name="Text Placeholder">
            <a:extLst>
              <a:ext uri="{FF2B5EF4-FFF2-40B4-BE49-F238E27FC236}">
                <a16:creationId xmlns:a16="http://schemas.microsoft.com/office/drawing/2014/main" id="{4D8343D6-D465-46E6-F529-F526D4331426}"/>
              </a:ext>
            </a:extLst>
          </p:cNvPr>
          <p:cNvSpPr>
            <a:spLocks noGrp="1"/>
          </p:cNvSpPr>
          <p:nvPr>
            <p:ph type="body" idx="38"/>
          </p:nvPr>
        </p:nvSpPr>
        <p:spPr>
          <a:xfrm>
            <a:off x="881064" y="6006507"/>
            <a:ext cx="5618757" cy="3401028"/>
          </a:xfrm>
        </p:spPr>
        <p:txBody>
          <a:bodyPr wrap="square" lIns="0" tIns="0" rIns="0" bIns="0" anchor="b" anchorCtr="0">
            <a:noAutofit/>
          </a:bodyPr>
          <a:lstStyle>
            <a:lvl1pPr marL="0" indent="0" algn="l">
              <a:lnSpc>
                <a:spcPct val="110000"/>
              </a:lnSpc>
              <a:spcBef>
                <a:spcPct val="0"/>
              </a:spcBef>
              <a:buNone/>
              <a:defRPr sz="2025">
                <a:solidFill>
                  <a:schemeClr val="tx1"/>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edit Master text styles</a:t>
            </a:r>
          </a:p>
        </p:txBody>
      </p:sp>
      <p:sp>
        <p:nvSpPr>
          <p:cNvPr id="8" name="Footer Placeholder">
            <a:extLst>
              <a:ext uri="{FF2B5EF4-FFF2-40B4-BE49-F238E27FC236}">
                <a16:creationId xmlns:a16="http://schemas.microsoft.com/office/drawing/2014/main" id="{9D8565DF-2E6B-B270-5539-6940C82538CE}"/>
              </a:ext>
            </a:extLst>
          </p:cNvPr>
          <p:cNvSpPr>
            <a:spLocks noGrp="1"/>
          </p:cNvSpPr>
          <p:nvPr>
            <p:ph type="body" sz="quarter" idx="22" hasCustomPrompt="1"/>
          </p:nvPr>
        </p:nvSpPr>
        <p:spPr>
          <a:xfrm>
            <a:off x="1746485" y="849453"/>
            <a:ext cx="7235591" cy="276999"/>
          </a:xfrm>
        </p:spPr>
        <p:txBody>
          <a:bodyPr wrap="square" lIns="0" tIns="0" rIns="0" bIns="0">
            <a:spAutoFit/>
          </a:bodyPr>
          <a:lstStyle>
            <a:lvl1pPr marL="0" marR="0" indent="0" algn="l" defTabSz="1371600" rtl="0" eaLnBrk="1" fontAlgn="auto" latinLnBrk="0" hangingPunct="1">
              <a:lnSpc>
                <a:spcPct val="100000"/>
              </a:lnSpc>
              <a:spcBef>
                <a:spcPts val="1500"/>
              </a:spcBef>
              <a:spcAft>
                <a:spcPct val="0"/>
              </a:spcAft>
              <a:buClrTx/>
              <a:buSzTx/>
              <a:buFont typeface="Arial" pitchFamily="34" charset="0"/>
              <a:buNone/>
              <a:defRPr sz="1800">
                <a:solidFill>
                  <a:schemeClr val="tx1">
                    <a:alpha val="40000"/>
                  </a:schemeClr>
                </a:solidFill>
                <a:latin typeface="+mn-lt"/>
              </a:defRPr>
            </a:lvl1pPr>
            <a:lvl5pPr marL="2743200" indent="0">
              <a:buNone/>
              <a:defRPr/>
            </a:lvl5pPr>
          </a:lstStyle>
          <a:p>
            <a:pPr marL="0" marR="0" lvl="0" indent="0" algn="l" defTabSz="1371600" rtl="0" eaLnBrk="1" fontAlgn="auto" latinLnBrk="0" hangingPunct="1">
              <a:lnSpc>
                <a:spcPct val="100000"/>
              </a:lnSpc>
              <a:spcBef>
                <a:spcPts val="1500"/>
              </a:spcBef>
              <a:spcAft>
                <a:spcPct val="0"/>
              </a:spcAft>
              <a:buClrTx/>
              <a:buSzTx/>
              <a:buFont typeface="Arial" pitchFamily="34" charset="0"/>
              <a:buNone/>
              <a:defRPr/>
            </a:pPr>
            <a:r>
              <a:rPr lang="en-US"/>
              <a:t>Click To Edit Master Text Style</a:t>
            </a:r>
            <a:endParaRPr lang="ru-RU"/>
          </a:p>
        </p:txBody>
      </p:sp>
      <p:grpSp>
        <p:nvGrpSpPr>
          <p:cNvPr id="11" name="Group 10">
            <a:extLst>
              <a:ext uri="{FF2B5EF4-FFF2-40B4-BE49-F238E27FC236}">
                <a16:creationId xmlns:a16="http://schemas.microsoft.com/office/drawing/2014/main" id="{23925C59-D97E-4F07-B5DB-615F42F81E09}"/>
              </a:ext>
            </a:extLst>
          </p:cNvPr>
          <p:cNvGrpSpPr/>
          <p:nvPr userDrawn="1"/>
        </p:nvGrpSpPr>
        <p:grpSpPr>
          <a:xfrm>
            <a:off x="886778" y="872865"/>
            <a:ext cx="540000" cy="230175"/>
            <a:chOff x="591185" y="597518"/>
            <a:chExt cx="360000" cy="153450"/>
          </a:xfrm>
        </p:grpSpPr>
        <p:cxnSp>
          <p:nvCxnSpPr>
            <p:cNvPr id="12" name="Straight Connector 11">
              <a:extLst>
                <a:ext uri="{FF2B5EF4-FFF2-40B4-BE49-F238E27FC236}">
                  <a16:creationId xmlns:a16="http://schemas.microsoft.com/office/drawing/2014/main" id="{29523FB4-14B8-2E38-3520-EE3F33529A96}"/>
                </a:ext>
              </a:extLst>
            </p:cNvPr>
            <p:cNvCxnSpPr/>
            <p:nvPr userDrawn="1"/>
          </p:nvCxnSpPr>
          <p:spPr>
            <a:xfrm>
              <a:off x="591185" y="75096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429BDD4-3D2A-494A-B8F6-52EC17F7A4D8}"/>
                </a:ext>
              </a:extLst>
            </p:cNvPr>
            <p:cNvCxnSpPr/>
            <p:nvPr userDrawn="1"/>
          </p:nvCxnSpPr>
          <p:spPr>
            <a:xfrm>
              <a:off x="591185" y="597518"/>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A562C767-2F61-BAB1-FC37-9FBE061C017D}"/>
                </a:ext>
              </a:extLst>
            </p:cNvPr>
            <p:cNvCxnSpPr/>
            <p:nvPr userDrawn="1"/>
          </p:nvCxnSpPr>
          <p:spPr>
            <a:xfrm>
              <a:off x="591185" y="674243"/>
              <a:ext cx="360000" cy="0"/>
            </a:xfrm>
            <a:prstGeom prst="line">
              <a:avLst/>
            </a:prstGeom>
            <a:ln w="12700" cap="rnd">
              <a:solidFill>
                <a:schemeClr val="tx1"/>
              </a:solidFill>
              <a:round/>
            </a:ln>
          </p:spPr>
          <p:style>
            <a:lnRef idx="2">
              <a:schemeClr val="accent1"/>
            </a:lnRef>
            <a:fillRef idx="0">
              <a:schemeClr val="accent1"/>
            </a:fillRef>
            <a:effectRef idx="1">
              <a:schemeClr val="accent1"/>
            </a:effectRef>
            <a:fontRef idx="minor">
              <a:schemeClr val="tx1"/>
            </a:fontRef>
          </p:style>
        </p:cxnSp>
      </p:grpSp>
      <p:sp>
        <p:nvSpPr>
          <p:cNvPr id="15" name="Title 1">
            <a:extLst>
              <a:ext uri="{FF2B5EF4-FFF2-40B4-BE49-F238E27FC236}">
                <a16:creationId xmlns:a16="http://schemas.microsoft.com/office/drawing/2014/main" id="{1EB87D71-4224-4CB3-4013-8595AE9F34A9}"/>
              </a:ext>
            </a:extLst>
          </p:cNvPr>
          <p:cNvSpPr>
            <a:spLocks noGrp="1"/>
          </p:cNvSpPr>
          <p:nvPr>
            <p:ph type="title" hasCustomPrompt="1"/>
          </p:nvPr>
        </p:nvSpPr>
        <p:spPr>
          <a:xfrm>
            <a:off x="899072" y="1987943"/>
            <a:ext cx="5599361" cy="3767186"/>
          </a:xfrm>
          <a:prstGeom prst="rect">
            <a:avLst/>
          </a:prstGeom>
        </p:spPr>
        <p:txBody>
          <a:bodyPr vert="horz" wrap="square" lIns="0" tIns="0" rIns="0" bIns="0" rtlCol="0" anchor="t" anchorCtr="0">
            <a:noAutofit/>
          </a:bodyPr>
          <a:lstStyle>
            <a:lvl1pPr algn="l">
              <a:lnSpc>
                <a:spcPct val="85000"/>
              </a:lnSpc>
              <a:defRPr sz="7200" b="1" spc="-225" baseline="0">
                <a:solidFill>
                  <a:schemeClr val="tx1"/>
                </a:solidFill>
                <a:latin typeface="+mj-lt"/>
              </a:defRPr>
            </a:lvl1pPr>
          </a:lstStyle>
          <a:p>
            <a:pPr lvl="0"/>
            <a:r>
              <a:rPr lang="en-US"/>
              <a:t>Click To Edit Master Text</a:t>
            </a:r>
            <a:r>
              <a:rPr lang="ru-RU"/>
              <a:t> </a:t>
            </a:r>
            <a:r>
              <a:rPr lang="en-US"/>
              <a:t>Styles</a:t>
            </a:r>
            <a:endParaRPr lang="ru-RU"/>
          </a:p>
        </p:txBody>
      </p:sp>
    </p:spTree>
    <p:extLst>
      <p:ext uri="{BB962C8B-B14F-4D97-AF65-F5344CB8AC3E}">
        <p14:creationId xmlns:p14="http://schemas.microsoft.com/office/powerpoint/2010/main" val="2374214183"/>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37.xml"/><Relationship Id="rId21" Type="http://schemas.openxmlformats.org/officeDocument/2006/relationships/slideLayout" Target="../slideLayouts/slideLayout32.xml"/><Relationship Id="rId42" Type="http://schemas.openxmlformats.org/officeDocument/2006/relationships/slideLayout" Target="../slideLayouts/slideLayout53.xml"/><Relationship Id="rId47" Type="http://schemas.openxmlformats.org/officeDocument/2006/relationships/slideLayout" Target="../slideLayouts/slideLayout58.xml"/><Relationship Id="rId63" Type="http://schemas.openxmlformats.org/officeDocument/2006/relationships/slideLayout" Target="../slideLayouts/slideLayout74.xml"/><Relationship Id="rId68" Type="http://schemas.openxmlformats.org/officeDocument/2006/relationships/slideLayout" Target="../slideLayouts/slideLayout79.xml"/><Relationship Id="rId7" Type="http://schemas.openxmlformats.org/officeDocument/2006/relationships/slideLayout" Target="../slideLayouts/slideLayout18.xml"/><Relationship Id="rId71" Type="http://schemas.openxmlformats.org/officeDocument/2006/relationships/tags" Target="../tags/tag1.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9" Type="http://schemas.openxmlformats.org/officeDocument/2006/relationships/slideLayout" Target="../slideLayouts/slideLayout40.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slideLayout" Target="../slideLayouts/slideLayout43.xml"/><Relationship Id="rId37" Type="http://schemas.openxmlformats.org/officeDocument/2006/relationships/slideLayout" Target="../slideLayouts/slideLayout48.xml"/><Relationship Id="rId40" Type="http://schemas.openxmlformats.org/officeDocument/2006/relationships/slideLayout" Target="../slideLayouts/slideLayout51.xml"/><Relationship Id="rId45" Type="http://schemas.openxmlformats.org/officeDocument/2006/relationships/slideLayout" Target="../slideLayouts/slideLayout56.xml"/><Relationship Id="rId53" Type="http://schemas.openxmlformats.org/officeDocument/2006/relationships/slideLayout" Target="../slideLayouts/slideLayout64.xml"/><Relationship Id="rId58" Type="http://schemas.openxmlformats.org/officeDocument/2006/relationships/slideLayout" Target="../slideLayouts/slideLayout69.xml"/><Relationship Id="rId66" Type="http://schemas.openxmlformats.org/officeDocument/2006/relationships/slideLayout" Target="../slideLayouts/slideLayout77.xml"/><Relationship Id="rId5" Type="http://schemas.openxmlformats.org/officeDocument/2006/relationships/slideLayout" Target="../slideLayouts/slideLayout16.xml"/><Relationship Id="rId61" Type="http://schemas.openxmlformats.org/officeDocument/2006/relationships/slideLayout" Target="../slideLayouts/slideLayout72.xml"/><Relationship Id="rId19" Type="http://schemas.openxmlformats.org/officeDocument/2006/relationships/slideLayout" Target="../slideLayouts/slideLayout3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 Id="rId35" Type="http://schemas.openxmlformats.org/officeDocument/2006/relationships/slideLayout" Target="../slideLayouts/slideLayout46.xml"/><Relationship Id="rId43" Type="http://schemas.openxmlformats.org/officeDocument/2006/relationships/slideLayout" Target="../slideLayouts/slideLayout54.xml"/><Relationship Id="rId48" Type="http://schemas.openxmlformats.org/officeDocument/2006/relationships/slideLayout" Target="../slideLayouts/slideLayout59.xml"/><Relationship Id="rId56" Type="http://schemas.openxmlformats.org/officeDocument/2006/relationships/slideLayout" Target="../slideLayouts/slideLayout67.xml"/><Relationship Id="rId64" Type="http://schemas.openxmlformats.org/officeDocument/2006/relationships/slideLayout" Target="../slideLayouts/slideLayout75.xml"/><Relationship Id="rId69" Type="http://schemas.openxmlformats.org/officeDocument/2006/relationships/slideLayout" Target="../slideLayouts/slideLayout80.xml"/><Relationship Id="rId8" Type="http://schemas.openxmlformats.org/officeDocument/2006/relationships/slideLayout" Target="../slideLayouts/slideLayout19.xml"/><Relationship Id="rId51" Type="http://schemas.openxmlformats.org/officeDocument/2006/relationships/slideLayout" Target="../slideLayouts/slideLayout62.xml"/><Relationship Id="rId72" Type="http://schemas.openxmlformats.org/officeDocument/2006/relationships/tags" Target="../tags/tag2.xml"/><Relationship Id="rId3" Type="http://schemas.openxmlformats.org/officeDocument/2006/relationships/slideLayout" Target="../slideLayouts/slideLayout14.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33" Type="http://schemas.openxmlformats.org/officeDocument/2006/relationships/slideLayout" Target="../slideLayouts/slideLayout44.xml"/><Relationship Id="rId38" Type="http://schemas.openxmlformats.org/officeDocument/2006/relationships/slideLayout" Target="../slideLayouts/slideLayout49.xml"/><Relationship Id="rId46" Type="http://schemas.openxmlformats.org/officeDocument/2006/relationships/slideLayout" Target="../slideLayouts/slideLayout57.xml"/><Relationship Id="rId59" Type="http://schemas.openxmlformats.org/officeDocument/2006/relationships/slideLayout" Target="../slideLayouts/slideLayout70.xml"/><Relationship Id="rId67" Type="http://schemas.openxmlformats.org/officeDocument/2006/relationships/slideLayout" Target="../slideLayouts/slideLayout78.xml"/><Relationship Id="rId20" Type="http://schemas.openxmlformats.org/officeDocument/2006/relationships/slideLayout" Target="../slideLayouts/slideLayout31.xml"/><Relationship Id="rId41" Type="http://schemas.openxmlformats.org/officeDocument/2006/relationships/slideLayout" Target="../slideLayouts/slideLayout52.xml"/><Relationship Id="rId54" Type="http://schemas.openxmlformats.org/officeDocument/2006/relationships/slideLayout" Target="../slideLayouts/slideLayout65.xml"/><Relationship Id="rId62" Type="http://schemas.openxmlformats.org/officeDocument/2006/relationships/slideLayout" Target="../slideLayouts/slideLayout73.xml"/><Relationship Id="rId70"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36" Type="http://schemas.openxmlformats.org/officeDocument/2006/relationships/slideLayout" Target="../slideLayouts/slideLayout47.xml"/><Relationship Id="rId49" Type="http://schemas.openxmlformats.org/officeDocument/2006/relationships/slideLayout" Target="../slideLayouts/slideLayout60.xml"/><Relationship Id="rId57" Type="http://schemas.openxmlformats.org/officeDocument/2006/relationships/slideLayout" Target="../slideLayouts/slideLayout68.xml"/><Relationship Id="rId10" Type="http://schemas.openxmlformats.org/officeDocument/2006/relationships/slideLayout" Target="../slideLayouts/slideLayout21.xml"/><Relationship Id="rId31" Type="http://schemas.openxmlformats.org/officeDocument/2006/relationships/slideLayout" Target="../slideLayouts/slideLayout42.xml"/><Relationship Id="rId44" Type="http://schemas.openxmlformats.org/officeDocument/2006/relationships/slideLayout" Target="../slideLayouts/slideLayout55.xml"/><Relationship Id="rId52" Type="http://schemas.openxmlformats.org/officeDocument/2006/relationships/slideLayout" Target="../slideLayouts/slideLayout63.xml"/><Relationship Id="rId60" Type="http://schemas.openxmlformats.org/officeDocument/2006/relationships/slideLayout" Target="../slideLayouts/slideLayout71.xml"/><Relationship Id="rId65" Type="http://schemas.openxmlformats.org/officeDocument/2006/relationships/slideLayout" Target="../slideLayouts/slideLayout76.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9" Type="http://schemas.openxmlformats.org/officeDocument/2006/relationships/slideLayout" Target="../slideLayouts/slideLayout50.xml"/><Relationship Id="rId34" Type="http://schemas.openxmlformats.org/officeDocument/2006/relationships/slideLayout" Target="../slideLayouts/slideLayout45.xml"/><Relationship Id="rId50" Type="http://schemas.openxmlformats.org/officeDocument/2006/relationships/slideLayout" Target="../slideLayouts/slideLayout61.xml"/><Relationship Id="rId55" Type="http://schemas.openxmlformats.org/officeDocument/2006/relationships/slideLayout" Target="../slideLayouts/slideLayout66.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82.xml"/><Relationship Id="rId1"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DBC626-9493-4173-4785-B4E4251F3E76}"/>
              </a:ext>
            </a:extLst>
          </p:cNvPr>
          <p:cNvSpPr>
            <a:spLocks noGrp="1"/>
          </p:cNvSpPr>
          <p:nvPr>
            <p:ph type="title"/>
            <p:custDataLst>
              <p:tags r:id="rId71"/>
            </p:custDataLst>
          </p:nvPr>
        </p:nvSpPr>
        <p:spPr>
          <a:xfrm>
            <a:off x="895811" y="1057248"/>
            <a:ext cx="16511127" cy="720197"/>
          </a:xfrm>
          <a:prstGeom prst="rect">
            <a:avLst/>
          </a:prstGeom>
        </p:spPr>
        <p:txBody>
          <a:bodyPr vert="horz" wrap="square" lIns="91440" tIns="45720" rIns="91440" bIns="45720" rtlCol="0" anchor="ctr">
            <a:spAutoFit/>
          </a:bodyPr>
          <a:lstStyle/>
          <a:p>
            <a:r>
              <a:rPr lang="ru-RU" dirty="0"/>
              <a:t>Образец заголовка</a:t>
            </a:r>
          </a:p>
        </p:txBody>
      </p:sp>
      <p:sp>
        <p:nvSpPr>
          <p:cNvPr id="3" name="Text Placeholder 2">
            <a:extLst>
              <a:ext uri="{FF2B5EF4-FFF2-40B4-BE49-F238E27FC236}">
                <a16:creationId xmlns:a16="http://schemas.microsoft.com/office/drawing/2014/main" id="{32DC0C7E-C392-88D5-6F37-5427AF82E737}"/>
              </a:ext>
            </a:extLst>
          </p:cNvPr>
          <p:cNvSpPr>
            <a:spLocks noGrp="1"/>
          </p:cNvSpPr>
          <p:nvPr>
            <p:ph type="body" idx="1"/>
            <p:custDataLst>
              <p:tags r:id="rId72"/>
            </p:custDataLst>
          </p:nvPr>
        </p:nvSpPr>
        <p:spPr>
          <a:xfrm>
            <a:off x="895811" y="2738438"/>
            <a:ext cx="16511127" cy="6527007"/>
          </a:xfrm>
          <a:prstGeom prst="rect">
            <a:avLst/>
          </a:prstGeom>
        </p:spPr>
        <p:txBody>
          <a:bodyPr vert="horz" lIns="91440" tIns="45720" rIns="91440" bIns="45720" rtlCol="0">
            <a:norm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145507585"/>
      </p:ext>
    </p:extLst>
  </p:cSld>
  <p:clrMap bg1="lt1" tx1="dk1" bg2="lt2" tx2="dk2" accent1="accent1" accent2="accent2" accent3="accent3" accent4="accent4" accent5="accent5" accent6="accent6" hlink="hlink" folHlink="folHlink"/>
  <p:sldLayoutIdLst>
    <p:sldLayoutId id="2147484133" r:id="rId1"/>
    <p:sldLayoutId id="2147484136" r:id="rId2"/>
    <p:sldLayoutId id="2147484140" r:id="rId3"/>
    <p:sldLayoutId id="2147484137" r:id="rId4"/>
    <p:sldLayoutId id="2147484135" r:id="rId5"/>
    <p:sldLayoutId id="2147484141" r:id="rId6"/>
    <p:sldLayoutId id="2147484143" r:id="rId7"/>
    <p:sldLayoutId id="2147484144" r:id="rId8"/>
    <p:sldLayoutId id="2147484145" r:id="rId9"/>
    <p:sldLayoutId id="2147484146" r:id="rId10"/>
    <p:sldLayoutId id="2147484147" r:id="rId11"/>
    <p:sldLayoutId id="2147484148" r:id="rId12"/>
    <p:sldLayoutId id="2147484149" r:id="rId13"/>
    <p:sldLayoutId id="2147484150" r:id="rId14"/>
    <p:sldLayoutId id="2147484151" r:id="rId15"/>
    <p:sldLayoutId id="2147484152" r:id="rId16"/>
    <p:sldLayoutId id="2147484153" r:id="rId17"/>
    <p:sldLayoutId id="2147484155" r:id="rId18"/>
    <p:sldLayoutId id="2147484154" r:id="rId19"/>
    <p:sldLayoutId id="2147484197" r:id="rId20"/>
    <p:sldLayoutId id="2147484156" r:id="rId21"/>
    <p:sldLayoutId id="2147484157" r:id="rId22"/>
    <p:sldLayoutId id="2147484207" r:id="rId23"/>
    <p:sldLayoutId id="2147484208" r:id="rId24"/>
    <p:sldLayoutId id="2147484216" r:id="rId25"/>
    <p:sldLayoutId id="2147484217" r:id="rId26"/>
    <p:sldLayoutId id="2147484218" r:id="rId27"/>
    <p:sldLayoutId id="2147484212" r:id="rId28"/>
    <p:sldLayoutId id="2147484213" r:id="rId29"/>
    <p:sldLayoutId id="2147484214" r:id="rId30"/>
    <p:sldLayoutId id="2147484215" r:id="rId31"/>
    <p:sldLayoutId id="2147484167" r:id="rId32"/>
    <p:sldLayoutId id="2147484168" r:id="rId33"/>
    <p:sldLayoutId id="2147484169" r:id="rId34"/>
    <p:sldLayoutId id="2147484170" r:id="rId35"/>
    <p:sldLayoutId id="2147484171" r:id="rId36"/>
    <p:sldLayoutId id="2147484172" r:id="rId37"/>
    <p:sldLayoutId id="2147484173" r:id="rId38"/>
    <p:sldLayoutId id="2147484174" r:id="rId39"/>
    <p:sldLayoutId id="2147484175" r:id="rId40"/>
    <p:sldLayoutId id="2147484176" r:id="rId41"/>
    <p:sldLayoutId id="2147484177" r:id="rId42"/>
    <p:sldLayoutId id="2147484178" r:id="rId43"/>
    <p:sldLayoutId id="2147484179" r:id="rId44"/>
    <p:sldLayoutId id="2147484180" r:id="rId45"/>
    <p:sldLayoutId id="2147484181" r:id="rId46"/>
    <p:sldLayoutId id="2147484182" r:id="rId47"/>
    <p:sldLayoutId id="2147484183" r:id="rId48"/>
    <p:sldLayoutId id="2147484184" r:id="rId49"/>
    <p:sldLayoutId id="2147484185" r:id="rId50"/>
    <p:sldLayoutId id="2147484186" r:id="rId51"/>
    <p:sldLayoutId id="2147484187" r:id="rId52"/>
    <p:sldLayoutId id="2147484198" r:id="rId53"/>
    <p:sldLayoutId id="2147484199" r:id="rId54"/>
    <p:sldLayoutId id="2147484200" r:id="rId55"/>
    <p:sldLayoutId id="2147484229" r:id="rId56"/>
    <p:sldLayoutId id="2147484227" r:id="rId57"/>
    <p:sldLayoutId id="2147484203" r:id="rId58"/>
    <p:sldLayoutId id="2147484204" r:id="rId59"/>
    <p:sldLayoutId id="2147484205" r:id="rId60"/>
    <p:sldLayoutId id="2147484206" r:id="rId61"/>
    <p:sldLayoutId id="2147484219" r:id="rId62"/>
    <p:sldLayoutId id="2147484220" r:id="rId63"/>
    <p:sldLayoutId id="2147484221" r:id="rId64"/>
    <p:sldLayoutId id="2147484222" r:id="rId65"/>
    <p:sldLayoutId id="2147484223" r:id="rId66"/>
    <p:sldLayoutId id="2147484224" r:id="rId67"/>
    <p:sldLayoutId id="2147484225" r:id="rId68"/>
    <p:sldLayoutId id="2147484226" r:id="rId69"/>
  </p:sldLayoutIdLst>
  <p:hf hdr="0" ftr="0" dt="0"/>
  <p:txStyles>
    <p:titleStyle>
      <a:lvl1pPr algn="l" defTabSz="914400" rtl="0" eaLnBrk="1" latinLnBrk="0" hangingPunct="1">
        <a:lnSpc>
          <a:spcPct val="85000"/>
        </a:lnSpc>
        <a:spcBef>
          <a:spcPct val="0"/>
        </a:spcBef>
        <a:buNone/>
        <a:defRPr sz="4800" kern="1200" spc="-150" baseline="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240" userDrawn="1">
          <p15:clr>
            <a:srgbClr val="F26B43"/>
          </p15:clr>
        </p15:guide>
        <p15:guide id="2" pos="5760" userDrawn="1">
          <p15:clr>
            <a:srgbClr val="F26B43"/>
          </p15:clr>
        </p15:guide>
        <p15:guide id="3" pos="555" userDrawn="1">
          <p15:clr>
            <a:srgbClr val="F26B43"/>
          </p15:clr>
        </p15:guide>
        <p15:guide id="4" pos="10965" userDrawn="1">
          <p15:clr>
            <a:srgbClr val="F26B43"/>
          </p15:clr>
        </p15:guide>
        <p15:guide id="5" orient="horz" pos="552" userDrawn="1">
          <p15:clr>
            <a:srgbClr val="F26B43"/>
          </p15:clr>
        </p15:guide>
        <p15:guide id="6" orient="horz" pos="5928" userDrawn="1">
          <p15:clr>
            <a:srgbClr val="F26B43"/>
          </p15:clr>
        </p15:guide>
        <p15:guide id="12" pos="3005" userDrawn="1">
          <p15:clr>
            <a:srgbClr val="A4A3A4"/>
          </p15:clr>
        </p15:guide>
        <p15:guide id="13" pos="3209" userDrawn="1">
          <p15:clr>
            <a:srgbClr val="A4A3A4"/>
          </p15:clr>
        </p15:guide>
        <p15:guide id="14" pos="8312" userDrawn="1">
          <p15:clr>
            <a:srgbClr val="A4A3A4"/>
          </p15:clr>
        </p15:guide>
        <p15:guide id="15" pos="8516" userDrawn="1">
          <p15:clr>
            <a:srgbClr val="A4A3A4"/>
          </p15:clr>
        </p15:guide>
        <p15:guide id="16" pos="5658" userDrawn="1">
          <p15:clr>
            <a:srgbClr val="A4A3A4"/>
          </p15:clr>
        </p15:guide>
        <p15:guide id="17" pos="5862" userDrawn="1">
          <p15:clr>
            <a:srgbClr val="A4A3A4"/>
          </p15:clr>
        </p15:guide>
        <p15:guide id="18" pos="3890" userDrawn="1">
          <p15:clr>
            <a:srgbClr val="9FCC3B"/>
          </p15:clr>
        </p15:guide>
        <p15:guide id="19" pos="4094" userDrawn="1">
          <p15:clr>
            <a:srgbClr val="9FCC3B"/>
          </p15:clr>
        </p15:guide>
        <p15:guide id="20" pos="7427" userDrawn="1">
          <p15:clr>
            <a:srgbClr val="9FCC3B"/>
          </p15:clr>
        </p15:guide>
        <p15:guide id="21" pos="7631" userDrawn="1">
          <p15:clr>
            <a:srgbClr val="9FCC3B"/>
          </p15:clr>
        </p15:guide>
        <p15:guide id="22" orient="horz" pos="123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DBC626-9493-4173-4785-B4E4251F3E76}"/>
              </a:ext>
            </a:extLst>
          </p:cNvPr>
          <p:cNvSpPr>
            <a:spLocks noGrp="1"/>
          </p:cNvSpPr>
          <p:nvPr>
            <p:ph type="title"/>
          </p:nvPr>
        </p:nvSpPr>
        <p:spPr>
          <a:xfrm>
            <a:off x="895811" y="1057248"/>
            <a:ext cx="16511127" cy="720197"/>
          </a:xfrm>
          <a:prstGeom prst="rect">
            <a:avLst/>
          </a:prstGeom>
        </p:spPr>
        <p:txBody>
          <a:bodyPr vert="horz" wrap="square" lIns="91440" tIns="45720" rIns="91440" bIns="45720" rtlCol="0" anchor="ctr">
            <a:spAutoFit/>
          </a:bodyPr>
          <a:lstStyle/>
          <a:p>
            <a:r>
              <a:rPr lang="ru-RU"/>
              <a:t>Образец заголовка</a:t>
            </a:r>
          </a:p>
        </p:txBody>
      </p:sp>
      <p:sp>
        <p:nvSpPr>
          <p:cNvPr id="3" name="Text Placeholder 2">
            <a:extLst>
              <a:ext uri="{FF2B5EF4-FFF2-40B4-BE49-F238E27FC236}">
                <a16:creationId xmlns:a16="http://schemas.microsoft.com/office/drawing/2014/main" id="{32DC0C7E-C392-88D5-6F37-5427AF82E737}"/>
              </a:ext>
            </a:extLst>
          </p:cNvPr>
          <p:cNvSpPr>
            <a:spLocks noGrp="1"/>
          </p:cNvSpPr>
          <p:nvPr>
            <p:ph type="body" idx="1"/>
          </p:nvPr>
        </p:nvSpPr>
        <p:spPr>
          <a:xfrm>
            <a:off x="895811" y="2738438"/>
            <a:ext cx="16511127" cy="652700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145507585"/>
      </p:ext>
    </p:extLst>
  </p:cSld>
  <p:clrMap bg1="lt1" tx1="dk1" bg2="lt2" tx2="dk2" accent1="accent1" accent2="accent2" accent3="accent3" accent4="accent4" accent5="accent5" accent6="accent6" hlink="hlink" folHlink="folHlink"/>
  <p:sldLayoutIdLst>
    <p:sldLayoutId id="2147483660" r:id="rId1"/>
    <p:sldLayoutId id="2147484201" r:id="rId2"/>
  </p:sldLayoutIdLst>
  <p:transition/>
  <p:hf hdr="0" ftr="0" dt="0"/>
  <p:txStyles>
    <p:titleStyle>
      <a:lvl1pPr algn="l" defTabSz="914400" rtl="0" eaLnBrk="1" latinLnBrk="0" hangingPunct="1">
        <a:lnSpc>
          <a:spcPct val="85000"/>
        </a:lnSpc>
        <a:spcBef>
          <a:spcPct val="0"/>
        </a:spcBef>
        <a:buNone/>
        <a:defRPr sz="4800" kern="1200" spc="-150" baseline="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240" userDrawn="1">
          <p15:clr>
            <a:srgbClr val="F26B43"/>
          </p15:clr>
        </p15:guide>
        <p15:guide id="2" pos="5760" userDrawn="1">
          <p15:clr>
            <a:srgbClr val="F26B43"/>
          </p15:clr>
        </p15:guide>
        <p15:guide id="3" pos="555" userDrawn="1">
          <p15:clr>
            <a:srgbClr val="F26B43"/>
          </p15:clr>
        </p15:guide>
        <p15:guide id="4" pos="10965" userDrawn="1">
          <p15:clr>
            <a:srgbClr val="F26B43"/>
          </p15:clr>
        </p15:guide>
        <p15:guide id="5" orient="horz" pos="552" userDrawn="1">
          <p15:clr>
            <a:srgbClr val="F26B43"/>
          </p15:clr>
        </p15:guide>
        <p15:guide id="6" orient="horz" pos="5928" userDrawn="1">
          <p15:clr>
            <a:srgbClr val="F26B43"/>
          </p15:clr>
        </p15:guide>
        <p15:guide id="12" pos="3005" userDrawn="1">
          <p15:clr>
            <a:srgbClr val="A4A3A4"/>
          </p15:clr>
        </p15:guide>
        <p15:guide id="13" pos="3209" userDrawn="1">
          <p15:clr>
            <a:srgbClr val="A4A3A4"/>
          </p15:clr>
        </p15:guide>
        <p15:guide id="14" pos="8312" userDrawn="1">
          <p15:clr>
            <a:srgbClr val="A4A3A4"/>
          </p15:clr>
        </p15:guide>
        <p15:guide id="15" pos="8516" userDrawn="1">
          <p15:clr>
            <a:srgbClr val="A4A3A4"/>
          </p15:clr>
        </p15:guide>
        <p15:guide id="16" pos="5658" userDrawn="1">
          <p15:clr>
            <a:srgbClr val="A4A3A4"/>
          </p15:clr>
        </p15:guide>
        <p15:guide id="17" pos="5862" userDrawn="1">
          <p15:clr>
            <a:srgbClr val="A4A3A4"/>
          </p15:clr>
        </p15:guide>
        <p15:guide id="18" pos="3890" userDrawn="1">
          <p15:clr>
            <a:srgbClr val="9FCC3B"/>
          </p15:clr>
        </p15:guide>
        <p15:guide id="19" pos="4094" userDrawn="1">
          <p15:clr>
            <a:srgbClr val="9FCC3B"/>
          </p15:clr>
        </p15:guide>
        <p15:guide id="20" pos="7427" userDrawn="1">
          <p15:clr>
            <a:srgbClr val="9FCC3B"/>
          </p15:clr>
        </p15:guide>
        <p15:guide id="21" pos="7631" userDrawn="1">
          <p15:clr>
            <a:srgbClr val="9FCC3B"/>
          </p15:clr>
        </p15:guide>
        <p15:guide id="22" orient="horz" pos="1233"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0.png"/><Relationship Id="rId7" Type="http://schemas.openxmlformats.org/officeDocument/2006/relationships/diagramColors" Target="../diagrams/colors1.xml"/><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9.png"/><Relationship Id="rId7" Type="http://schemas.openxmlformats.org/officeDocument/2006/relationships/diagramColors" Target="../diagrams/colors2.xml"/><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494.xml"/><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5.jpeg"/><Relationship Id="rId7"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ttangolo arrotondato 8">
            <a:extLst>
              <a:ext uri="{FF2B5EF4-FFF2-40B4-BE49-F238E27FC236}">
                <a16:creationId xmlns:a16="http://schemas.microsoft.com/office/drawing/2014/main" id="{8DA36808-6BD1-0772-5C0C-317A6217F234}"/>
              </a:ext>
            </a:extLst>
          </p:cNvPr>
          <p:cNvSpPr/>
          <p:nvPr/>
        </p:nvSpPr>
        <p:spPr>
          <a:xfrm>
            <a:off x="7428558" y="4650354"/>
            <a:ext cx="11125200" cy="1175853"/>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sp>
        <p:nvSpPr>
          <p:cNvPr id="36" name="Rettangolo arrotondato 8">
            <a:extLst>
              <a:ext uri="{FF2B5EF4-FFF2-40B4-BE49-F238E27FC236}">
                <a16:creationId xmlns:a16="http://schemas.microsoft.com/office/drawing/2014/main" id="{5A77AE0C-C061-1E59-70CD-3F147890BCA4}"/>
              </a:ext>
            </a:extLst>
          </p:cNvPr>
          <p:cNvSpPr/>
          <p:nvPr/>
        </p:nvSpPr>
        <p:spPr>
          <a:xfrm>
            <a:off x="7401436" y="8724900"/>
            <a:ext cx="11125200" cy="826477"/>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grpSp>
        <p:nvGrpSpPr>
          <p:cNvPr id="2" name="Group 2"/>
          <p:cNvGrpSpPr/>
          <p:nvPr/>
        </p:nvGrpSpPr>
        <p:grpSpPr>
          <a:xfrm>
            <a:off x="-4921061" y="-3214669"/>
            <a:ext cx="17862513" cy="17862513"/>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ctr">
                <a:lnSpc>
                  <a:spcPts val="2967"/>
                </a:lnSpc>
              </a:pPr>
              <a:endParaRPr/>
            </a:p>
          </p:txBody>
        </p:sp>
      </p:grpSp>
      <p:grpSp>
        <p:nvGrpSpPr>
          <p:cNvPr id="8" name="Group 8"/>
          <p:cNvGrpSpPr/>
          <p:nvPr/>
        </p:nvGrpSpPr>
        <p:grpSpPr>
          <a:xfrm>
            <a:off x="-6596464" y="-3128944"/>
            <a:ext cx="17862513" cy="17862513"/>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967"/>
                </a:lnSpc>
              </a:pPr>
              <a:endParaRPr/>
            </a:p>
          </p:txBody>
        </p:sp>
      </p:grpSp>
      <p:grpSp>
        <p:nvGrpSpPr>
          <p:cNvPr id="11" name="Group 11"/>
          <p:cNvGrpSpPr/>
          <p:nvPr/>
        </p:nvGrpSpPr>
        <p:grpSpPr>
          <a:xfrm>
            <a:off x="-609600" y="-957570"/>
            <a:ext cx="13018033" cy="13018033"/>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967"/>
                </a:lnSpc>
              </a:pPr>
              <a:endParaRPr/>
            </a:p>
          </p:txBody>
        </p:sp>
      </p:grpSp>
      <p:sp>
        <p:nvSpPr>
          <p:cNvPr id="18" name="TextBox 18"/>
          <p:cNvSpPr txBox="1"/>
          <p:nvPr/>
        </p:nvSpPr>
        <p:spPr>
          <a:xfrm>
            <a:off x="8953816" y="9370118"/>
            <a:ext cx="9520566" cy="902128"/>
          </a:xfrm>
          <a:prstGeom prst="rect">
            <a:avLst/>
          </a:prstGeom>
        </p:spPr>
        <p:txBody>
          <a:bodyPr lIns="50800" tIns="50800" rIns="50800" bIns="50800" rtlCol="0" anchor="ctr"/>
          <a:lstStyle/>
          <a:p>
            <a:pPr algn="ctr">
              <a:lnSpc>
                <a:spcPts val="3329"/>
              </a:lnSpc>
            </a:pPr>
            <a:endParaRPr/>
          </a:p>
        </p:txBody>
      </p:sp>
      <p:sp>
        <p:nvSpPr>
          <p:cNvPr id="23" name="TextBox 23"/>
          <p:cNvSpPr txBox="1"/>
          <p:nvPr/>
        </p:nvSpPr>
        <p:spPr>
          <a:xfrm>
            <a:off x="8633806" y="593404"/>
            <a:ext cx="8511194" cy="4460003"/>
          </a:xfrm>
          <a:prstGeom prst="rect">
            <a:avLst/>
          </a:prstGeom>
        </p:spPr>
        <p:txBody>
          <a:bodyPr wrap="square" lIns="0" tIns="0" rIns="0" bIns="0" rtlCol="0" anchor="t">
            <a:spAutoFit/>
          </a:bodyPr>
          <a:lstStyle/>
          <a:p>
            <a:pPr>
              <a:lnSpc>
                <a:spcPct val="150000"/>
              </a:lnSpc>
            </a:pPr>
            <a:r>
              <a:rPr lang="it-IT" sz="3200" b="1" dirty="0">
                <a:latin typeface="Arial" panose="020B0604020202020204" pitchFamily="34" charset="0"/>
                <a:cs typeface="Arial" panose="020B0604020202020204" pitchFamily="34" charset="0"/>
              </a:rPr>
              <a:t>Redo di </a:t>
            </a:r>
            <a:r>
              <a:rPr lang="it-IT" sz="3200" b="1" dirty="0" err="1">
                <a:latin typeface="Arial" panose="020B0604020202020204" pitchFamily="34" charset="0"/>
                <a:cs typeface="Arial" panose="020B0604020202020204" pitchFamily="34" charset="0"/>
              </a:rPr>
              <a:t>fundoplicatio</a:t>
            </a:r>
            <a:r>
              <a:rPr lang="it-IT" sz="3200" b="1" dirty="0">
                <a:latin typeface="Arial" panose="020B0604020202020204" pitchFamily="34" charset="0"/>
                <a:cs typeface="Arial" panose="020B0604020202020204" pitchFamily="34" charset="0"/>
              </a:rPr>
              <a:t> laparoscopica con rinforzo mesh biosintetico nel paziente anziano: analisi dei risultati precoci su 50 casi consecutivi</a:t>
            </a:r>
            <a:endParaRPr lang="it-IT" sz="3200" dirty="0">
              <a:latin typeface="Arial" panose="020B0604020202020204" pitchFamily="34" charset="0"/>
              <a:cs typeface="Arial" panose="020B0604020202020204" pitchFamily="34" charset="0"/>
            </a:endParaRPr>
          </a:p>
          <a:p>
            <a:pPr algn="r">
              <a:lnSpc>
                <a:spcPct val="150000"/>
              </a:lnSpc>
            </a:pPr>
            <a:endParaRPr lang="en-US" sz="7573" b="1" spc="-227" dirty="0">
              <a:solidFill>
                <a:srgbClr val="00255F"/>
              </a:solidFill>
              <a:latin typeface="Barlow Ultra-Bold"/>
              <a:ea typeface="Barlow Ultra-Bold"/>
              <a:cs typeface="Barlow Ultra-Bold"/>
              <a:sym typeface="Barlow Ultra-Bold"/>
            </a:endParaRPr>
          </a:p>
        </p:txBody>
      </p:sp>
      <p:sp>
        <p:nvSpPr>
          <p:cNvPr id="24" name="TextBox 24"/>
          <p:cNvSpPr txBox="1"/>
          <p:nvPr/>
        </p:nvSpPr>
        <p:spPr>
          <a:xfrm>
            <a:off x="10077725" y="4721540"/>
            <a:ext cx="7285648" cy="829907"/>
          </a:xfrm>
          <a:prstGeom prst="rect">
            <a:avLst/>
          </a:prstGeom>
        </p:spPr>
        <p:txBody>
          <a:bodyPr lIns="0" tIns="0" rIns="0" bIns="0" rtlCol="0" anchor="t">
            <a:spAutoFit/>
          </a:bodyPr>
          <a:lstStyle/>
          <a:p>
            <a:pPr algn="r">
              <a:lnSpc>
                <a:spcPts val="6876"/>
              </a:lnSpc>
            </a:pPr>
            <a:r>
              <a:rPr lang="en-US" sz="4911" b="1" dirty="0">
                <a:solidFill>
                  <a:srgbClr val="FFFFFF"/>
                </a:solidFill>
                <a:latin typeface="+mj-lt"/>
                <a:ea typeface="Barlow Bold"/>
                <a:cs typeface="Barlow Bold"/>
                <a:sym typeface="Barlow Bold"/>
              </a:rPr>
              <a:t>Gabriele Pozzo</a:t>
            </a:r>
          </a:p>
        </p:txBody>
      </p:sp>
      <p:sp>
        <p:nvSpPr>
          <p:cNvPr id="29" name="TextBox 29"/>
          <p:cNvSpPr txBox="1"/>
          <p:nvPr/>
        </p:nvSpPr>
        <p:spPr>
          <a:xfrm>
            <a:off x="14858272" y="8872993"/>
            <a:ext cx="2545966" cy="401264"/>
          </a:xfrm>
          <a:prstGeom prst="rect">
            <a:avLst/>
          </a:prstGeom>
        </p:spPr>
        <p:txBody>
          <a:bodyPr lIns="0" tIns="0" rIns="0" bIns="0" rtlCol="0" anchor="t">
            <a:spAutoFit/>
          </a:bodyPr>
          <a:lstStyle/>
          <a:p>
            <a:pPr algn="r">
              <a:lnSpc>
                <a:spcPts val="3530"/>
              </a:lnSpc>
            </a:pPr>
            <a:r>
              <a:rPr lang="en-US" sz="2521" b="1" dirty="0">
                <a:solidFill>
                  <a:schemeClr val="bg1"/>
                </a:solidFill>
                <a:latin typeface="Barlow Bold"/>
                <a:ea typeface="Barlow Bold"/>
                <a:cs typeface="Barlow Bold"/>
                <a:sym typeface="Barlow Bold"/>
              </a:rPr>
              <a:t>X Maggio 2026</a:t>
            </a:r>
          </a:p>
        </p:txBody>
      </p:sp>
      <p:pic>
        <p:nvPicPr>
          <p:cNvPr id="33" name="Immagine 32">
            <a:extLst>
              <a:ext uri="{FF2B5EF4-FFF2-40B4-BE49-F238E27FC236}">
                <a16:creationId xmlns:a16="http://schemas.microsoft.com/office/drawing/2014/main" id="{CB8F91D8-679D-7234-C35A-C1DA9DF39625}"/>
              </a:ext>
            </a:extLst>
          </p:cNvPr>
          <p:cNvPicPr>
            <a:picLocks noChangeAspect="1"/>
          </p:cNvPicPr>
          <p:nvPr/>
        </p:nvPicPr>
        <p:blipFill>
          <a:blip r:embed="rId3"/>
          <a:stretch>
            <a:fillRect/>
          </a:stretch>
        </p:blipFill>
        <p:spPr>
          <a:xfrm>
            <a:off x="-277664" y="0"/>
            <a:ext cx="7516664" cy="10272246"/>
          </a:xfrm>
          <a:prstGeom prst="rect">
            <a:avLst/>
          </a:prstGeom>
        </p:spPr>
      </p:pic>
      <p:pic>
        <p:nvPicPr>
          <p:cNvPr id="34" name="Immagine 33">
            <a:extLst>
              <a:ext uri="{FF2B5EF4-FFF2-40B4-BE49-F238E27FC236}">
                <a16:creationId xmlns:a16="http://schemas.microsoft.com/office/drawing/2014/main" id="{81341285-E19E-367C-FBFD-454F10137C6C}"/>
              </a:ext>
            </a:extLst>
          </p:cNvPr>
          <p:cNvPicPr>
            <a:picLocks noChangeAspect="1"/>
          </p:cNvPicPr>
          <p:nvPr/>
        </p:nvPicPr>
        <p:blipFill rotWithShape="1">
          <a:blip r:embed="rId4"/>
          <a:srcRect l="65145" t="6403" r="2294" b="69619"/>
          <a:stretch/>
        </p:blipFill>
        <p:spPr>
          <a:xfrm rot="5400000">
            <a:off x="2732648" y="4470494"/>
            <a:ext cx="10272245" cy="1331259"/>
          </a:xfrm>
          <a:prstGeom prst="rect">
            <a:avLst/>
          </a:prstGeom>
        </p:spPr>
      </p:pic>
      <p:sp>
        <p:nvSpPr>
          <p:cNvPr id="6" name="CasellaDiTesto 5">
            <a:extLst>
              <a:ext uri="{FF2B5EF4-FFF2-40B4-BE49-F238E27FC236}">
                <a16:creationId xmlns:a16="http://schemas.microsoft.com/office/drawing/2014/main" id="{64F47DD5-D0E5-3BB8-25CD-73A785B072E1}"/>
              </a:ext>
            </a:extLst>
          </p:cNvPr>
          <p:cNvSpPr txBox="1"/>
          <p:nvPr/>
        </p:nvSpPr>
        <p:spPr>
          <a:xfrm>
            <a:off x="9626608" y="6782737"/>
            <a:ext cx="12590584" cy="1015663"/>
          </a:xfrm>
          <a:prstGeom prst="rect">
            <a:avLst/>
          </a:prstGeom>
          <a:noFill/>
        </p:spPr>
        <p:txBody>
          <a:bodyPr wrap="square">
            <a:spAutoFit/>
          </a:bodyPr>
          <a:lstStyle/>
          <a:p>
            <a:pPr algn="just"/>
            <a:r>
              <a:rPr lang="it-IT" sz="28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Chirurgia Generale Ospedale Santa Croce </a:t>
            </a:r>
          </a:p>
          <a:p>
            <a:pPr algn="just"/>
            <a:r>
              <a:rPr lang="it-IT" sz="28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Moncalieri</a:t>
            </a:r>
            <a:r>
              <a:rPr lang="it-IT"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it-IT"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0CBD753E-FC74-8AC1-A42B-8D4DFFC4F26E}"/>
              </a:ext>
            </a:extLst>
          </p:cNvPr>
          <p:cNvSpPr/>
          <p:nvPr/>
        </p:nvSpPr>
        <p:spPr>
          <a:xfrm>
            <a:off x="6629400" y="9038063"/>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pic>
        <p:nvPicPr>
          <p:cNvPr id="2" name="Immagine 1" descr="Immagine che contiene testo, Carattere, schermata, logo&#10;&#10;Il contenuto generato dall'IA potrebbe non essere corretto.">
            <a:extLst>
              <a:ext uri="{FF2B5EF4-FFF2-40B4-BE49-F238E27FC236}">
                <a16:creationId xmlns:a16="http://schemas.microsoft.com/office/drawing/2014/main" id="{DDD77D73-BB27-D2AC-C97A-A42BB337604D}"/>
              </a:ext>
            </a:extLst>
          </p:cNvPr>
          <p:cNvPicPr>
            <a:picLocks noChangeAspect="1"/>
          </p:cNvPicPr>
          <p:nvPr/>
        </p:nvPicPr>
        <p:blipFill rotWithShape="1">
          <a:blip r:embed="rId2"/>
          <a:srcRect l="3272" t="11013" r="43013" b="29360"/>
          <a:stretch/>
        </p:blipFill>
        <p:spPr>
          <a:xfrm>
            <a:off x="484726" y="8648700"/>
            <a:ext cx="5486400" cy="1159727"/>
          </a:xfrm>
          <a:prstGeom prst="rect">
            <a:avLst/>
          </a:prstGeom>
        </p:spPr>
      </p:pic>
      <p:sp>
        <p:nvSpPr>
          <p:cNvPr id="5" name="CasellaDiTesto 4">
            <a:extLst>
              <a:ext uri="{FF2B5EF4-FFF2-40B4-BE49-F238E27FC236}">
                <a16:creationId xmlns:a16="http://schemas.microsoft.com/office/drawing/2014/main" id="{C374DB6E-4862-38A3-9203-283B62588022}"/>
              </a:ext>
            </a:extLst>
          </p:cNvPr>
          <p:cNvSpPr txBox="1"/>
          <p:nvPr/>
        </p:nvSpPr>
        <p:spPr>
          <a:xfrm>
            <a:off x="990600" y="296437"/>
            <a:ext cx="9144000" cy="707886"/>
          </a:xfrm>
          <a:prstGeom prst="rect">
            <a:avLst/>
          </a:prstGeom>
          <a:noFill/>
        </p:spPr>
        <p:txBody>
          <a:bodyPr wrap="square">
            <a:spAutoFit/>
          </a:bodyPr>
          <a:lstStyle/>
          <a:p>
            <a:pPr algn="l">
              <a:buNone/>
            </a:pPr>
            <a:r>
              <a:rPr lang="it-IT" sz="4000" b="1" i="0" dirty="0">
                <a:solidFill>
                  <a:srgbClr val="111827"/>
                </a:solidFill>
                <a:effectLst/>
                <a:latin typeface="Arial" panose="020B0604020202020204" pitchFamily="34" charset="0"/>
                <a:cs typeface="Arial" panose="020B0604020202020204" pitchFamily="34" charset="0"/>
              </a:rPr>
              <a:t>Introduzione e Obiettivi</a:t>
            </a:r>
          </a:p>
        </p:txBody>
      </p:sp>
      <p:pic>
        <p:nvPicPr>
          <p:cNvPr id="3" name="Immagine 2" descr="Immagine che contiene cartone animato, disegno, persona&#10;&#10;Il contenuto generato dall'IA potrebbe non essere corretto.">
            <a:extLst>
              <a:ext uri="{FF2B5EF4-FFF2-40B4-BE49-F238E27FC236}">
                <a16:creationId xmlns:a16="http://schemas.microsoft.com/office/drawing/2014/main" id="{AB2391B1-8BE1-24C8-40B8-301183A714CC}"/>
              </a:ext>
            </a:extLst>
          </p:cNvPr>
          <p:cNvPicPr>
            <a:picLocks noChangeAspect="1"/>
          </p:cNvPicPr>
          <p:nvPr/>
        </p:nvPicPr>
        <p:blipFill>
          <a:blip r:embed="rId3"/>
          <a:stretch>
            <a:fillRect/>
          </a:stretch>
        </p:blipFill>
        <p:spPr>
          <a:xfrm>
            <a:off x="9781126" y="409784"/>
            <a:ext cx="8506874" cy="5671249"/>
          </a:xfrm>
          <a:prstGeom prst="rect">
            <a:avLst/>
          </a:prstGeom>
        </p:spPr>
      </p:pic>
      <p:graphicFrame>
        <p:nvGraphicFramePr>
          <p:cNvPr id="12" name="CasellaDiTesto 6">
            <a:extLst>
              <a:ext uri="{FF2B5EF4-FFF2-40B4-BE49-F238E27FC236}">
                <a16:creationId xmlns:a16="http://schemas.microsoft.com/office/drawing/2014/main" id="{941AA129-0B07-2B7B-05A6-309EDD93647F}"/>
              </a:ext>
            </a:extLst>
          </p:cNvPr>
          <p:cNvGraphicFramePr/>
          <p:nvPr>
            <p:extLst>
              <p:ext uri="{D42A27DB-BD31-4B8C-83A1-F6EECF244321}">
                <p14:modId xmlns:p14="http://schemas.microsoft.com/office/powerpoint/2010/main" val="21366532"/>
              </p:ext>
            </p:extLst>
          </p:nvPr>
        </p:nvGraphicFramePr>
        <p:xfrm>
          <a:off x="613680" y="1271023"/>
          <a:ext cx="9167446" cy="684427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51385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asellaDiTesto 3">
            <a:extLst>
              <a:ext uri="{FF2B5EF4-FFF2-40B4-BE49-F238E27FC236}">
                <a16:creationId xmlns:a16="http://schemas.microsoft.com/office/drawing/2014/main" id="{E1FFF282-30A8-189C-F5E7-A09C0F7EC251}"/>
              </a:ext>
            </a:extLst>
          </p:cNvPr>
          <p:cNvSpPr txBox="1"/>
          <p:nvPr/>
        </p:nvSpPr>
        <p:spPr>
          <a:xfrm>
            <a:off x="7946643" y="493776"/>
            <a:ext cx="9376665" cy="267462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8100">
                <a:latin typeface="+mj-lt"/>
                <a:ea typeface="+mj-ea"/>
                <a:cs typeface="+mj-cs"/>
              </a:rPr>
              <a:t>Obiettivi dello studio</a:t>
            </a:r>
          </a:p>
        </p:txBody>
      </p:sp>
      <p:pic>
        <p:nvPicPr>
          <p:cNvPr id="2" name="Picture 6" descr="Malattia da Reflusso Gastroesofageo - Dr. Giovanni Quartararo, Chirurgo  Generale a Firenze">
            <a:extLst>
              <a:ext uri="{FF2B5EF4-FFF2-40B4-BE49-F238E27FC236}">
                <a16:creationId xmlns:a16="http://schemas.microsoft.com/office/drawing/2014/main" id="{D591C68C-CB56-0C8F-8898-D23B3B02B4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493" r="4492" b="-1"/>
          <a:stretch>
            <a:fillRect/>
          </a:stretch>
        </p:blipFill>
        <p:spPr bwMode="auto">
          <a:xfrm>
            <a:off x="1" y="10"/>
            <a:ext cx="6986016" cy="10286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3"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46643" y="3562420"/>
            <a:ext cx="6365383" cy="27432"/>
          </a:xfrm>
          <a:custGeom>
            <a:avLst/>
            <a:gdLst>
              <a:gd name="csX0" fmla="*/ 0 w 6365383"/>
              <a:gd name="csY0" fmla="*/ 0 h 27432"/>
              <a:gd name="csX1" fmla="*/ 636538 w 6365383"/>
              <a:gd name="csY1" fmla="*/ 0 h 27432"/>
              <a:gd name="csX2" fmla="*/ 1336730 w 6365383"/>
              <a:gd name="csY2" fmla="*/ 0 h 27432"/>
              <a:gd name="csX3" fmla="*/ 1909615 w 6365383"/>
              <a:gd name="csY3" fmla="*/ 0 h 27432"/>
              <a:gd name="csX4" fmla="*/ 2418846 w 6365383"/>
              <a:gd name="csY4" fmla="*/ 0 h 27432"/>
              <a:gd name="csX5" fmla="*/ 2928076 w 6365383"/>
              <a:gd name="csY5" fmla="*/ 0 h 27432"/>
              <a:gd name="csX6" fmla="*/ 3373653 w 6365383"/>
              <a:gd name="csY6" fmla="*/ 0 h 27432"/>
              <a:gd name="csX7" fmla="*/ 4137499 w 6365383"/>
              <a:gd name="csY7" fmla="*/ 0 h 27432"/>
              <a:gd name="csX8" fmla="*/ 4901345 w 6365383"/>
              <a:gd name="csY8" fmla="*/ 0 h 27432"/>
              <a:gd name="csX9" fmla="*/ 5665191 w 6365383"/>
              <a:gd name="csY9" fmla="*/ 0 h 27432"/>
              <a:gd name="csX10" fmla="*/ 6365383 w 6365383"/>
              <a:gd name="csY10" fmla="*/ 0 h 27432"/>
              <a:gd name="csX11" fmla="*/ 6365383 w 6365383"/>
              <a:gd name="csY11" fmla="*/ 27432 h 27432"/>
              <a:gd name="csX12" fmla="*/ 5728845 w 6365383"/>
              <a:gd name="csY12" fmla="*/ 27432 h 27432"/>
              <a:gd name="csX13" fmla="*/ 5028653 w 6365383"/>
              <a:gd name="csY13" fmla="*/ 27432 h 27432"/>
              <a:gd name="csX14" fmla="*/ 4583076 w 6365383"/>
              <a:gd name="csY14" fmla="*/ 27432 h 27432"/>
              <a:gd name="csX15" fmla="*/ 4137499 w 6365383"/>
              <a:gd name="csY15" fmla="*/ 27432 h 27432"/>
              <a:gd name="csX16" fmla="*/ 3691922 w 6365383"/>
              <a:gd name="csY16" fmla="*/ 27432 h 27432"/>
              <a:gd name="csX17" fmla="*/ 3182692 w 6365383"/>
              <a:gd name="csY17" fmla="*/ 27432 h 27432"/>
              <a:gd name="csX18" fmla="*/ 2673461 w 6365383"/>
              <a:gd name="csY18" fmla="*/ 27432 h 27432"/>
              <a:gd name="csX19" fmla="*/ 2164230 w 6365383"/>
              <a:gd name="csY19" fmla="*/ 27432 h 27432"/>
              <a:gd name="csX20" fmla="*/ 1655000 w 6365383"/>
              <a:gd name="csY20" fmla="*/ 27432 h 27432"/>
              <a:gd name="csX21" fmla="*/ 1145769 w 6365383"/>
              <a:gd name="csY21" fmla="*/ 27432 h 27432"/>
              <a:gd name="csX22" fmla="*/ 0 w 6365383"/>
              <a:gd name="csY22" fmla="*/ 27432 h 27432"/>
              <a:gd name="csX23" fmla="*/ 0 w 6365383"/>
              <a:gd name="csY23"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6365383" h="27432" fill="none" extrusionOk="0">
                <a:moveTo>
                  <a:pt x="0" y="0"/>
                </a:moveTo>
                <a:cubicBezTo>
                  <a:pt x="164014" y="-28800"/>
                  <a:pt x="392589" y="16597"/>
                  <a:pt x="636538" y="0"/>
                </a:cubicBezTo>
                <a:cubicBezTo>
                  <a:pt x="880487" y="-16597"/>
                  <a:pt x="1095224" y="-7871"/>
                  <a:pt x="1336730" y="0"/>
                </a:cubicBezTo>
                <a:cubicBezTo>
                  <a:pt x="1578236" y="7871"/>
                  <a:pt x="1649337" y="-22384"/>
                  <a:pt x="1909615" y="0"/>
                </a:cubicBezTo>
                <a:cubicBezTo>
                  <a:pt x="2169893" y="22384"/>
                  <a:pt x="2279697" y="7436"/>
                  <a:pt x="2418846" y="0"/>
                </a:cubicBezTo>
                <a:cubicBezTo>
                  <a:pt x="2557995" y="-7436"/>
                  <a:pt x="2719158" y="24395"/>
                  <a:pt x="2928076" y="0"/>
                </a:cubicBezTo>
                <a:cubicBezTo>
                  <a:pt x="3136994" y="-24395"/>
                  <a:pt x="3236398" y="-16046"/>
                  <a:pt x="3373653" y="0"/>
                </a:cubicBezTo>
                <a:cubicBezTo>
                  <a:pt x="3510908" y="16046"/>
                  <a:pt x="3933654" y="-18835"/>
                  <a:pt x="4137499" y="0"/>
                </a:cubicBezTo>
                <a:cubicBezTo>
                  <a:pt x="4341344" y="18835"/>
                  <a:pt x="4634949" y="16518"/>
                  <a:pt x="4901345" y="0"/>
                </a:cubicBezTo>
                <a:cubicBezTo>
                  <a:pt x="5167741" y="-16518"/>
                  <a:pt x="5482502" y="-23233"/>
                  <a:pt x="5665191" y="0"/>
                </a:cubicBezTo>
                <a:cubicBezTo>
                  <a:pt x="5847880" y="23233"/>
                  <a:pt x="6038909" y="-19558"/>
                  <a:pt x="6365383" y="0"/>
                </a:cubicBezTo>
                <a:cubicBezTo>
                  <a:pt x="6366317" y="12270"/>
                  <a:pt x="6364320" y="20068"/>
                  <a:pt x="6365383" y="27432"/>
                </a:cubicBezTo>
                <a:cubicBezTo>
                  <a:pt x="6160909" y="45028"/>
                  <a:pt x="5918554" y="42323"/>
                  <a:pt x="5728845" y="27432"/>
                </a:cubicBezTo>
                <a:cubicBezTo>
                  <a:pt x="5539136" y="12541"/>
                  <a:pt x="5172149" y="23835"/>
                  <a:pt x="5028653" y="27432"/>
                </a:cubicBezTo>
                <a:cubicBezTo>
                  <a:pt x="4885157" y="31029"/>
                  <a:pt x="4768966" y="33290"/>
                  <a:pt x="4583076" y="27432"/>
                </a:cubicBezTo>
                <a:cubicBezTo>
                  <a:pt x="4397186" y="21574"/>
                  <a:pt x="4295537" y="38724"/>
                  <a:pt x="4137499" y="27432"/>
                </a:cubicBezTo>
                <a:cubicBezTo>
                  <a:pt x="3979461" y="16140"/>
                  <a:pt x="3895902" y="23317"/>
                  <a:pt x="3691922" y="27432"/>
                </a:cubicBezTo>
                <a:cubicBezTo>
                  <a:pt x="3487942" y="31547"/>
                  <a:pt x="3348597" y="42606"/>
                  <a:pt x="3182692" y="27432"/>
                </a:cubicBezTo>
                <a:cubicBezTo>
                  <a:pt x="3016787" y="12259"/>
                  <a:pt x="2922425" y="45987"/>
                  <a:pt x="2673461" y="27432"/>
                </a:cubicBezTo>
                <a:cubicBezTo>
                  <a:pt x="2424497" y="8877"/>
                  <a:pt x="2406338" y="46461"/>
                  <a:pt x="2164230" y="27432"/>
                </a:cubicBezTo>
                <a:cubicBezTo>
                  <a:pt x="1922122" y="8403"/>
                  <a:pt x="1843534" y="2368"/>
                  <a:pt x="1655000" y="27432"/>
                </a:cubicBezTo>
                <a:cubicBezTo>
                  <a:pt x="1466466" y="52497"/>
                  <a:pt x="1384300" y="39658"/>
                  <a:pt x="1145769" y="27432"/>
                </a:cubicBezTo>
                <a:cubicBezTo>
                  <a:pt x="907238" y="15206"/>
                  <a:pt x="344177" y="36391"/>
                  <a:pt x="0" y="27432"/>
                </a:cubicBezTo>
                <a:cubicBezTo>
                  <a:pt x="-1194" y="21937"/>
                  <a:pt x="1202" y="7917"/>
                  <a:pt x="0" y="0"/>
                </a:cubicBezTo>
                <a:close/>
              </a:path>
              <a:path w="6365383" h="27432" stroke="0" extrusionOk="0">
                <a:moveTo>
                  <a:pt x="0" y="0"/>
                </a:moveTo>
                <a:cubicBezTo>
                  <a:pt x="152654" y="12967"/>
                  <a:pt x="297359" y="-4977"/>
                  <a:pt x="509231" y="0"/>
                </a:cubicBezTo>
                <a:cubicBezTo>
                  <a:pt x="721103" y="4977"/>
                  <a:pt x="792740" y="-12744"/>
                  <a:pt x="954807" y="0"/>
                </a:cubicBezTo>
                <a:cubicBezTo>
                  <a:pt x="1116874" y="12744"/>
                  <a:pt x="1322429" y="24743"/>
                  <a:pt x="1464038" y="0"/>
                </a:cubicBezTo>
                <a:cubicBezTo>
                  <a:pt x="1605647" y="-24743"/>
                  <a:pt x="1947393" y="-20672"/>
                  <a:pt x="2100576" y="0"/>
                </a:cubicBezTo>
                <a:cubicBezTo>
                  <a:pt x="2253759" y="20672"/>
                  <a:pt x="2622231" y="-30966"/>
                  <a:pt x="2800769" y="0"/>
                </a:cubicBezTo>
                <a:cubicBezTo>
                  <a:pt x="2979307" y="30966"/>
                  <a:pt x="3356872" y="-13631"/>
                  <a:pt x="3564614" y="0"/>
                </a:cubicBezTo>
                <a:cubicBezTo>
                  <a:pt x="3772356" y="13631"/>
                  <a:pt x="4163183" y="-4973"/>
                  <a:pt x="4328460" y="0"/>
                </a:cubicBezTo>
                <a:cubicBezTo>
                  <a:pt x="4493737" y="4973"/>
                  <a:pt x="4672761" y="-9287"/>
                  <a:pt x="4901345" y="0"/>
                </a:cubicBezTo>
                <a:cubicBezTo>
                  <a:pt x="5129930" y="9287"/>
                  <a:pt x="5395146" y="9436"/>
                  <a:pt x="5601537" y="0"/>
                </a:cubicBezTo>
                <a:cubicBezTo>
                  <a:pt x="5807928" y="-9436"/>
                  <a:pt x="5983747" y="-13862"/>
                  <a:pt x="6365383" y="0"/>
                </a:cubicBezTo>
                <a:cubicBezTo>
                  <a:pt x="6365699" y="13405"/>
                  <a:pt x="6365869" y="14360"/>
                  <a:pt x="6365383" y="27432"/>
                </a:cubicBezTo>
                <a:cubicBezTo>
                  <a:pt x="6195306" y="29393"/>
                  <a:pt x="5872535" y="56613"/>
                  <a:pt x="5728845" y="27432"/>
                </a:cubicBezTo>
                <a:cubicBezTo>
                  <a:pt x="5585155" y="-1749"/>
                  <a:pt x="5272464" y="11679"/>
                  <a:pt x="5028653" y="27432"/>
                </a:cubicBezTo>
                <a:cubicBezTo>
                  <a:pt x="4784842" y="43185"/>
                  <a:pt x="4688244" y="28658"/>
                  <a:pt x="4455768" y="27432"/>
                </a:cubicBezTo>
                <a:cubicBezTo>
                  <a:pt x="4223293" y="26206"/>
                  <a:pt x="4032880" y="15477"/>
                  <a:pt x="3882884" y="27432"/>
                </a:cubicBezTo>
                <a:cubicBezTo>
                  <a:pt x="3732888" y="39387"/>
                  <a:pt x="3278726" y="-7170"/>
                  <a:pt x="3119038" y="27432"/>
                </a:cubicBezTo>
                <a:cubicBezTo>
                  <a:pt x="2959350" y="62034"/>
                  <a:pt x="2786856" y="40315"/>
                  <a:pt x="2609807" y="27432"/>
                </a:cubicBezTo>
                <a:cubicBezTo>
                  <a:pt x="2432758" y="14549"/>
                  <a:pt x="2064373" y="16547"/>
                  <a:pt x="1909615" y="27432"/>
                </a:cubicBezTo>
                <a:cubicBezTo>
                  <a:pt x="1754857" y="38317"/>
                  <a:pt x="1663685" y="27374"/>
                  <a:pt x="1464038" y="27432"/>
                </a:cubicBezTo>
                <a:cubicBezTo>
                  <a:pt x="1264391" y="27490"/>
                  <a:pt x="1071013" y="1487"/>
                  <a:pt x="827500" y="27432"/>
                </a:cubicBezTo>
                <a:cubicBezTo>
                  <a:pt x="583987" y="53377"/>
                  <a:pt x="349818" y="3910"/>
                  <a:pt x="0" y="27432"/>
                </a:cubicBezTo>
                <a:cubicBezTo>
                  <a:pt x="-116" y="21844"/>
                  <a:pt x="591" y="6534"/>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magine 6">
            <a:extLst>
              <a:ext uri="{FF2B5EF4-FFF2-40B4-BE49-F238E27FC236}">
                <a16:creationId xmlns:a16="http://schemas.microsoft.com/office/drawing/2014/main" id="{341FEB31-6E3D-B971-7142-36187F824BB2}"/>
              </a:ext>
            </a:extLst>
          </p:cNvPr>
          <p:cNvPicPr>
            <a:picLocks noChangeAspect="1"/>
          </p:cNvPicPr>
          <p:nvPr/>
        </p:nvPicPr>
        <p:blipFill rotWithShape="1">
          <a:blip r:embed="rId3"/>
          <a:srcRect l="3272" t="11013" r="43013" b="29360"/>
          <a:stretch/>
        </p:blipFill>
        <p:spPr>
          <a:xfrm>
            <a:off x="334774" y="9076225"/>
            <a:ext cx="5486400" cy="1159727"/>
          </a:xfrm>
          <a:prstGeom prst="rect">
            <a:avLst/>
          </a:prstGeom>
        </p:spPr>
      </p:pic>
      <p:sp>
        <p:nvSpPr>
          <p:cNvPr id="8" name="Rettangolo arrotondato 8">
            <a:extLst>
              <a:ext uri="{FF2B5EF4-FFF2-40B4-BE49-F238E27FC236}">
                <a16:creationId xmlns:a16="http://schemas.microsoft.com/office/drawing/2014/main" id="{A8670FC8-5E27-3A37-E78D-B99B25573980}"/>
              </a:ext>
            </a:extLst>
          </p:cNvPr>
          <p:cNvSpPr/>
          <p:nvPr/>
        </p:nvSpPr>
        <p:spPr>
          <a:xfrm>
            <a:off x="6781800" y="9550152"/>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a:p>
        </p:txBody>
      </p:sp>
      <p:graphicFrame>
        <p:nvGraphicFramePr>
          <p:cNvPr id="15" name="CasellaDiTesto 5">
            <a:extLst>
              <a:ext uri="{FF2B5EF4-FFF2-40B4-BE49-F238E27FC236}">
                <a16:creationId xmlns:a16="http://schemas.microsoft.com/office/drawing/2014/main" id="{4D859663-59B4-07C4-5B5C-98C32B71E143}"/>
              </a:ext>
            </a:extLst>
          </p:cNvPr>
          <p:cNvGraphicFramePr/>
          <p:nvPr/>
        </p:nvGraphicFramePr>
        <p:xfrm>
          <a:off x="7946643" y="4059936"/>
          <a:ext cx="9376665" cy="52257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35701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magine 3">
            <a:extLst>
              <a:ext uri="{FF2B5EF4-FFF2-40B4-BE49-F238E27FC236}">
                <a16:creationId xmlns:a16="http://schemas.microsoft.com/office/drawing/2014/main" id="{D3C10551-CF27-AB22-9F11-0939AB8D884B}"/>
              </a:ext>
            </a:extLst>
          </p:cNvPr>
          <p:cNvPicPr>
            <a:picLocks noChangeAspect="1"/>
          </p:cNvPicPr>
          <p:nvPr/>
        </p:nvPicPr>
        <p:blipFill>
          <a:blip r:embed="rId4"/>
          <a:srcRect l="5884"/>
          <a:stretch>
            <a:fillRect/>
          </a:stretch>
        </p:blipFill>
        <p:spPr>
          <a:xfrm>
            <a:off x="3783534" y="10"/>
            <a:ext cx="14504463" cy="10286990"/>
          </a:xfrm>
          <a:prstGeom prst="rect">
            <a:avLst/>
          </a:prstGeom>
        </p:spPr>
      </p:pic>
      <p:sp>
        <p:nvSpPr>
          <p:cNvPr id="45" name="Rectangle 4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085394" cy="10287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olo 3">
            <a:extLst>
              <a:ext uri="{FF2B5EF4-FFF2-40B4-BE49-F238E27FC236}">
                <a16:creationId xmlns:a16="http://schemas.microsoft.com/office/drawing/2014/main" id="{2F69C513-63A0-ACA8-FCD3-1FE3ECB13A58}"/>
              </a:ext>
            </a:extLst>
          </p:cNvPr>
          <p:cNvSpPr txBox="1">
            <a:spLocks/>
          </p:cNvSpPr>
          <p:nvPr>
            <p:custDataLst>
              <p:tags r:id="rId1"/>
            </p:custDataLst>
          </p:nvPr>
        </p:nvSpPr>
        <p:spPr>
          <a:xfrm>
            <a:off x="1257300" y="547687"/>
            <a:ext cx="5733283" cy="284986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Aft>
                <a:spcPts val="600"/>
              </a:spcAft>
            </a:pPr>
            <a:r>
              <a:rPr lang="en-US" sz="6000" b="1"/>
              <a:t>Materiali e metodi</a:t>
            </a:r>
          </a:p>
        </p:txBody>
      </p:sp>
      <p:sp>
        <p:nvSpPr>
          <p:cNvPr id="2" name="Rectangle 1">
            <a:extLst>
              <a:ext uri="{FF2B5EF4-FFF2-40B4-BE49-F238E27FC236}">
                <a16:creationId xmlns:a16="http://schemas.microsoft.com/office/drawing/2014/main" id="{155BA2B8-F497-AA73-9F86-37031376FE2A}"/>
              </a:ext>
            </a:extLst>
          </p:cNvPr>
          <p:cNvSpPr>
            <a:spLocks noChangeArrowheads="1"/>
          </p:cNvSpPr>
          <p:nvPr/>
        </p:nvSpPr>
        <p:spPr bwMode="auto">
          <a:xfrm>
            <a:off x="1257300" y="3651301"/>
            <a:ext cx="7353300" cy="561414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fontScale="92500" lnSpcReduction="10000"/>
          </a:bodyPr>
          <a:lstStyle/>
          <a:p>
            <a:pPr marL="285750" indent="-228600">
              <a:lnSpc>
                <a:spcPct val="150000"/>
              </a:lnSpc>
              <a:spcAft>
                <a:spcPts val="600"/>
              </a:spcAft>
              <a:buFont typeface="Arial" panose="020B0604020202020204" pitchFamily="34" charset="0"/>
              <a:buChar char="•"/>
            </a:pPr>
            <a:r>
              <a:rPr lang="en-US" sz="2300" dirty="0">
                <a:latin typeface="Arial" panose="020B0604020202020204" pitchFamily="34" charset="0"/>
                <a:cs typeface="Arial" panose="020B0604020202020204" pitchFamily="34" charset="0"/>
              </a:rPr>
              <a:t>Studio </a:t>
            </a:r>
            <a:r>
              <a:rPr lang="en-US" sz="2300" b="1" dirty="0" err="1">
                <a:latin typeface="Arial" panose="020B0604020202020204" pitchFamily="34" charset="0"/>
                <a:cs typeface="Arial" panose="020B0604020202020204" pitchFamily="34" charset="0"/>
              </a:rPr>
              <a:t>osservazionale</a:t>
            </a:r>
            <a:r>
              <a:rPr lang="en-US" sz="2300" b="1" dirty="0">
                <a:latin typeface="Arial" panose="020B0604020202020204" pitchFamily="34" charset="0"/>
                <a:cs typeface="Arial" panose="020B0604020202020204" pitchFamily="34" charset="0"/>
              </a:rPr>
              <a:t> </a:t>
            </a:r>
            <a:r>
              <a:rPr lang="en-US" sz="2300" b="1" dirty="0" err="1">
                <a:latin typeface="Arial" panose="020B0604020202020204" pitchFamily="34" charset="0"/>
                <a:cs typeface="Arial" panose="020B0604020202020204" pitchFamily="34" charset="0"/>
              </a:rPr>
              <a:t>retrospettivo</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condotto</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presso</a:t>
            </a:r>
            <a:r>
              <a:rPr lang="en-US" sz="2300" dirty="0">
                <a:latin typeface="Arial" panose="020B0604020202020204" pitchFamily="34" charset="0"/>
                <a:cs typeface="Arial" panose="020B0604020202020204" pitchFamily="34" charset="0"/>
              </a:rPr>
              <a:t> un </a:t>
            </a:r>
            <a:r>
              <a:rPr lang="en-US" sz="2300" dirty="0" err="1">
                <a:latin typeface="Arial" panose="020B0604020202020204" pitchFamily="34" charset="0"/>
                <a:cs typeface="Arial" panose="020B0604020202020204" pitchFamily="34" charset="0"/>
              </a:rPr>
              <a:t>singolo</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centro</a:t>
            </a:r>
            <a:r>
              <a:rPr lang="en-US" sz="2300" dirty="0">
                <a:latin typeface="Arial" panose="020B0604020202020204" pitchFamily="34" charset="0"/>
                <a:cs typeface="Arial" panose="020B0604020202020204" pitchFamily="34" charset="0"/>
              </a:rPr>
              <a:t> ad alto volume. </a:t>
            </a:r>
          </a:p>
          <a:p>
            <a:pPr marL="285750" indent="-228600">
              <a:lnSpc>
                <a:spcPct val="150000"/>
              </a:lnSpc>
              <a:spcAft>
                <a:spcPts val="600"/>
              </a:spcAft>
              <a:buFont typeface="Arial" panose="020B0604020202020204" pitchFamily="34" charset="0"/>
              <a:buChar char="•"/>
            </a:pPr>
            <a:r>
              <a:rPr lang="en-US" sz="2300" dirty="0" err="1">
                <a:latin typeface="Arial" panose="020B0604020202020204" pitchFamily="34" charset="0"/>
                <a:cs typeface="Arial" panose="020B0604020202020204" pitchFamily="34" charset="0"/>
              </a:rPr>
              <a:t>Periodo</a:t>
            </a:r>
            <a:r>
              <a:rPr lang="en-US" sz="2300" dirty="0">
                <a:latin typeface="Arial" panose="020B0604020202020204" pitchFamily="34" charset="0"/>
                <a:cs typeface="Arial" panose="020B0604020202020204" pitchFamily="34" charset="0"/>
              </a:rPr>
              <a:t> di </a:t>
            </a:r>
            <a:r>
              <a:rPr lang="en-US" sz="2300" dirty="0" err="1">
                <a:latin typeface="Arial" panose="020B0604020202020204" pitchFamily="34" charset="0"/>
                <a:cs typeface="Arial" panose="020B0604020202020204" pitchFamily="34" charset="0"/>
              </a:rPr>
              <a:t>analisi</a:t>
            </a:r>
            <a:r>
              <a:rPr lang="en-US" sz="2300" dirty="0">
                <a:latin typeface="Arial" panose="020B0604020202020204" pitchFamily="34" charset="0"/>
                <a:cs typeface="Arial" panose="020B0604020202020204" pitchFamily="34" charset="0"/>
              </a:rPr>
              <a:t>: </a:t>
            </a:r>
            <a:r>
              <a:rPr lang="en-US" sz="2300" b="1" dirty="0" err="1">
                <a:latin typeface="Arial" panose="020B0604020202020204" pitchFamily="34" charset="0"/>
                <a:cs typeface="Arial" panose="020B0604020202020204" pitchFamily="34" charset="0"/>
              </a:rPr>
              <a:t>Gennaio</a:t>
            </a:r>
            <a:r>
              <a:rPr lang="en-US" sz="2300" b="1" dirty="0">
                <a:latin typeface="Arial" panose="020B0604020202020204" pitchFamily="34" charset="0"/>
                <a:cs typeface="Arial" panose="020B0604020202020204" pitchFamily="34" charset="0"/>
              </a:rPr>
              <a:t> 2023 – </a:t>
            </a:r>
            <a:r>
              <a:rPr lang="en-US" sz="2300" b="1" dirty="0" err="1">
                <a:latin typeface="Arial" panose="020B0604020202020204" pitchFamily="34" charset="0"/>
                <a:cs typeface="Arial" panose="020B0604020202020204" pitchFamily="34" charset="0"/>
              </a:rPr>
              <a:t>Dicembre</a:t>
            </a:r>
            <a:r>
              <a:rPr lang="en-US" sz="2300" b="1" dirty="0">
                <a:latin typeface="Arial" panose="020B0604020202020204" pitchFamily="34" charset="0"/>
                <a:cs typeface="Arial" panose="020B0604020202020204" pitchFamily="34" charset="0"/>
              </a:rPr>
              <a:t> 2025</a:t>
            </a:r>
            <a:r>
              <a:rPr lang="en-US" sz="2300" dirty="0">
                <a:latin typeface="Arial" panose="020B0604020202020204" pitchFamily="34" charset="0"/>
                <a:cs typeface="Arial" panose="020B0604020202020204" pitchFamily="34" charset="0"/>
              </a:rPr>
              <a:t>.</a:t>
            </a:r>
          </a:p>
          <a:p>
            <a:pPr marL="285750" indent="-228600">
              <a:lnSpc>
                <a:spcPct val="150000"/>
              </a:lnSpc>
              <a:spcAft>
                <a:spcPts val="600"/>
              </a:spcAft>
              <a:buFont typeface="Arial" panose="020B0604020202020204" pitchFamily="34" charset="0"/>
              <a:buChar char="•"/>
            </a:pPr>
            <a:r>
              <a:rPr lang="en-US" sz="2300" b="1" dirty="0" err="1">
                <a:latin typeface="Arial" panose="020B0604020202020204" pitchFamily="34" charset="0"/>
                <a:cs typeface="Arial" panose="020B0604020202020204" pitchFamily="34" charset="0"/>
              </a:rPr>
              <a:t>Popolazione</a:t>
            </a:r>
            <a:r>
              <a:rPr lang="en-US" sz="2300" b="1" dirty="0">
                <a:latin typeface="Arial" panose="020B0604020202020204" pitchFamily="34" charset="0"/>
                <a:cs typeface="Arial" panose="020B0604020202020204" pitchFamily="34" charset="0"/>
              </a:rPr>
              <a:t> e </a:t>
            </a:r>
            <a:r>
              <a:rPr lang="en-US" sz="2300" b="1" dirty="0" err="1">
                <a:latin typeface="Arial" panose="020B0604020202020204" pitchFamily="34" charset="0"/>
                <a:cs typeface="Arial" panose="020B0604020202020204" pitchFamily="34" charset="0"/>
              </a:rPr>
              <a:t>Campione:</a:t>
            </a:r>
            <a:r>
              <a:rPr lang="en-US" sz="2300" dirty="0" err="1">
                <a:latin typeface="Arial" panose="020B0604020202020204" pitchFamily="34" charset="0"/>
                <a:cs typeface="Arial" panose="020B0604020202020204" pitchFamily="34" charset="0"/>
              </a:rPr>
              <a:t>Analisi</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su</a:t>
            </a:r>
            <a:r>
              <a:rPr lang="en-US" sz="2300" dirty="0">
                <a:latin typeface="Arial" panose="020B0604020202020204" pitchFamily="34" charset="0"/>
                <a:cs typeface="Arial" panose="020B0604020202020204" pitchFamily="34" charset="0"/>
              </a:rPr>
              <a:t> </a:t>
            </a:r>
            <a:r>
              <a:rPr lang="en-US" sz="2300" b="1" dirty="0">
                <a:latin typeface="Arial" panose="020B0604020202020204" pitchFamily="34" charset="0"/>
                <a:cs typeface="Arial" panose="020B0604020202020204" pitchFamily="34" charset="0"/>
              </a:rPr>
              <a:t>50 </a:t>
            </a:r>
            <a:r>
              <a:rPr lang="en-US" sz="2300" b="1" dirty="0" err="1">
                <a:latin typeface="Arial" panose="020B0604020202020204" pitchFamily="34" charset="0"/>
                <a:cs typeface="Arial" panose="020B0604020202020204" pitchFamily="34" charset="0"/>
              </a:rPr>
              <a:t>pazienti</a:t>
            </a:r>
            <a:r>
              <a:rPr lang="en-US" sz="2300" b="1" dirty="0">
                <a:latin typeface="Arial" panose="020B0604020202020204" pitchFamily="34" charset="0"/>
                <a:cs typeface="Arial" panose="020B0604020202020204" pitchFamily="34" charset="0"/>
              </a:rPr>
              <a:t> </a:t>
            </a:r>
            <a:r>
              <a:rPr lang="en-US" sz="2300" b="1" dirty="0" err="1">
                <a:latin typeface="Arial" panose="020B0604020202020204" pitchFamily="34" charset="0"/>
                <a:cs typeface="Arial" panose="020B0604020202020204" pitchFamily="34" charset="0"/>
              </a:rPr>
              <a:t>consecutivi</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sottoposti</a:t>
            </a:r>
            <a:r>
              <a:rPr lang="en-US" sz="2300" dirty="0">
                <a:latin typeface="Arial" panose="020B0604020202020204" pitchFamily="34" charset="0"/>
                <a:cs typeface="Arial" panose="020B0604020202020204" pitchFamily="34" charset="0"/>
              </a:rPr>
              <a:t> a redo </a:t>
            </a:r>
            <a:r>
              <a:rPr lang="en-US" sz="2300" dirty="0" err="1">
                <a:latin typeface="Arial" panose="020B0604020202020204" pitchFamily="34" charset="0"/>
                <a:cs typeface="Arial" panose="020B0604020202020204" pitchFamily="34" charset="0"/>
              </a:rPr>
              <a:t>fundoplicatio</a:t>
            </a:r>
            <a:r>
              <a:rPr lang="en-US" sz="2300" dirty="0">
                <a:latin typeface="Arial" panose="020B0604020202020204" pitchFamily="34" charset="0"/>
                <a:cs typeface="Arial" panose="020B0604020202020204" pitchFamily="34" charset="0"/>
              </a:rPr>
              <a:t>.</a:t>
            </a:r>
          </a:p>
          <a:p>
            <a:pPr marL="285750" indent="-228600">
              <a:lnSpc>
                <a:spcPct val="150000"/>
              </a:lnSpc>
              <a:spcAft>
                <a:spcPts val="600"/>
              </a:spcAft>
              <a:buFont typeface="Arial" panose="020B0604020202020204" pitchFamily="34" charset="0"/>
              <a:buChar char="•"/>
            </a:pPr>
            <a:endParaRPr lang="en-US" sz="2300" dirty="0">
              <a:latin typeface="Arial" panose="020B0604020202020204" pitchFamily="34" charset="0"/>
              <a:cs typeface="Arial" panose="020B0604020202020204" pitchFamily="34" charset="0"/>
            </a:endParaRPr>
          </a:p>
          <a:p>
            <a:pPr marL="285750" indent="-228600">
              <a:lnSpc>
                <a:spcPct val="150000"/>
              </a:lnSpc>
              <a:spcAft>
                <a:spcPts val="600"/>
              </a:spcAft>
              <a:buFont typeface="Arial" panose="020B0604020202020204" pitchFamily="34" charset="0"/>
              <a:buChar char="•"/>
            </a:pPr>
            <a:r>
              <a:rPr lang="en-US" sz="2300" b="1" dirty="0" err="1">
                <a:latin typeface="Arial" panose="020B0604020202020204" pitchFamily="34" charset="0"/>
                <a:cs typeface="Arial" panose="020B0604020202020204" pitchFamily="34" charset="0"/>
              </a:rPr>
              <a:t>Criteri</a:t>
            </a:r>
            <a:r>
              <a:rPr lang="en-US" sz="2300" b="1" dirty="0">
                <a:latin typeface="Arial" panose="020B0604020202020204" pitchFamily="34" charset="0"/>
                <a:cs typeface="Arial" panose="020B0604020202020204" pitchFamily="34" charset="0"/>
              </a:rPr>
              <a:t> di </a:t>
            </a:r>
            <a:r>
              <a:rPr lang="en-US" sz="2300" b="1" dirty="0" err="1">
                <a:latin typeface="Arial" panose="020B0604020202020204" pitchFamily="34" charset="0"/>
                <a:cs typeface="Arial" panose="020B0604020202020204" pitchFamily="34" charset="0"/>
              </a:rPr>
              <a:t>Inclusione</a:t>
            </a:r>
            <a:endParaRPr lang="en-US" sz="2300" b="1" dirty="0">
              <a:latin typeface="Arial" panose="020B0604020202020204" pitchFamily="34" charset="0"/>
              <a:cs typeface="Arial" panose="020B0604020202020204" pitchFamily="34" charset="0"/>
            </a:endParaRPr>
          </a:p>
          <a:p>
            <a:pPr marL="285750" indent="-228600">
              <a:lnSpc>
                <a:spcPct val="150000"/>
              </a:lnSpc>
              <a:spcAft>
                <a:spcPts val="600"/>
              </a:spcAft>
              <a:buFont typeface="Arial" panose="020B0604020202020204" pitchFamily="34" charset="0"/>
              <a:buChar char="•"/>
            </a:pP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Età</a:t>
            </a:r>
            <a:r>
              <a:rPr lang="en-US" sz="2300" dirty="0">
                <a:latin typeface="Arial" panose="020B0604020202020204" pitchFamily="34" charset="0"/>
                <a:cs typeface="Arial" panose="020B0604020202020204" pitchFamily="34" charset="0"/>
              </a:rPr>
              <a:t> </a:t>
            </a:r>
            <a:r>
              <a:rPr lang="en-US" sz="2300" b="1" dirty="0">
                <a:latin typeface="Arial" panose="020B0604020202020204" pitchFamily="34" charset="0"/>
                <a:cs typeface="Arial" panose="020B0604020202020204" pitchFamily="34" charset="0"/>
              </a:rPr>
              <a:t>&gt; 65 anni</a:t>
            </a:r>
            <a:br>
              <a:rPr lang="en-US" sz="2300" dirty="0">
                <a:latin typeface="Arial" panose="020B0604020202020204" pitchFamily="34" charset="0"/>
                <a:cs typeface="Arial" panose="020B0604020202020204" pitchFamily="34" charset="0"/>
              </a:rPr>
            </a:b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Pregressa</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chirurgia</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antireflusso</a:t>
            </a:r>
            <a:br>
              <a:rPr lang="en-US" sz="2300" dirty="0">
                <a:latin typeface="Arial" panose="020B0604020202020204" pitchFamily="34" charset="0"/>
                <a:cs typeface="Arial" panose="020B0604020202020204" pitchFamily="34" charset="0"/>
              </a:rPr>
            </a:b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Indicazione</a:t>
            </a:r>
            <a:r>
              <a:rPr lang="en-US" sz="2300" dirty="0">
                <a:latin typeface="Arial" panose="020B0604020202020204" pitchFamily="34" charset="0"/>
                <a:cs typeface="Arial" panose="020B0604020202020204" pitchFamily="34" charset="0"/>
              </a:rPr>
              <a:t> a redo per </a:t>
            </a:r>
            <a:r>
              <a:rPr lang="en-US" sz="2300" dirty="0" err="1">
                <a:latin typeface="Arial" panose="020B0604020202020204" pitchFamily="34" charset="0"/>
                <a:cs typeface="Arial" panose="020B0604020202020204" pitchFamily="34" charset="0"/>
              </a:rPr>
              <a:t>fallimento</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anatomico</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recidiva</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ernia</a:t>
            </a:r>
            <a:r>
              <a:rPr lang="en-US" sz="2300" dirty="0">
                <a:latin typeface="Arial" panose="020B0604020202020204" pitchFamily="34" charset="0"/>
                <a:cs typeface="Arial" panose="020B0604020202020204" pitchFamily="34" charset="0"/>
              </a:rPr>
              <a:t>) o </a:t>
            </a:r>
            <a:r>
              <a:rPr lang="en-US" sz="2300" dirty="0" err="1">
                <a:latin typeface="Arial" panose="020B0604020202020204" pitchFamily="34" charset="0"/>
                <a:cs typeface="Arial" panose="020B0604020202020204" pitchFamily="34" charset="0"/>
              </a:rPr>
              <a:t>funzionale</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persistenza</a:t>
            </a:r>
            <a:r>
              <a:rPr lang="en-US" sz="2300" dirty="0">
                <a:latin typeface="Arial" panose="020B0604020202020204" pitchFamily="34" charset="0"/>
                <a:cs typeface="Arial" panose="020B0604020202020204" pitchFamily="34" charset="0"/>
              </a:rPr>
              <a:t> </a:t>
            </a:r>
            <a:r>
              <a:rPr lang="en-US" sz="2300" dirty="0" err="1">
                <a:latin typeface="Arial" panose="020B0604020202020204" pitchFamily="34" charset="0"/>
                <a:cs typeface="Arial" panose="020B0604020202020204" pitchFamily="34" charset="0"/>
              </a:rPr>
              <a:t>sintomi</a:t>
            </a:r>
            <a:r>
              <a:rPr lang="en-US" sz="23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847136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0EB7A5FD-4592-799A-E613-C9207524863C}"/>
              </a:ext>
            </a:extLst>
          </p:cNvPr>
          <p:cNvPicPr>
            <a:picLocks noChangeAspect="1"/>
          </p:cNvPicPr>
          <p:nvPr/>
        </p:nvPicPr>
        <p:blipFill>
          <a:blip r:embed="rId2"/>
          <a:srcRect t="15730"/>
          <a:stretch>
            <a:fillRect/>
          </a:stretch>
        </p:blipFill>
        <p:spPr>
          <a:xfrm>
            <a:off x="20" y="10"/>
            <a:ext cx="18287980" cy="10286990"/>
          </a:xfrm>
          <a:prstGeom prst="rect">
            <a:avLst/>
          </a:prstGeom>
        </p:spPr>
      </p:pic>
      <p:sp>
        <p:nvSpPr>
          <p:cNvPr id="39" name="Rectangle 3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980213"/>
            <a:ext cx="18288000" cy="1104826"/>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asellaDiTesto 4">
            <a:extLst>
              <a:ext uri="{FF2B5EF4-FFF2-40B4-BE49-F238E27FC236}">
                <a16:creationId xmlns:a16="http://schemas.microsoft.com/office/drawing/2014/main" id="{FC1D4E50-9806-52D9-B561-A33F1CADF274}"/>
              </a:ext>
            </a:extLst>
          </p:cNvPr>
          <p:cNvSpPr txBox="1"/>
          <p:nvPr/>
        </p:nvSpPr>
        <p:spPr>
          <a:xfrm>
            <a:off x="785812" y="7975860"/>
            <a:ext cx="16816388" cy="1117254"/>
          </a:xfrm>
          <a:prstGeom prst="rect">
            <a:avLst/>
          </a:prstGeom>
        </p:spPr>
        <p:txBody>
          <a:bodyPr vert="horz" lIns="91440" tIns="45720" rIns="91440" bIns="45720" rtlCol="0" anchor="ctr">
            <a:normAutofit/>
          </a:bodyPr>
          <a:lstStyle/>
          <a:p>
            <a:pPr algn="ctr">
              <a:lnSpc>
                <a:spcPct val="90000"/>
              </a:lnSpc>
              <a:spcBef>
                <a:spcPct val="0"/>
              </a:spcBef>
              <a:spcAft>
                <a:spcPts val="375"/>
              </a:spcAft>
            </a:pPr>
            <a:r>
              <a:rPr lang="en-US" sz="5400" b="1" i="0" cap="all">
                <a:solidFill>
                  <a:schemeClr val="tx1">
                    <a:lumMod val="85000"/>
                    <a:lumOff val="15000"/>
                  </a:schemeClr>
                </a:solidFill>
                <a:effectLst/>
                <a:latin typeface="+mj-lt"/>
                <a:ea typeface="+mj-ea"/>
                <a:cs typeface="+mj-cs"/>
              </a:rPr>
              <a:t>Protocollo Diagnostico</a:t>
            </a:r>
          </a:p>
        </p:txBody>
      </p:sp>
      <p:cxnSp>
        <p:nvCxnSpPr>
          <p:cNvPr id="41" name="Straight Connector 4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7862974"/>
            <a:ext cx="18288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9202278"/>
            <a:ext cx="18288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4678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03" name="Rectangle 3100">
            <a:extLst>
              <a:ext uri="{FF2B5EF4-FFF2-40B4-BE49-F238E27FC236}">
                <a16:creationId xmlns:a16="http://schemas.microsoft.com/office/drawing/2014/main" id="{230C3D3F-804C-4A71-8E21-2B62A4081F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8283427"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asellaDiTesto 4">
            <a:extLst>
              <a:ext uri="{FF2B5EF4-FFF2-40B4-BE49-F238E27FC236}">
                <a16:creationId xmlns:a16="http://schemas.microsoft.com/office/drawing/2014/main" id="{24004F77-14E1-EDF4-DCE2-C0B411CB650C}"/>
              </a:ext>
            </a:extLst>
          </p:cNvPr>
          <p:cNvSpPr txBox="1"/>
          <p:nvPr/>
        </p:nvSpPr>
        <p:spPr>
          <a:xfrm>
            <a:off x="1261872" y="515143"/>
            <a:ext cx="15768828" cy="199220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000" b="1" i="0">
                <a:effectLst/>
                <a:latin typeface="+mj-lt"/>
                <a:ea typeface="+mj-ea"/>
                <a:cs typeface="+mj-cs"/>
              </a:rPr>
              <a:t>Tecnica Chirurgica Standardizzata</a:t>
            </a:r>
          </a:p>
        </p:txBody>
      </p:sp>
      <p:pic>
        <p:nvPicPr>
          <p:cNvPr id="3082" name="Picture 10" descr="Tecnica standardizzata passo dopo passo per la resezione intestinale  laparoscopica e l'anastomosi intracorporea nell'endometriosi infiltrante  profonda con coinvolgimento rettosigmoideo – ISGE">
            <a:extLst>
              <a:ext uri="{FF2B5EF4-FFF2-40B4-BE49-F238E27FC236}">
                <a16:creationId xmlns:a16="http://schemas.microsoft.com/office/drawing/2014/main" id="{B6FE200F-0052-5B37-C986-3A94A7BC80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0917" r="20006" b="-1"/>
          <a:stretch>
            <a:fillRect/>
          </a:stretch>
        </p:blipFill>
        <p:spPr bwMode="auto">
          <a:xfrm>
            <a:off x="1261872" y="2764929"/>
            <a:ext cx="5062215" cy="6428706"/>
          </a:xfrm>
          <a:prstGeom prst="rect">
            <a:avLst/>
          </a:prstGeom>
          <a:noFill/>
          <a:extLst>
            <a:ext uri="{909E8E84-426E-40DD-AFC4-6F175D3DCCD1}">
              <a14:hiddenFill xmlns:a14="http://schemas.microsoft.com/office/drawing/2010/main">
                <a:solidFill>
                  <a:srgbClr val="FFFFFF"/>
                </a:solidFill>
              </a14:hiddenFill>
            </a:ext>
          </a:extLst>
        </p:spPr>
      </p:pic>
      <p:sp>
        <p:nvSpPr>
          <p:cNvPr id="11" name="CasellaDiTesto 10">
            <a:extLst>
              <a:ext uri="{FF2B5EF4-FFF2-40B4-BE49-F238E27FC236}">
                <a16:creationId xmlns:a16="http://schemas.microsoft.com/office/drawing/2014/main" id="{10A698C5-72E3-4699-81D7-D9C023FCEB5E}"/>
              </a:ext>
            </a:extLst>
          </p:cNvPr>
          <p:cNvSpPr txBox="1"/>
          <p:nvPr/>
        </p:nvSpPr>
        <p:spPr>
          <a:xfrm>
            <a:off x="762000" y="3323681"/>
            <a:ext cx="9144000" cy="369332"/>
          </a:xfrm>
          <a:prstGeom prst="rect">
            <a:avLst/>
          </a:prstGeom>
          <a:noFill/>
        </p:spPr>
        <p:txBody>
          <a:bodyPr wrap="square">
            <a:spAutoFit/>
          </a:bodyPr>
          <a:lstStyle/>
          <a:p>
            <a:pPr marL="285750" indent="-285750" algn="ctr">
              <a:spcAft>
                <a:spcPts val="900"/>
              </a:spcAft>
              <a:buFont typeface="Arial" panose="020B0604020202020204" pitchFamily="34" charset="0"/>
              <a:buChar char="•"/>
            </a:pPr>
            <a:endParaRPr lang="it-IT" sz="1800" b="0" i="0" dirty="0">
              <a:solidFill>
                <a:srgbClr val="4B5563"/>
              </a:solidFill>
              <a:effectLst/>
              <a:latin typeface="Arial" panose="020B0604020202020204" pitchFamily="34" charset="0"/>
              <a:cs typeface="Arial" panose="020B0604020202020204" pitchFamily="34" charset="0"/>
            </a:endParaRPr>
          </a:p>
        </p:txBody>
      </p:sp>
      <p:sp>
        <p:nvSpPr>
          <p:cNvPr id="13" name="CasellaDiTesto 12">
            <a:extLst>
              <a:ext uri="{FF2B5EF4-FFF2-40B4-BE49-F238E27FC236}">
                <a16:creationId xmlns:a16="http://schemas.microsoft.com/office/drawing/2014/main" id="{0E8A2814-AA76-B1FF-B291-E06C4B1C66EB}"/>
              </a:ext>
            </a:extLst>
          </p:cNvPr>
          <p:cNvSpPr txBox="1"/>
          <p:nvPr/>
        </p:nvSpPr>
        <p:spPr>
          <a:xfrm>
            <a:off x="381000" y="4885964"/>
            <a:ext cx="9167446" cy="369332"/>
          </a:xfrm>
          <a:prstGeom prst="rect">
            <a:avLst/>
          </a:prstGeom>
          <a:noFill/>
        </p:spPr>
        <p:txBody>
          <a:bodyPr wrap="square">
            <a:spAutoFit/>
          </a:bodyPr>
          <a:lstStyle/>
          <a:p>
            <a:pPr marL="285750" indent="-285750" algn="ctr">
              <a:spcAft>
                <a:spcPts val="900"/>
              </a:spcAft>
              <a:buFont typeface="Arial" panose="020B0604020202020204" pitchFamily="34" charset="0"/>
              <a:buChar char="•"/>
            </a:pPr>
            <a:endParaRPr lang="it-IT" sz="1800" b="0" i="0" dirty="0">
              <a:solidFill>
                <a:srgbClr val="4B5563"/>
              </a:solidFill>
              <a:effectLst/>
              <a:latin typeface="Arial" panose="020B0604020202020204" pitchFamily="34" charset="0"/>
              <a:cs typeface="Arial" panose="020B0604020202020204" pitchFamily="34" charset="0"/>
            </a:endParaRPr>
          </a:p>
        </p:txBody>
      </p:sp>
      <p:sp>
        <p:nvSpPr>
          <p:cNvPr id="15" name="CasellaDiTesto 14">
            <a:extLst>
              <a:ext uri="{FF2B5EF4-FFF2-40B4-BE49-F238E27FC236}">
                <a16:creationId xmlns:a16="http://schemas.microsoft.com/office/drawing/2014/main" id="{2C872719-5390-B3F8-2FD6-1F73626995EE}"/>
              </a:ext>
            </a:extLst>
          </p:cNvPr>
          <p:cNvSpPr txBox="1"/>
          <p:nvPr/>
        </p:nvSpPr>
        <p:spPr>
          <a:xfrm>
            <a:off x="381000" y="6555059"/>
            <a:ext cx="9167446" cy="369332"/>
          </a:xfrm>
          <a:prstGeom prst="rect">
            <a:avLst/>
          </a:prstGeom>
          <a:noFill/>
        </p:spPr>
        <p:txBody>
          <a:bodyPr wrap="square">
            <a:spAutoFit/>
          </a:bodyPr>
          <a:lstStyle/>
          <a:p>
            <a:pPr marL="285750" indent="-285750" algn="ctr">
              <a:spcAft>
                <a:spcPts val="900"/>
              </a:spcAft>
              <a:buFont typeface="Arial" panose="020B0604020202020204" pitchFamily="34" charset="0"/>
              <a:buChar char="•"/>
            </a:pPr>
            <a:endParaRPr lang="it-IT" sz="1800" b="0" i="0" dirty="0">
              <a:solidFill>
                <a:srgbClr val="4B5563"/>
              </a:solidFill>
              <a:effectLst/>
              <a:latin typeface="Arial" panose="020B0604020202020204" pitchFamily="34" charset="0"/>
              <a:cs typeface="Arial" panose="020B0604020202020204" pitchFamily="34" charset="0"/>
            </a:endParaRPr>
          </a:p>
        </p:txBody>
      </p:sp>
      <p:sp>
        <p:nvSpPr>
          <p:cNvPr id="17" name="CasellaDiTesto 16">
            <a:extLst>
              <a:ext uri="{FF2B5EF4-FFF2-40B4-BE49-F238E27FC236}">
                <a16:creationId xmlns:a16="http://schemas.microsoft.com/office/drawing/2014/main" id="{2EE06D8F-7AC3-6221-7CF2-514306B0CAE9}"/>
              </a:ext>
            </a:extLst>
          </p:cNvPr>
          <p:cNvSpPr txBox="1"/>
          <p:nvPr/>
        </p:nvSpPr>
        <p:spPr>
          <a:xfrm>
            <a:off x="1143000" y="8424210"/>
            <a:ext cx="9167446" cy="369332"/>
          </a:xfrm>
          <a:prstGeom prst="rect">
            <a:avLst/>
          </a:prstGeom>
          <a:noFill/>
        </p:spPr>
        <p:txBody>
          <a:bodyPr wrap="square">
            <a:spAutoFit/>
          </a:bodyPr>
          <a:lstStyle/>
          <a:p>
            <a:pPr algn="ctr">
              <a:spcAft>
                <a:spcPts val="1125"/>
              </a:spcAft>
              <a:buNone/>
            </a:pPr>
            <a:endParaRPr lang="it-IT" sz="1800" b="0" i="0" dirty="0">
              <a:solidFill>
                <a:srgbClr val="4B5563"/>
              </a:solidFill>
              <a:effectLst/>
              <a:latin typeface="Arial" panose="020B0604020202020204" pitchFamily="34" charset="0"/>
              <a:cs typeface="Arial" panose="020B0604020202020204" pitchFamily="34" charset="0"/>
            </a:endParaRPr>
          </a:p>
        </p:txBody>
      </p:sp>
      <p:graphicFrame>
        <p:nvGraphicFramePr>
          <p:cNvPr id="27" name="CasellaDiTesto 8">
            <a:extLst>
              <a:ext uri="{FF2B5EF4-FFF2-40B4-BE49-F238E27FC236}">
                <a16:creationId xmlns:a16="http://schemas.microsoft.com/office/drawing/2014/main" id="{329F693D-5607-3EAC-C034-6550DF7FBB8C}"/>
              </a:ext>
            </a:extLst>
          </p:cNvPr>
          <p:cNvGraphicFramePr/>
          <p:nvPr>
            <p:extLst>
              <p:ext uri="{D42A27DB-BD31-4B8C-83A1-F6EECF244321}">
                <p14:modId xmlns:p14="http://schemas.microsoft.com/office/powerpoint/2010/main" val="2735546464"/>
              </p:ext>
            </p:extLst>
          </p:nvPr>
        </p:nvGraphicFramePr>
        <p:xfrm>
          <a:off x="6954012" y="2764924"/>
          <a:ext cx="10076688" cy="64287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1592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Dott. Francesco Saverio Mari - Chirurgia Reflusso Gastro Esofageo">
            <a:extLst>
              <a:ext uri="{FF2B5EF4-FFF2-40B4-BE49-F238E27FC236}">
                <a16:creationId xmlns:a16="http://schemas.microsoft.com/office/drawing/2014/main" id="{549BD5D8-3912-ACED-0045-27A4744912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7200" y="7439799"/>
            <a:ext cx="4038600" cy="2692400"/>
          </a:xfrm>
          <a:prstGeom prst="rect">
            <a:avLst/>
          </a:prstGeom>
          <a:noFill/>
          <a:extLst>
            <a:ext uri="{909E8E84-426E-40DD-AFC4-6F175D3DCCD1}">
              <a14:hiddenFill xmlns:a14="http://schemas.microsoft.com/office/drawing/2010/main">
                <a:solidFill>
                  <a:srgbClr val="FFFFFF"/>
                </a:solidFill>
              </a14:hiddenFill>
            </a:ext>
          </a:extLst>
        </p:spPr>
      </p:pic>
      <p:sp>
        <p:nvSpPr>
          <p:cNvPr id="6" name="CasellaDiTesto 5">
            <a:extLst>
              <a:ext uri="{FF2B5EF4-FFF2-40B4-BE49-F238E27FC236}">
                <a16:creationId xmlns:a16="http://schemas.microsoft.com/office/drawing/2014/main" id="{ACFB5F56-08D0-93EB-17A7-25D172DEA11C}"/>
              </a:ext>
            </a:extLst>
          </p:cNvPr>
          <p:cNvSpPr txBox="1"/>
          <p:nvPr/>
        </p:nvSpPr>
        <p:spPr>
          <a:xfrm>
            <a:off x="1511300" y="446427"/>
            <a:ext cx="9144000" cy="523220"/>
          </a:xfrm>
          <a:prstGeom prst="rect">
            <a:avLst/>
          </a:prstGeom>
          <a:noFill/>
        </p:spPr>
        <p:txBody>
          <a:bodyPr wrap="square">
            <a:spAutoFit/>
          </a:bodyPr>
          <a:lstStyle/>
          <a:p>
            <a:pPr algn="l">
              <a:spcAft>
                <a:spcPts val="2250"/>
              </a:spcAft>
              <a:buNone/>
            </a:pPr>
            <a:r>
              <a:rPr lang="it-IT" sz="2800" b="1" i="0" dirty="0">
                <a:solidFill>
                  <a:srgbClr val="111827"/>
                </a:solidFill>
                <a:effectLst/>
                <a:latin typeface="Arial" panose="020B0604020202020204" pitchFamily="34" charset="0"/>
                <a:cs typeface="Arial" panose="020B0604020202020204" pitchFamily="34" charset="0"/>
              </a:rPr>
              <a:t>Evoluzione Tecnica Intra-Serie</a:t>
            </a:r>
          </a:p>
        </p:txBody>
      </p:sp>
      <p:sp>
        <p:nvSpPr>
          <p:cNvPr id="8" name="CasellaDiTesto 7">
            <a:extLst>
              <a:ext uri="{FF2B5EF4-FFF2-40B4-BE49-F238E27FC236}">
                <a16:creationId xmlns:a16="http://schemas.microsoft.com/office/drawing/2014/main" id="{6F035183-7F80-3961-41E9-2920C533B732}"/>
              </a:ext>
            </a:extLst>
          </p:cNvPr>
          <p:cNvSpPr txBox="1"/>
          <p:nvPr/>
        </p:nvSpPr>
        <p:spPr>
          <a:xfrm>
            <a:off x="1721338" y="3040331"/>
            <a:ext cx="9144000" cy="3285515"/>
          </a:xfrm>
          <a:prstGeom prst="rect">
            <a:avLst/>
          </a:prstGeom>
          <a:noFill/>
        </p:spPr>
        <p:txBody>
          <a:bodyPr wrap="square">
            <a:spAutoFit/>
          </a:bodyPr>
          <a:lstStyle/>
          <a:p>
            <a:pPr marL="342900" indent="-342900" algn="l">
              <a:spcAft>
                <a:spcPts val="375"/>
              </a:spcAft>
              <a:buFont typeface="Arial" panose="020B0604020202020204" pitchFamily="34" charset="0"/>
              <a:buChar char="•"/>
            </a:pPr>
            <a:r>
              <a:rPr lang="it-IT" sz="2000" b="1" i="0" dirty="0">
                <a:effectLst/>
                <a:latin typeface="Arial" panose="020B0604020202020204" pitchFamily="34" charset="0"/>
                <a:cs typeface="Arial" panose="020B0604020202020204" pitchFamily="34" charset="0"/>
              </a:rPr>
              <a:t>Approccio Standard</a:t>
            </a:r>
          </a:p>
          <a:p>
            <a:pPr algn="l"/>
            <a:r>
              <a:rPr lang="it-IT" sz="2000" b="0" i="0" dirty="0">
                <a:effectLst/>
                <a:latin typeface="Arial" panose="020B0604020202020204" pitchFamily="34" charset="0"/>
                <a:cs typeface="Arial" panose="020B0604020202020204" pitchFamily="34" charset="0"/>
              </a:rPr>
              <a:t>     Primi 37 Casi</a:t>
            </a:r>
          </a:p>
          <a:p>
            <a:pPr marL="342900" indent="-342900" algn="l">
              <a:buFont typeface="Arial" panose="020B0604020202020204" pitchFamily="34" charset="0"/>
              <a:buChar char="•"/>
            </a:pPr>
            <a:endParaRPr lang="it-IT" sz="2000" b="0" i="0" dirty="0">
              <a:effectLst/>
              <a:latin typeface="Arial" panose="020B0604020202020204" pitchFamily="34" charset="0"/>
              <a:cs typeface="Arial" panose="020B0604020202020204" pitchFamily="34" charset="0"/>
            </a:endParaRPr>
          </a:p>
          <a:p>
            <a:pPr marL="342900" indent="-342900" algn="l">
              <a:spcBef>
                <a:spcPts val="1500"/>
              </a:spcBef>
              <a:spcAft>
                <a:spcPts val="300"/>
              </a:spcAft>
              <a:buFont typeface="Arial" panose="020B0604020202020204" pitchFamily="34" charset="0"/>
              <a:buChar char="•"/>
            </a:pPr>
            <a:r>
              <a:rPr lang="it-IT" sz="2000" b="1" i="0" dirty="0">
                <a:effectLst/>
                <a:latin typeface="Arial" panose="020B0604020202020204" pitchFamily="34" charset="0"/>
                <a:cs typeface="Arial" panose="020B0604020202020204" pitchFamily="34" charset="0"/>
              </a:rPr>
              <a:t>Configurazione Mesh a "U"</a:t>
            </a:r>
          </a:p>
          <a:p>
            <a:pPr algn="l">
              <a:spcBef>
                <a:spcPts val="1500"/>
              </a:spcBef>
              <a:spcAft>
                <a:spcPts val="1125"/>
              </a:spcAft>
            </a:pPr>
            <a:r>
              <a:rPr lang="it-IT" sz="2000" b="0" i="0" dirty="0">
                <a:effectLst/>
                <a:latin typeface="Arial" panose="020B0604020202020204" pitchFamily="34" charset="0"/>
                <a:cs typeface="Arial" panose="020B0604020202020204" pitchFamily="34" charset="0"/>
              </a:rPr>
              <a:t>     Copertura parziale dei pilastri diaframmatici posteriori.</a:t>
            </a:r>
          </a:p>
          <a:p>
            <a:pPr marL="342900" indent="-342900" algn="l">
              <a:spcBef>
                <a:spcPts val="1500"/>
              </a:spcBef>
              <a:spcAft>
                <a:spcPts val="300"/>
              </a:spcAft>
              <a:buFont typeface="Arial" panose="020B0604020202020204" pitchFamily="34" charset="0"/>
              <a:buChar char="•"/>
            </a:pPr>
            <a:r>
              <a:rPr lang="it-IT" sz="2000" b="1" i="0" dirty="0">
                <a:effectLst/>
                <a:latin typeface="Arial" panose="020B0604020202020204" pitchFamily="34" charset="0"/>
                <a:cs typeface="Arial" panose="020B0604020202020204" pitchFamily="34" charset="0"/>
              </a:rPr>
              <a:t>Chiusura Combinata</a:t>
            </a:r>
          </a:p>
          <a:p>
            <a:pPr algn="l">
              <a:spcBef>
                <a:spcPts val="1500"/>
              </a:spcBef>
              <a:spcAft>
                <a:spcPts val="1125"/>
              </a:spcAft>
            </a:pPr>
            <a:r>
              <a:rPr lang="it-IT" sz="2000" b="0" i="0" dirty="0">
                <a:effectLst/>
                <a:latin typeface="Arial" panose="020B0604020202020204" pitchFamily="34" charset="0"/>
                <a:cs typeface="Arial" panose="020B0604020202020204" pitchFamily="34" charset="0"/>
              </a:rPr>
              <a:t>        Sutura dei pilastri diaframmatici posteriore + anteriore.</a:t>
            </a:r>
          </a:p>
        </p:txBody>
      </p:sp>
      <p:sp>
        <p:nvSpPr>
          <p:cNvPr id="10" name="CasellaDiTesto 9">
            <a:extLst>
              <a:ext uri="{FF2B5EF4-FFF2-40B4-BE49-F238E27FC236}">
                <a16:creationId xmlns:a16="http://schemas.microsoft.com/office/drawing/2014/main" id="{1BD35A8F-2B85-9B94-66E7-18B73FD897A7}"/>
              </a:ext>
            </a:extLst>
          </p:cNvPr>
          <p:cNvSpPr txBox="1"/>
          <p:nvPr/>
        </p:nvSpPr>
        <p:spPr>
          <a:xfrm>
            <a:off x="8839200" y="4364121"/>
            <a:ext cx="9144000" cy="369332"/>
          </a:xfrm>
          <a:prstGeom prst="rect">
            <a:avLst/>
          </a:prstGeom>
          <a:noFill/>
        </p:spPr>
        <p:txBody>
          <a:bodyPr wrap="square">
            <a:spAutoFit/>
          </a:bodyPr>
          <a:lstStyle/>
          <a:p>
            <a:pPr algn="l">
              <a:buNone/>
            </a:pPr>
            <a:r>
              <a:rPr lang="it-IT" sz="1800" b="1" i="0" cap="all" dirty="0">
                <a:solidFill>
                  <a:srgbClr val="FF0000"/>
                </a:solidFill>
                <a:effectLst/>
                <a:latin typeface="Arial" panose="020B0604020202020204" pitchFamily="34" charset="0"/>
                <a:cs typeface="Arial" panose="020B0604020202020204" pitchFamily="34" charset="0"/>
              </a:rPr>
              <a:t>Evoluzione</a:t>
            </a:r>
          </a:p>
        </p:txBody>
      </p:sp>
      <p:sp>
        <p:nvSpPr>
          <p:cNvPr id="12" name="CasellaDiTesto 11">
            <a:extLst>
              <a:ext uri="{FF2B5EF4-FFF2-40B4-BE49-F238E27FC236}">
                <a16:creationId xmlns:a16="http://schemas.microsoft.com/office/drawing/2014/main" id="{3F115BB3-BEF5-C41B-48D1-9FAA1EE9B7B6}"/>
              </a:ext>
            </a:extLst>
          </p:cNvPr>
          <p:cNvSpPr txBox="1"/>
          <p:nvPr/>
        </p:nvSpPr>
        <p:spPr>
          <a:xfrm>
            <a:off x="2133600" y="2193770"/>
            <a:ext cx="9378460" cy="369332"/>
          </a:xfrm>
          <a:prstGeom prst="rect">
            <a:avLst/>
          </a:prstGeom>
          <a:noFill/>
        </p:spPr>
        <p:txBody>
          <a:bodyPr wrap="square">
            <a:spAutoFit/>
          </a:bodyPr>
          <a:lstStyle/>
          <a:p>
            <a:pPr algn="l">
              <a:spcAft>
                <a:spcPts val="1500"/>
              </a:spcAft>
              <a:buNone/>
            </a:pPr>
            <a:r>
              <a:rPr lang="it-IT" b="1" i="0" cap="all" dirty="0">
                <a:solidFill>
                  <a:srgbClr val="FF0000"/>
                </a:solidFill>
                <a:effectLst/>
                <a:latin typeface="Arial" panose="020B0604020202020204" pitchFamily="34" charset="0"/>
                <a:cs typeface="Arial" panose="020B0604020202020204" pitchFamily="34" charset="0"/>
              </a:rPr>
              <a:t>Fase Iniziale</a:t>
            </a:r>
          </a:p>
        </p:txBody>
      </p:sp>
      <p:sp>
        <p:nvSpPr>
          <p:cNvPr id="14" name="CasellaDiTesto 13">
            <a:extLst>
              <a:ext uri="{FF2B5EF4-FFF2-40B4-BE49-F238E27FC236}">
                <a16:creationId xmlns:a16="http://schemas.microsoft.com/office/drawing/2014/main" id="{053E58C5-3B0C-9A35-461D-C54CDCDDBBF9}"/>
              </a:ext>
            </a:extLst>
          </p:cNvPr>
          <p:cNvSpPr txBox="1"/>
          <p:nvPr/>
        </p:nvSpPr>
        <p:spPr>
          <a:xfrm>
            <a:off x="10655300" y="2057651"/>
            <a:ext cx="9378460" cy="369332"/>
          </a:xfrm>
          <a:prstGeom prst="rect">
            <a:avLst/>
          </a:prstGeom>
          <a:noFill/>
        </p:spPr>
        <p:txBody>
          <a:bodyPr wrap="square">
            <a:spAutoFit/>
          </a:bodyPr>
          <a:lstStyle/>
          <a:p>
            <a:pPr algn="l">
              <a:spcAft>
                <a:spcPts val="1500"/>
              </a:spcAft>
              <a:buNone/>
            </a:pPr>
            <a:r>
              <a:rPr lang="it-IT" sz="1800" b="1" i="0" cap="all" dirty="0">
                <a:solidFill>
                  <a:srgbClr val="FF0000"/>
                </a:solidFill>
                <a:effectLst/>
                <a:latin typeface="Arial" panose="020B0604020202020204" pitchFamily="34" charset="0"/>
                <a:cs typeface="Arial" panose="020B0604020202020204" pitchFamily="34" charset="0"/>
              </a:rPr>
              <a:t>Fase Recente</a:t>
            </a:r>
          </a:p>
        </p:txBody>
      </p:sp>
      <p:sp>
        <p:nvSpPr>
          <p:cNvPr id="16" name="Freccia destra 15">
            <a:extLst>
              <a:ext uri="{FF2B5EF4-FFF2-40B4-BE49-F238E27FC236}">
                <a16:creationId xmlns:a16="http://schemas.microsoft.com/office/drawing/2014/main" id="{EA19B418-4EC6-2A39-E779-9799C62B3A51}"/>
              </a:ext>
            </a:extLst>
          </p:cNvPr>
          <p:cNvSpPr/>
          <p:nvPr/>
        </p:nvSpPr>
        <p:spPr>
          <a:xfrm>
            <a:off x="8874369" y="4617232"/>
            <a:ext cx="2026138" cy="4985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graphicFrame>
        <p:nvGraphicFramePr>
          <p:cNvPr id="20" name="CasellaDiTesto 2">
            <a:extLst>
              <a:ext uri="{FF2B5EF4-FFF2-40B4-BE49-F238E27FC236}">
                <a16:creationId xmlns:a16="http://schemas.microsoft.com/office/drawing/2014/main" id="{449F9A72-F3B4-B14D-3A2E-01391D64955E}"/>
              </a:ext>
            </a:extLst>
          </p:cNvPr>
          <p:cNvGraphicFramePr/>
          <p:nvPr>
            <p:extLst>
              <p:ext uri="{D42A27DB-BD31-4B8C-83A1-F6EECF244321}">
                <p14:modId xmlns:p14="http://schemas.microsoft.com/office/powerpoint/2010/main" val="681591403"/>
              </p:ext>
            </p:extLst>
          </p:nvPr>
        </p:nvGraphicFramePr>
        <p:xfrm>
          <a:off x="10558585" y="2668940"/>
          <a:ext cx="7696200" cy="48936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88402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E5EDC123-5DF3-0518-0E7F-1AA79D95D0E6}"/>
              </a:ext>
            </a:extLst>
          </p:cNvPr>
          <p:cNvSpPr txBox="1"/>
          <p:nvPr/>
        </p:nvSpPr>
        <p:spPr>
          <a:xfrm>
            <a:off x="1143000" y="1707054"/>
            <a:ext cx="6128497" cy="2103705"/>
          </a:xfrm>
          <a:prstGeom prst="rect">
            <a:avLst/>
          </a:prstGeom>
        </p:spPr>
        <p:txBody>
          <a:bodyPr vert="horz" lIns="91440" tIns="45720" rIns="91440" bIns="45720" rtlCol="0" anchor="t">
            <a:normAutofit/>
          </a:bodyPr>
          <a:lstStyle/>
          <a:p>
            <a:pPr>
              <a:lnSpc>
                <a:spcPct val="90000"/>
              </a:lnSpc>
              <a:spcBef>
                <a:spcPct val="0"/>
              </a:spcBef>
              <a:spcAft>
                <a:spcPts val="3000"/>
              </a:spcAft>
            </a:pPr>
            <a:r>
              <a:rPr lang="en-US" sz="4800" b="1" i="0" dirty="0">
                <a:effectLst/>
                <a:latin typeface="+mj-lt"/>
                <a:ea typeface="+mj-ea"/>
                <a:cs typeface="+mj-cs"/>
              </a:rPr>
              <a:t>Outcome e Follow-up</a:t>
            </a:r>
          </a:p>
        </p:txBody>
      </p:sp>
      <p:cxnSp>
        <p:nvCxnSpPr>
          <p:cNvPr id="43" name="Straight Connector 45">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7710" y="1306719"/>
            <a:ext cx="1105408"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2" name="Immagine 1">
            <a:extLst>
              <a:ext uri="{FF2B5EF4-FFF2-40B4-BE49-F238E27FC236}">
                <a16:creationId xmlns:a16="http://schemas.microsoft.com/office/drawing/2014/main" id="{B5495741-7A1C-5FAB-7E31-91678666A811}"/>
              </a:ext>
            </a:extLst>
          </p:cNvPr>
          <p:cNvPicPr>
            <a:picLocks noChangeAspect="1"/>
          </p:cNvPicPr>
          <p:nvPr/>
        </p:nvPicPr>
        <p:blipFill>
          <a:blip r:embed="rId2"/>
          <a:srcRect l="3842" r="32494"/>
          <a:stretch>
            <a:fillRect/>
          </a:stretch>
        </p:blipFill>
        <p:spPr>
          <a:xfrm>
            <a:off x="8476488" y="10"/>
            <a:ext cx="9811512" cy="10286990"/>
          </a:xfrm>
          <a:prstGeom prst="rect">
            <a:avLst/>
          </a:prstGeom>
        </p:spPr>
      </p:pic>
      <p:graphicFrame>
        <p:nvGraphicFramePr>
          <p:cNvPr id="9" name="CasellaDiTesto 2">
            <a:extLst>
              <a:ext uri="{FF2B5EF4-FFF2-40B4-BE49-F238E27FC236}">
                <a16:creationId xmlns:a16="http://schemas.microsoft.com/office/drawing/2014/main" id="{C8281421-D5FA-644E-E56E-FCF655C44F76}"/>
              </a:ext>
            </a:extLst>
          </p:cNvPr>
          <p:cNvGraphicFramePr/>
          <p:nvPr>
            <p:extLst>
              <p:ext uri="{D42A27DB-BD31-4B8C-83A1-F6EECF244321}">
                <p14:modId xmlns:p14="http://schemas.microsoft.com/office/powerpoint/2010/main" val="808449401"/>
              </p:ext>
            </p:extLst>
          </p:nvPr>
        </p:nvGraphicFramePr>
        <p:xfrm>
          <a:off x="1262541" y="3193136"/>
          <a:ext cx="6128497" cy="53868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484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asellaDiTesto 4">
            <a:extLst>
              <a:ext uri="{FF2B5EF4-FFF2-40B4-BE49-F238E27FC236}">
                <a16:creationId xmlns:a16="http://schemas.microsoft.com/office/drawing/2014/main" id="{68D89B80-6BEF-8D85-6400-9E381A45527C}"/>
              </a:ext>
            </a:extLst>
          </p:cNvPr>
          <p:cNvSpPr txBox="1"/>
          <p:nvPr/>
        </p:nvSpPr>
        <p:spPr>
          <a:xfrm>
            <a:off x="10108692" y="957133"/>
            <a:ext cx="7228332" cy="2215202"/>
          </a:xfrm>
          <a:prstGeom prst="rect">
            <a:avLst/>
          </a:prstGeom>
        </p:spPr>
        <p:txBody>
          <a:bodyPr vert="horz" lIns="91440" tIns="45720" rIns="91440" bIns="45720" rtlCol="0" anchor="b">
            <a:normAutofit/>
          </a:bodyPr>
          <a:lstStyle/>
          <a:p>
            <a:pPr>
              <a:lnSpc>
                <a:spcPct val="90000"/>
              </a:lnSpc>
              <a:spcBef>
                <a:spcPct val="0"/>
              </a:spcBef>
              <a:spcAft>
                <a:spcPts val="375"/>
              </a:spcAft>
            </a:pPr>
            <a:endParaRPr lang="en-US" sz="4500" b="0" i="0" kern="1200" cap="all">
              <a:solidFill>
                <a:schemeClr val="tx1"/>
              </a:solidFill>
              <a:effectLst/>
              <a:latin typeface="+mj-lt"/>
              <a:ea typeface="+mj-ea"/>
              <a:cs typeface="+mj-cs"/>
            </a:endParaRPr>
          </a:p>
          <a:p>
            <a:pPr>
              <a:lnSpc>
                <a:spcPct val="90000"/>
              </a:lnSpc>
              <a:spcBef>
                <a:spcPct val="0"/>
              </a:spcBef>
              <a:spcAft>
                <a:spcPts val="2250"/>
              </a:spcAft>
            </a:pPr>
            <a:r>
              <a:rPr lang="en-US" sz="4500" b="1" i="0" kern="1200">
                <a:solidFill>
                  <a:schemeClr val="tx1"/>
                </a:solidFill>
                <a:effectLst/>
                <a:latin typeface="+mj-lt"/>
                <a:ea typeface="+mj-ea"/>
                <a:cs typeface="+mj-cs"/>
              </a:rPr>
              <a:t>Caratteristiche dei Pazienti</a:t>
            </a:r>
          </a:p>
        </p:txBody>
      </p:sp>
      <p:pic>
        <p:nvPicPr>
          <p:cNvPr id="2" name="Immagine 1">
            <a:extLst>
              <a:ext uri="{FF2B5EF4-FFF2-40B4-BE49-F238E27FC236}">
                <a16:creationId xmlns:a16="http://schemas.microsoft.com/office/drawing/2014/main" id="{C8C3DE3B-7D1B-2FDA-E2CA-0EA15FC1A966}"/>
              </a:ext>
            </a:extLst>
          </p:cNvPr>
          <p:cNvPicPr>
            <a:picLocks noChangeAspect="1"/>
          </p:cNvPicPr>
          <p:nvPr/>
        </p:nvPicPr>
        <p:blipFill>
          <a:blip r:embed="rId2"/>
          <a:stretch>
            <a:fillRect/>
          </a:stretch>
        </p:blipFill>
        <p:spPr>
          <a:xfrm>
            <a:off x="946404" y="2410605"/>
            <a:ext cx="8188452" cy="5465790"/>
          </a:xfrm>
          <a:prstGeom prst="rect">
            <a:avLst/>
          </a:prstGeom>
        </p:spPr>
      </p:pic>
      <p:sp>
        <p:nvSpPr>
          <p:cNvPr id="12"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08692" y="3559302"/>
            <a:ext cx="4882642" cy="27432"/>
          </a:xfrm>
          <a:custGeom>
            <a:avLst/>
            <a:gdLst>
              <a:gd name="csX0" fmla="*/ 0 w 4882642"/>
              <a:gd name="csY0" fmla="*/ 0 h 27432"/>
              <a:gd name="csX1" fmla="*/ 648694 w 4882642"/>
              <a:gd name="csY1" fmla="*/ 0 h 27432"/>
              <a:gd name="csX2" fmla="*/ 1199735 w 4882642"/>
              <a:gd name="csY2" fmla="*/ 0 h 27432"/>
              <a:gd name="csX3" fmla="*/ 1799602 w 4882642"/>
              <a:gd name="csY3" fmla="*/ 0 h 27432"/>
              <a:gd name="csX4" fmla="*/ 2545949 w 4882642"/>
              <a:gd name="csY4" fmla="*/ 0 h 27432"/>
              <a:gd name="csX5" fmla="*/ 3194643 w 4882642"/>
              <a:gd name="csY5" fmla="*/ 0 h 27432"/>
              <a:gd name="csX6" fmla="*/ 3794510 w 4882642"/>
              <a:gd name="csY6" fmla="*/ 0 h 27432"/>
              <a:gd name="csX7" fmla="*/ 4882642 w 4882642"/>
              <a:gd name="csY7" fmla="*/ 0 h 27432"/>
              <a:gd name="csX8" fmla="*/ 4882642 w 4882642"/>
              <a:gd name="csY8" fmla="*/ 27432 h 27432"/>
              <a:gd name="csX9" fmla="*/ 4185122 w 4882642"/>
              <a:gd name="csY9" fmla="*/ 27432 h 27432"/>
              <a:gd name="csX10" fmla="*/ 3585254 w 4882642"/>
              <a:gd name="csY10" fmla="*/ 27432 h 27432"/>
              <a:gd name="csX11" fmla="*/ 2790081 w 4882642"/>
              <a:gd name="csY11" fmla="*/ 27432 h 27432"/>
              <a:gd name="csX12" fmla="*/ 2141387 w 4882642"/>
              <a:gd name="csY12" fmla="*/ 27432 h 27432"/>
              <a:gd name="csX13" fmla="*/ 1590346 w 4882642"/>
              <a:gd name="csY13" fmla="*/ 27432 h 27432"/>
              <a:gd name="csX14" fmla="*/ 844000 w 4882642"/>
              <a:gd name="csY14" fmla="*/ 27432 h 27432"/>
              <a:gd name="csX15" fmla="*/ 0 w 4882642"/>
              <a:gd name="csY15" fmla="*/ 27432 h 27432"/>
              <a:gd name="csX16" fmla="*/ 0 w 4882642"/>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882642" h="27432" fill="none" extrusionOk="0">
                <a:moveTo>
                  <a:pt x="0" y="0"/>
                </a:moveTo>
                <a:cubicBezTo>
                  <a:pt x="283896" y="15806"/>
                  <a:pt x="476914" y="-5705"/>
                  <a:pt x="648694" y="0"/>
                </a:cubicBezTo>
                <a:cubicBezTo>
                  <a:pt x="820474" y="5705"/>
                  <a:pt x="992491" y="-2560"/>
                  <a:pt x="1199735" y="0"/>
                </a:cubicBezTo>
                <a:cubicBezTo>
                  <a:pt x="1406979" y="2560"/>
                  <a:pt x="1535106" y="-12373"/>
                  <a:pt x="1799602" y="0"/>
                </a:cubicBezTo>
                <a:cubicBezTo>
                  <a:pt x="2064098" y="12373"/>
                  <a:pt x="2220857" y="34016"/>
                  <a:pt x="2545949" y="0"/>
                </a:cubicBezTo>
                <a:cubicBezTo>
                  <a:pt x="2871041" y="-34016"/>
                  <a:pt x="2930967" y="-6551"/>
                  <a:pt x="3194643" y="0"/>
                </a:cubicBezTo>
                <a:cubicBezTo>
                  <a:pt x="3458319" y="6551"/>
                  <a:pt x="3590719" y="-27970"/>
                  <a:pt x="3794510" y="0"/>
                </a:cubicBezTo>
                <a:cubicBezTo>
                  <a:pt x="3998301" y="27970"/>
                  <a:pt x="4343090" y="-39667"/>
                  <a:pt x="4882642" y="0"/>
                </a:cubicBezTo>
                <a:cubicBezTo>
                  <a:pt x="4881669" y="8304"/>
                  <a:pt x="4882164" y="21512"/>
                  <a:pt x="4882642" y="27432"/>
                </a:cubicBezTo>
                <a:cubicBezTo>
                  <a:pt x="4608564" y="7308"/>
                  <a:pt x="4394312" y="56256"/>
                  <a:pt x="4185122" y="27432"/>
                </a:cubicBezTo>
                <a:cubicBezTo>
                  <a:pt x="3975932" y="-1392"/>
                  <a:pt x="3827783" y="51583"/>
                  <a:pt x="3585254" y="27432"/>
                </a:cubicBezTo>
                <a:cubicBezTo>
                  <a:pt x="3342725" y="3281"/>
                  <a:pt x="3165015" y="17373"/>
                  <a:pt x="2790081" y="27432"/>
                </a:cubicBezTo>
                <a:cubicBezTo>
                  <a:pt x="2415147" y="37491"/>
                  <a:pt x="2453830" y="6816"/>
                  <a:pt x="2141387" y="27432"/>
                </a:cubicBezTo>
                <a:cubicBezTo>
                  <a:pt x="1828944" y="48048"/>
                  <a:pt x="1774219" y="17790"/>
                  <a:pt x="1590346" y="27432"/>
                </a:cubicBezTo>
                <a:cubicBezTo>
                  <a:pt x="1406473" y="37074"/>
                  <a:pt x="1200327" y="18527"/>
                  <a:pt x="844000" y="27432"/>
                </a:cubicBezTo>
                <a:cubicBezTo>
                  <a:pt x="487673" y="36337"/>
                  <a:pt x="322314" y="2648"/>
                  <a:pt x="0" y="27432"/>
                </a:cubicBezTo>
                <a:cubicBezTo>
                  <a:pt x="-1048" y="14992"/>
                  <a:pt x="-1120" y="7447"/>
                  <a:pt x="0" y="0"/>
                </a:cubicBezTo>
                <a:close/>
              </a:path>
              <a:path w="4882642" h="27432" stroke="0" extrusionOk="0">
                <a:moveTo>
                  <a:pt x="0" y="0"/>
                </a:moveTo>
                <a:cubicBezTo>
                  <a:pt x="238803" y="9040"/>
                  <a:pt x="494861" y="-4831"/>
                  <a:pt x="648694" y="0"/>
                </a:cubicBezTo>
                <a:cubicBezTo>
                  <a:pt x="802527" y="4831"/>
                  <a:pt x="991643" y="12575"/>
                  <a:pt x="1199735" y="0"/>
                </a:cubicBezTo>
                <a:cubicBezTo>
                  <a:pt x="1407827" y="-12575"/>
                  <a:pt x="1757315" y="9056"/>
                  <a:pt x="1994908" y="0"/>
                </a:cubicBezTo>
                <a:cubicBezTo>
                  <a:pt x="2232501" y="-9056"/>
                  <a:pt x="2370188" y="18797"/>
                  <a:pt x="2643602" y="0"/>
                </a:cubicBezTo>
                <a:cubicBezTo>
                  <a:pt x="2917016" y="-18797"/>
                  <a:pt x="3036387" y="10091"/>
                  <a:pt x="3292296" y="0"/>
                </a:cubicBezTo>
                <a:cubicBezTo>
                  <a:pt x="3548205" y="-10091"/>
                  <a:pt x="3892824" y="6516"/>
                  <a:pt x="4087469" y="0"/>
                </a:cubicBezTo>
                <a:cubicBezTo>
                  <a:pt x="4282114" y="-6516"/>
                  <a:pt x="4487997" y="-16222"/>
                  <a:pt x="4882642" y="0"/>
                </a:cubicBezTo>
                <a:cubicBezTo>
                  <a:pt x="4883127" y="9333"/>
                  <a:pt x="4883920" y="19699"/>
                  <a:pt x="4882642" y="27432"/>
                </a:cubicBezTo>
                <a:cubicBezTo>
                  <a:pt x="4665479" y="53358"/>
                  <a:pt x="4455363" y="34051"/>
                  <a:pt x="4282775" y="27432"/>
                </a:cubicBezTo>
                <a:cubicBezTo>
                  <a:pt x="4110187" y="20813"/>
                  <a:pt x="3781952" y="37808"/>
                  <a:pt x="3585254" y="27432"/>
                </a:cubicBezTo>
                <a:cubicBezTo>
                  <a:pt x="3388556" y="17056"/>
                  <a:pt x="3084641" y="41802"/>
                  <a:pt x="2887734" y="27432"/>
                </a:cubicBezTo>
                <a:cubicBezTo>
                  <a:pt x="2690827" y="13062"/>
                  <a:pt x="2491613" y="5294"/>
                  <a:pt x="2239040" y="27432"/>
                </a:cubicBezTo>
                <a:cubicBezTo>
                  <a:pt x="1986467" y="49570"/>
                  <a:pt x="1795483" y="63015"/>
                  <a:pt x="1443867" y="27432"/>
                </a:cubicBezTo>
                <a:cubicBezTo>
                  <a:pt x="1092251" y="-8151"/>
                  <a:pt x="850619" y="43704"/>
                  <a:pt x="648694" y="27432"/>
                </a:cubicBezTo>
                <a:cubicBezTo>
                  <a:pt x="446769" y="11160"/>
                  <a:pt x="306471" y="26408"/>
                  <a:pt x="0" y="27432"/>
                </a:cubicBezTo>
                <a:cubicBezTo>
                  <a:pt x="211" y="18145"/>
                  <a:pt x="120" y="648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asellaDiTesto 2">
            <a:extLst>
              <a:ext uri="{FF2B5EF4-FFF2-40B4-BE49-F238E27FC236}">
                <a16:creationId xmlns:a16="http://schemas.microsoft.com/office/drawing/2014/main" id="{E7487B83-5BCF-3E4B-BF94-8EBDD46820F2}"/>
              </a:ext>
            </a:extLst>
          </p:cNvPr>
          <p:cNvSpPr txBox="1"/>
          <p:nvPr/>
        </p:nvSpPr>
        <p:spPr>
          <a:xfrm>
            <a:off x="10108692" y="3997329"/>
            <a:ext cx="7228332" cy="5326183"/>
          </a:xfrm>
          <a:prstGeom prst="rect">
            <a:avLst/>
          </a:prstGeom>
        </p:spPr>
        <p:txBody>
          <a:bodyPr vert="horz" lIns="91440" tIns="45720" rIns="91440" bIns="45720" rtlCol="0" anchor="t">
            <a:normAutofit/>
          </a:bodyPr>
          <a:lstStyle/>
          <a:p>
            <a:pPr indent="-228600">
              <a:lnSpc>
                <a:spcPct val="90000"/>
              </a:lnSpc>
              <a:spcAft>
                <a:spcPts val="1500"/>
              </a:spcAft>
              <a:buFont typeface="Arial" panose="020B0604020202020204" pitchFamily="34" charset="0"/>
              <a:buChar char="•"/>
            </a:pPr>
            <a:r>
              <a:rPr lang="en-US" sz="3300" b="1" i="0" dirty="0" err="1">
                <a:effectLst/>
              </a:rPr>
              <a:t>Indicazioni</a:t>
            </a:r>
            <a:r>
              <a:rPr lang="en-US" sz="3300" b="1" i="0" dirty="0">
                <a:effectLst/>
              </a:rPr>
              <a:t> al Redo</a:t>
            </a:r>
          </a:p>
          <a:p>
            <a:pPr marL="342900" indent="-228600">
              <a:lnSpc>
                <a:spcPct val="90000"/>
              </a:lnSpc>
              <a:buFont typeface="Arial" panose="020B0604020202020204" pitchFamily="34" charset="0"/>
              <a:buChar char="•"/>
            </a:pPr>
            <a:r>
              <a:rPr lang="en-US" sz="3300" b="0" i="0" dirty="0" err="1">
                <a:effectLst/>
              </a:rPr>
              <a:t>Recidiva</a:t>
            </a:r>
            <a:r>
              <a:rPr lang="en-US" sz="3300" b="0" i="0" dirty="0">
                <a:effectLst/>
              </a:rPr>
              <a:t> </a:t>
            </a:r>
            <a:r>
              <a:rPr lang="en-US" sz="3300" b="0" i="0" dirty="0" err="1">
                <a:effectLst/>
              </a:rPr>
              <a:t>anatomica</a:t>
            </a:r>
            <a:r>
              <a:rPr lang="en-US" sz="3300" b="0" i="0" dirty="0">
                <a:effectLst/>
              </a:rPr>
              <a:t> di </a:t>
            </a:r>
            <a:r>
              <a:rPr lang="en-US" sz="3300" b="0" i="0" dirty="0" err="1">
                <a:effectLst/>
              </a:rPr>
              <a:t>ernia</a:t>
            </a:r>
            <a:r>
              <a:rPr lang="en-US" sz="3300" b="0" i="0" dirty="0">
                <a:effectLst/>
              </a:rPr>
              <a:t> </a:t>
            </a:r>
            <a:r>
              <a:rPr lang="en-US" sz="3300" b="0" i="0" dirty="0" err="1">
                <a:effectLst/>
              </a:rPr>
              <a:t>iatale</a:t>
            </a:r>
            <a:endParaRPr lang="en-US" sz="3300" b="0" i="0" dirty="0">
              <a:effectLst/>
            </a:endParaRPr>
          </a:p>
          <a:p>
            <a:pPr marL="342900" indent="-228600">
              <a:lnSpc>
                <a:spcPct val="90000"/>
              </a:lnSpc>
              <a:buFont typeface="Arial" panose="020B0604020202020204" pitchFamily="34" charset="0"/>
              <a:buChar char="•"/>
            </a:pPr>
            <a:r>
              <a:rPr lang="en-US" sz="3300" b="0" i="0" dirty="0" err="1">
                <a:effectLst/>
              </a:rPr>
              <a:t>Migrazione</a:t>
            </a:r>
            <a:r>
              <a:rPr lang="en-US" sz="3300" b="0" i="0" dirty="0">
                <a:effectLst/>
              </a:rPr>
              <a:t> </a:t>
            </a:r>
            <a:r>
              <a:rPr lang="en-US" sz="3300" b="0" i="0" dirty="0" err="1">
                <a:effectLst/>
              </a:rPr>
              <a:t>intratoracica</a:t>
            </a:r>
            <a:r>
              <a:rPr lang="en-US" sz="3300" b="0" i="0" dirty="0">
                <a:effectLst/>
              </a:rPr>
              <a:t> della </a:t>
            </a:r>
            <a:r>
              <a:rPr lang="en-US" sz="3300" b="0" i="0" dirty="0" err="1">
                <a:effectLst/>
              </a:rPr>
              <a:t>fundoplicatio</a:t>
            </a:r>
            <a:endParaRPr lang="en-US" sz="3300" b="0" i="0" dirty="0">
              <a:effectLst/>
            </a:endParaRPr>
          </a:p>
          <a:p>
            <a:pPr marL="342900" indent="-228600">
              <a:lnSpc>
                <a:spcPct val="90000"/>
              </a:lnSpc>
              <a:buFont typeface="Arial" panose="020B0604020202020204" pitchFamily="34" charset="0"/>
              <a:buChar char="•"/>
            </a:pPr>
            <a:r>
              <a:rPr lang="en-US" sz="3300" b="0" i="0" dirty="0" err="1">
                <a:effectLst/>
              </a:rPr>
              <a:t>Persistenza</a:t>
            </a:r>
            <a:r>
              <a:rPr lang="en-US" sz="3300" b="0" i="0" dirty="0">
                <a:effectLst/>
              </a:rPr>
              <a:t> o </a:t>
            </a:r>
            <a:r>
              <a:rPr lang="en-US" sz="3300" b="0" i="0" dirty="0" err="1">
                <a:effectLst/>
              </a:rPr>
              <a:t>recidiva</a:t>
            </a:r>
            <a:r>
              <a:rPr lang="en-US" sz="3300" b="0" i="0" dirty="0">
                <a:effectLst/>
              </a:rPr>
              <a:t> </a:t>
            </a:r>
            <a:r>
              <a:rPr lang="en-US" sz="3300" b="0" i="0" dirty="0" err="1">
                <a:effectLst/>
              </a:rPr>
              <a:t>sintomatologia</a:t>
            </a:r>
            <a:r>
              <a:rPr lang="en-US" sz="3300" b="0" i="0" dirty="0">
                <a:effectLst/>
              </a:rPr>
              <a:t> MRGE</a:t>
            </a:r>
          </a:p>
        </p:txBody>
      </p:sp>
    </p:spTree>
    <p:extLst>
      <p:ext uri="{BB962C8B-B14F-4D97-AF65-F5344CB8AC3E}">
        <p14:creationId xmlns:p14="http://schemas.microsoft.com/office/powerpoint/2010/main" val="2537219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24">
            <a:extLst>
              <a:ext uri="{FF2B5EF4-FFF2-40B4-BE49-F238E27FC236}">
                <a16:creationId xmlns:a16="http://schemas.microsoft.com/office/drawing/2014/main" id="{17BDD930-0E65-490A-9CE5-554C357C44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7542"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26">
            <a:extLst>
              <a:ext uri="{FF2B5EF4-FFF2-40B4-BE49-F238E27FC236}">
                <a16:creationId xmlns:a16="http://schemas.microsoft.com/office/drawing/2014/main" id="{3A912C67-99A1-4956-8F68-1846C21771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 y="0"/>
            <a:ext cx="18287543" cy="10287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asellaDiTesto 4">
            <a:extLst>
              <a:ext uri="{FF2B5EF4-FFF2-40B4-BE49-F238E27FC236}">
                <a16:creationId xmlns:a16="http://schemas.microsoft.com/office/drawing/2014/main" id="{41D98031-6E6E-10E7-22F2-EED186C3CC1E}"/>
              </a:ext>
            </a:extLst>
          </p:cNvPr>
          <p:cNvSpPr txBox="1"/>
          <p:nvPr/>
        </p:nvSpPr>
        <p:spPr>
          <a:xfrm>
            <a:off x="1207008" y="685800"/>
            <a:ext cx="15869097" cy="1949116"/>
          </a:xfrm>
          <a:prstGeom prst="rect">
            <a:avLst/>
          </a:prstGeom>
        </p:spPr>
        <p:txBody>
          <a:bodyPr vert="horz" lIns="91440" tIns="45720" rIns="91440" bIns="45720" rtlCol="0" anchor="ctr">
            <a:normAutofit/>
          </a:bodyPr>
          <a:lstStyle/>
          <a:p>
            <a:pPr>
              <a:lnSpc>
                <a:spcPct val="90000"/>
              </a:lnSpc>
              <a:spcBef>
                <a:spcPct val="0"/>
              </a:spcBef>
              <a:spcAft>
                <a:spcPts val="2250"/>
              </a:spcAft>
            </a:pPr>
            <a:r>
              <a:rPr lang="en-US" sz="5400" b="1" i="0" kern="1200">
                <a:solidFill>
                  <a:schemeClr val="tx2"/>
                </a:solidFill>
                <a:effectLst/>
                <a:latin typeface="+mj-lt"/>
                <a:ea typeface="+mj-ea"/>
                <a:cs typeface="+mj-cs"/>
              </a:rPr>
              <a:t>Risultati Perioperatori</a:t>
            </a:r>
          </a:p>
        </p:txBody>
      </p:sp>
      <p:grpSp>
        <p:nvGrpSpPr>
          <p:cNvPr id="42" name="Group 28">
            <a:extLst>
              <a:ext uri="{FF2B5EF4-FFF2-40B4-BE49-F238E27FC236}">
                <a16:creationId xmlns:a16="http://schemas.microsoft.com/office/drawing/2014/main" id="{569E5994-073E-4708-B3E6-43BFED0CEB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72676" y="6267966"/>
            <a:ext cx="4592168" cy="3445898"/>
            <a:chOff x="-305" y="-1"/>
            <a:chExt cx="3832880" cy="2876136"/>
          </a:xfrm>
        </p:grpSpPr>
        <p:sp>
          <p:nvSpPr>
            <p:cNvPr id="30" name="Freeform: Shape 29">
              <a:extLst>
                <a:ext uri="{FF2B5EF4-FFF2-40B4-BE49-F238E27FC236}">
                  <a16:creationId xmlns:a16="http://schemas.microsoft.com/office/drawing/2014/main" id="{532F818D-9087-4691-AABA-465619A0C2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8B7668A-5C96-4FB9-BFA9-38094EB87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BF4F95BD-8661-4C45-94E3-CF3159BF4C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E85BBF8A-E2FB-47F6-A60F-4FB855D50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3" name="Immagine 12" descr="Immagine che contiene testo, schermata, diagramma, Diagramma&#10;&#10;Il contenuto generato dall'IA potrebbe non essere corretto.">
            <a:extLst>
              <a:ext uri="{FF2B5EF4-FFF2-40B4-BE49-F238E27FC236}">
                <a16:creationId xmlns:a16="http://schemas.microsoft.com/office/drawing/2014/main" id="{63733327-0858-C31E-145F-E45B726C02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999" y="3086101"/>
            <a:ext cx="8749155" cy="5710888"/>
          </a:xfrm>
          <a:prstGeom prst="rect">
            <a:avLst/>
          </a:prstGeom>
        </p:spPr>
      </p:pic>
      <p:grpSp>
        <p:nvGrpSpPr>
          <p:cNvPr id="43" name="Group 34">
            <a:extLst>
              <a:ext uri="{FF2B5EF4-FFF2-40B4-BE49-F238E27FC236}">
                <a16:creationId xmlns:a16="http://schemas.microsoft.com/office/drawing/2014/main" id="{DD81D498-EAA8-40F3-8230-AE4DEDA3830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3359285" y="0"/>
            <a:ext cx="4923370" cy="4256568"/>
            <a:chOff x="-305" y="-4155"/>
            <a:chExt cx="2514948" cy="2174333"/>
          </a:xfrm>
        </p:grpSpPr>
        <p:sp>
          <p:nvSpPr>
            <p:cNvPr id="44" name="Freeform: Shape 35">
              <a:extLst>
                <a:ext uri="{FF2B5EF4-FFF2-40B4-BE49-F238E27FC236}">
                  <a16:creationId xmlns:a16="http://schemas.microsoft.com/office/drawing/2014/main" id="{262F2402-5879-41A3-ACEC-6D2811BA30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Shape 36">
              <a:extLst>
                <a:ext uri="{FF2B5EF4-FFF2-40B4-BE49-F238E27FC236}">
                  <a16:creationId xmlns:a16="http://schemas.microsoft.com/office/drawing/2014/main" id="{BBD41895-A230-4959-97BA-80F516383E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E670BD54-10A6-4092-9E32-647B2F870D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9" name="Freeform: Shape 38">
              <a:extLst>
                <a:ext uri="{FF2B5EF4-FFF2-40B4-BE49-F238E27FC236}">
                  <a16:creationId xmlns:a16="http://schemas.microsoft.com/office/drawing/2014/main" id="{1C2B9A82-4826-4BF4-A16E-0B005FE761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47" name="CasellaDiTesto 8">
            <a:extLst>
              <a:ext uri="{FF2B5EF4-FFF2-40B4-BE49-F238E27FC236}">
                <a16:creationId xmlns:a16="http://schemas.microsoft.com/office/drawing/2014/main" id="{005E7DA5-4C11-912D-6F5A-141CBD8BD631}"/>
              </a:ext>
            </a:extLst>
          </p:cNvPr>
          <p:cNvGraphicFramePr/>
          <p:nvPr/>
        </p:nvGraphicFramePr>
        <p:xfrm>
          <a:off x="9532305" y="4241128"/>
          <a:ext cx="8749155" cy="48414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1994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2286" y="0"/>
            <a:ext cx="18283428" cy="10287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Immagine 1">
            <a:extLst>
              <a:ext uri="{FF2B5EF4-FFF2-40B4-BE49-F238E27FC236}">
                <a16:creationId xmlns:a16="http://schemas.microsoft.com/office/drawing/2014/main" id="{4E4AFE94-F7B1-788D-8FAF-6C0DACC12C21}"/>
              </a:ext>
            </a:extLst>
          </p:cNvPr>
          <p:cNvPicPr>
            <a:picLocks noChangeAspect="1"/>
          </p:cNvPicPr>
          <p:nvPr/>
        </p:nvPicPr>
        <p:blipFill>
          <a:blip r:embed="rId2"/>
          <a:srcRect b="15746"/>
          <a:stretch>
            <a:fillRect/>
          </a:stretch>
        </p:blipFill>
        <p:spPr>
          <a:xfrm>
            <a:off x="20" y="1923"/>
            <a:ext cx="18287980" cy="10285077"/>
          </a:xfrm>
          <a:prstGeom prst="rect">
            <a:avLst/>
          </a:prstGeom>
        </p:spPr>
      </p:pic>
      <p:sp>
        <p:nvSpPr>
          <p:cNvPr id="6" name="CasellaDiTesto 5">
            <a:extLst>
              <a:ext uri="{FF2B5EF4-FFF2-40B4-BE49-F238E27FC236}">
                <a16:creationId xmlns:a16="http://schemas.microsoft.com/office/drawing/2014/main" id="{473F4A07-4DA9-4D61-D228-67209027BF84}"/>
              </a:ext>
            </a:extLst>
          </p:cNvPr>
          <p:cNvSpPr txBox="1"/>
          <p:nvPr/>
        </p:nvSpPr>
        <p:spPr>
          <a:xfrm>
            <a:off x="14505142" y="1675605"/>
            <a:ext cx="3124200" cy="923330"/>
          </a:xfrm>
          <a:prstGeom prst="rect">
            <a:avLst/>
          </a:prstGeom>
          <a:noFill/>
        </p:spPr>
        <p:txBody>
          <a:bodyPr wrap="square">
            <a:spAutoFit/>
          </a:bodyPr>
          <a:lstStyle/>
          <a:p>
            <a:pPr algn="ctr">
              <a:buNone/>
            </a:pPr>
            <a:endParaRPr lang="it-IT" b="1" i="0" dirty="0">
              <a:effectLst/>
              <a:latin typeface="Lato" panose="020F0502020204030203" pitchFamily="34" charset="0"/>
            </a:endParaRPr>
          </a:p>
          <a:p>
            <a:pPr algn="l">
              <a:buNone/>
            </a:pPr>
            <a:r>
              <a:rPr lang="it-IT" b="1" i="0" dirty="0">
                <a:effectLst/>
                <a:latin typeface="Lato" panose="020F0502020204030203" pitchFamily="34" charset="0"/>
              </a:rPr>
              <a:t>Decorso Regolare (88%)</a:t>
            </a:r>
          </a:p>
          <a:p>
            <a:pPr algn="l">
              <a:buNone/>
            </a:pPr>
            <a:r>
              <a:rPr lang="it-IT" b="1" i="0" dirty="0">
                <a:effectLst/>
                <a:latin typeface="Lato" panose="020F0502020204030203" pitchFamily="34" charset="0"/>
              </a:rPr>
              <a:t>Complicanze Lievi (12%)</a:t>
            </a:r>
          </a:p>
        </p:txBody>
      </p:sp>
      <p:sp>
        <p:nvSpPr>
          <p:cNvPr id="8" name="CasellaDiTesto 7">
            <a:extLst>
              <a:ext uri="{FF2B5EF4-FFF2-40B4-BE49-F238E27FC236}">
                <a16:creationId xmlns:a16="http://schemas.microsoft.com/office/drawing/2014/main" id="{7ABD66D4-BE43-3E60-1435-44D494FDDE08}"/>
              </a:ext>
            </a:extLst>
          </p:cNvPr>
          <p:cNvSpPr txBox="1"/>
          <p:nvPr/>
        </p:nvSpPr>
        <p:spPr>
          <a:xfrm>
            <a:off x="13076705" y="8877300"/>
            <a:ext cx="4535052" cy="948978"/>
          </a:xfrm>
          <a:prstGeom prst="rect">
            <a:avLst/>
          </a:prstGeom>
          <a:noFill/>
        </p:spPr>
        <p:txBody>
          <a:bodyPr wrap="square">
            <a:spAutoFit/>
          </a:bodyPr>
          <a:lstStyle/>
          <a:p>
            <a:pPr algn="ctr">
              <a:buNone/>
            </a:pPr>
            <a:r>
              <a:rPr lang="it-IT" b="1" i="0" dirty="0">
                <a:solidFill>
                  <a:srgbClr val="065F46"/>
                </a:solidFill>
                <a:effectLst/>
                <a:latin typeface="Lato" panose="020F0502020204030203" pitchFamily="34" charset="0"/>
              </a:rPr>
              <a:t> </a:t>
            </a:r>
            <a:r>
              <a:rPr lang="it-IT" b="1" i="0" dirty="0">
                <a:effectLst/>
                <a:latin typeface="Lato" panose="020F0502020204030203" pitchFamily="34" charset="0"/>
              </a:rPr>
              <a:t>con nuova tecnica</a:t>
            </a:r>
          </a:p>
          <a:p>
            <a:pPr algn="ctr">
              <a:spcBef>
                <a:spcPts val="225"/>
              </a:spcBef>
              <a:buNone/>
            </a:pPr>
            <a:r>
              <a:rPr lang="it-IT" b="1" i="0" dirty="0">
                <a:effectLst/>
                <a:latin typeface="Lato" panose="020F0502020204030203" pitchFamily="34" charset="0"/>
              </a:rPr>
              <a:t>(Chiusura Posteriore + Rinforzo Laterale Bilaterale)</a:t>
            </a:r>
          </a:p>
        </p:txBody>
      </p:sp>
    </p:spTree>
    <p:extLst>
      <p:ext uri="{BB962C8B-B14F-4D97-AF65-F5344CB8AC3E}">
        <p14:creationId xmlns:p14="http://schemas.microsoft.com/office/powerpoint/2010/main" val="3514738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32100BA2-88D8-CC54-81FD-A0DA30D5E9D5}"/>
              </a:ext>
            </a:extLst>
          </p:cNvPr>
          <p:cNvSpPr txBox="1"/>
          <p:nvPr/>
        </p:nvSpPr>
        <p:spPr>
          <a:xfrm>
            <a:off x="9144000" y="7796019"/>
            <a:ext cx="8358552" cy="1227900"/>
          </a:xfrm>
          <a:prstGeom prst="rect">
            <a:avLst/>
          </a:prstGeom>
          <a:noFill/>
        </p:spPr>
        <p:txBody>
          <a:bodyPr wrap="square">
            <a:spAutoFit/>
          </a:bodyPr>
          <a:lstStyle/>
          <a:p>
            <a:pPr algn="l">
              <a:lnSpc>
                <a:spcPct val="200000"/>
              </a:lnSpc>
              <a:spcAft>
                <a:spcPts val="300"/>
              </a:spcAft>
              <a:buNone/>
            </a:pPr>
            <a:r>
              <a:rPr lang="it-IT" sz="2000" b="1" i="0" dirty="0">
                <a:effectLst/>
                <a:latin typeface="Arial" panose="020B0604020202020204" pitchFamily="34" charset="0"/>
                <a:cs typeface="Arial" panose="020B0604020202020204" pitchFamily="34" charset="0"/>
              </a:rPr>
              <a:t>Dati </a:t>
            </a:r>
            <a:r>
              <a:rPr lang="it-IT" sz="2000" b="1" i="0" dirty="0" err="1">
                <a:effectLst/>
                <a:latin typeface="Arial" panose="020B0604020202020204" pitchFamily="34" charset="0"/>
                <a:cs typeface="Arial" panose="020B0604020202020204" pitchFamily="34" charset="0"/>
              </a:rPr>
              <a:t>Funzionali:</a:t>
            </a:r>
            <a:r>
              <a:rPr lang="it-IT" sz="2000" b="0" i="0" dirty="0" err="1">
                <a:effectLst/>
                <a:latin typeface="Arial" panose="020B0604020202020204" pitchFamily="34" charset="0"/>
                <a:cs typeface="Arial" panose="020B0604020202020204" pitchFamily="34" charset="0"/>
              </a:rPr>
              <a:t>Mancanza</a:t>
            </a:r>
            <a:r>
              <a:rPr lang="it-IT" sz="2000" b="0" i="0" dirty="0">
                <a:effectLst/>
                <a:latin typeface="Arial" panose="020B0604020202020204" pitchFamily="34" charset="0"/>
                <a:cs typeface="Arial" panose="020B0604020202020204" pitchFamily="34" charset="0"/>
              </a:rPr>
              <a:t> di valutazione funzionale strumentale (manometria/pH-</a:t>
            </a:r>
            <a:r>
              <a:rPr lang="it-IT" sz="2000" b="0" i="0" dirty="0" err="1">
                <a:effectLst/>
                <a:latin typeface="Arial" panose="020B0604020202020204" pitchFamily="34" charset="0"/>
                <a:cs typeface="Arial" panose="020B0604020202020204" pitchFamily="34" charset="0"/>
              </a:rPr>
              <a:t>metria</a:t>
            </a:r>
            <a:r>
              <a:rPr lang="it-IT" sz="2000" b="0" i="0" dirty="0">
                <a:effectLst/>
                <a:latin typeface="Arial" panose="020B0604020202020204" pitchFamily="34" charset="0"/>
                <a:cs typeface="Arial" panose="020B0604020202020204" pitchFamily="34" charset="0"/>
              </a:rPr>
              <a:t>) postoperatoria sistematica per tutti i pazienti.</a:t>
            </a:r>
          </a:p>
        </p:txBody>
      </p:sp>
      <p:sp>
        <p:nvSpPr>
          <p:cNvPr id="7" name="CasellaDiTesto 6">
            <a:extLst>
              <a:ext uri="{FF2B5EF4-FFF2-40B4-BE49-F238E27FC236}">
                <a16:creationId xmlns:a16="http://schemas.microsoft.com/office/drawing/2014/main" id="{01E9C62F-A3F3-DE12-E6F6-F6E9BBD81042}"/>
              </a:ext>
            </a:extLst>
          </p:cNvPr>
          <p:cNvSpPr txBox="1"/>
          <p:nvPr/>
        </p:nvSpPr>
        <p:spPr>
          <a:xfrm>
            <a:off x="2209800" y="1028700"/>
            <a:ext cx="9167446" cy="369332"/>
          </a:xfrm>
          <a:prstGeom prst="rect">
            <a:avLst/>
          </a:prstGeom>
          <a:noFill/>
        </p:spPr>
        <p:txBody>
          <a:bodyPr wrap="square">
            <a:spAutoFit/>
          </a:bodyPr>
          <a:lstStyle/>
          <a:p>
            <a:pPr algn="l">
              <a:spcAft>
                <a:spcPts val="2250"/>
              </a:spcAft>
              <a:buNone/>
            </a:pPr>
            <a:r>
              <a:rPr lang="it-IT" b="1" i="0" dirty="0">
                <a:solidFill>
                  <a:srgbClr val="111827"/>
                </a:solidFill>
                <a:effectLst/>
                <a:latin typeface="Montserrat" pitchFamily="2" charset="77"/>
              </a:rPr>
              <a:t>Vantaggi e Limiti dello Studio</a:t>
            </a:r>
          </a:p>
        </p:txBody>
      </p:sp>
      <p:pic>
        <p:nvPicPr>
          <p:cNvPr id="8" name="Immagine 7" descr="Immagine che contiene Elettrodomestico, elettrodomestico, design&#10;&#10;Il contenuto generato dall'IA potrebbe non essere corretto.">
            <a:extLst>
              <a:ext uri="{FF2B5EF4-FFF2-40B4-BE49-F238E27FC236}">
                <a16:creationId xmlns:a16="http://schemas.microsoft.com/office/drawing/2014/main" id="{14A55236-D02E-28F8-2EEA-C379AC5222DD}"/>
              </a:ext>
            </a:extLst>
          </p:cNvPr>
          <p:cNvPicPr>
            <a:picLocks noChangeAspect="1"/>
          </p:cNvPicPr>
          <p:nvPr/>
        </p:nvPicPr>
        <p:blipFill>
          <a:blip r:embed="rId2"/>
          <a:stretch>
            <a:fillRect/>
          </a:stretch>
        </p:blipFill>
        <p:spPr>
          <a:xfrm>
            <a:off x="13411200" y="133753"/>
            <a:ext cx="3792836" cy="2528557"/>
          </a:xfrm>
          <a:prstGeom prst="rect">
            <a:avLst/>
          </a:prstGeom>
        </p:spPr>
      </p:pic>
      <p:graphicFrame>
        <p:nvGraphicFramePr>
          <p:cNvPr id="10" name="CasellaDiTesto 4">
            <a:extLst>
              <a:ext uri="{FF2B5EF4-FFF2-40B4-BE49-F238E27FC236}">
                <a16:creationId xmlns:a16="http://schemas.microsoft.com/office/drawing/2014/main" id="{18E58F51-15B3-F90A-E1B9-91A6813151C4}"/>
              </a:ext>
            </a:extLst>
          </p:cNvPr>
          <p:cNvGraphicFramePr/>
          <p:nvPr>
            <p:extLst>
              <p:ext uri="{D42A27DB-BD31-4B8C-83A1-F6EECF244321}">
                <p14:modId xmlns:p14="http://schemas.microsoft.com/office/powerpoint/2010/main" val="2700032849"/>
              </p:ext>
            </p:extLst>
          </p:nvPr>
        </p:nvGraphicFramePr>
        <p:xfrm>
          <a:off x="381000" y="2782597"/>
          <a:ext cx="8382000" cy="65447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9" name="Gruppo 8">
            <a:extLst>
              <a:ext uri="{FF2B5EF4-FFF2-40B4-BE49-F238E27FC236}">
                <a16:creationId xmlns:a16="http://schemas.microsoft.com/office/drawing/2014/main" id="{73C89925-B9EE-BBDC-A3FE-CA39534DB888}"/>
              </a:ext>
            </a:extLst>
          </p:cNvPr>
          <p:cNvGrpSpPr/>
          <p:nvPr/>
        </p:nvGrpSpPr>
        <p:grpSpPr>
          <a:xfrm>
            <a:off x="1701856" y="2030968"/>
            <a:ext cx="2893590" cy="369332"/>
            <a:chOff x="964646" y="2612"/>
            <a:chExt cx="2893590" cy="1736154"/>
          </a:xfrm>
        </p:grpSpPr>
        <p:sp>
          <p:nvSpPr>
            <p:cNvPr id="11" name="Rettangolo 10">
              <a:extLst>
                <a:ext uri="{FF2B5EF4-FFF2-40B4-BE49-F238E27FC236}">
                  <a16:creationId xmlns:a16="http://schemas.microsoft.com/office/drawing/2014/main" id="{44D50243-B108-4477-A524-F0D2A2364713}"/>
                </a:ext>
              </a:extLst>
            </p:cNvPr>
            <p:cNvSpPr/>
            <p:nvPr/>
          </p:nvSpPr>
          <p:spPr>
            <a:xfrm>
              <a:off x="964646" y="2612"/>
              <a:ext cx="2893590" cy="1736154"/>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it-IT"/>
            </a:p>
          </p:txBody>
        </p:sp>
        <p:sp>
          <p:nvSpPr>
            <p:cNvPr id="12" name="CasellaDiTesto 11">
              <a:extLst>
                <a:ext uri="{FF2B5EF4-FFF2-40B4-BE49-F238E27FC236}">
                  <a16:creationId xmlns:a16="http://schemas.microsoft.com/office/drawing/2014/main" id="{40A55377-AFAE-8B4F-9E90-4290962E8B00}"/>
                </a:ext>
              </a:extLst>
            </p:cNvPr>
            <p:cNvSpPr txBox="1"/>
            <p:nvPr/>
          </p:nvSpPr>
          <p:spPr>
            <a:xfrm>
              <a:off x="964646" y="2612"/>
              <a:ext cx="2893590" cy="17361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1788" tIns="148832" rIns="141788" bIns="148832" numCol="1" spcCol="1270" anchor="t" anchorCtr="0">
              <a:noAutofit/>
            </a:bodyPr>
            <a:lstStyle/>
            <a:p>
              <a:pPr marL="0" lvl="0" indent="0" algn="l" defTabSz="711200">
                <a:lnSpc>
                  <a:spcPct val="90000"/>
                </a:lnSpc>
                <a:spcBef>
                  <a:spcPct val="0"/>
                </a:spcBef>
                <a:spcAft>
                  <a:spcPct val="35000"/>
                </a:spcAft>
                <a:buNone/>
              </a:pPr>
              <a:r>
                <a:rPr lang="it-IT" sz="1600" b="1" i="0" kern="1200" dirty="0"/>
                <a:t>Punti di Forza</a:t>
              </a:r>
              <a:endParaRPr lang="en-US" sz="1600" kern="1200" dirty="0"/>
            </a:p>
          </p:txBody>
        </p:sp>
      </p:grpSp>
      <p:sp>
        <p:nvSpPr>
          <p:cNvPr id="14" name="CasellaDiTesto 13">
            <a:extLst>
              <a:ext uri="{FF2B5EF4-FFF2-40B4-BE49-F238E27FC236}">
                <a16:creationId xmlns:a16="http://schemas.microsoft.com/office/drawing/2014/main" id="{B17A6773-A199-2863-EC7D-5C919173FC79}"/>
              </a:ext>
            </a:extLst>
          </p:cNvPr>
          <p:cNvSpPr txBox="1"/>
          <p:nvPr/>
        </p:nvSpPr>
        <p:spPr>
          <a:xfrm>
            <a:off x="10591800" y="1806417"/>
            <a:ext cx="4301947" cy="456535"/>
          </a:xfrm>
          <a:prstGeom prst="rect">
            <a:avLst/>
          </a:prstGeom>
          <a:noFill/>
        </p:spPr>
        <p:txBody>
          <a:bodyPr wrap="square">
            <a:spAutoFit/>
          </a:bodyPr>
          <a:lstStyle/>
          <a:p>
            <a:pPr algn="l">
              <a:lnSpc>
                <a:spcPct val="150000"/>
              </a:lnSpc>
              <a:buNone/>
            </a:pPr>
            <a:r>
              <a:rPr lang="it-IT" sz="1800" b="1" i="0" dirty="0">
                <a:effectLst/>
                <a:latin typeface="Arial" panose="020B0604020202020204" pitchFamily="34" charset="0"/>
                <a:cs typeface="Arial" panose="020B0604020202020204" pitchFamily="34" charset="0"/>
              </a:rPr>
              <a:t>Limiti dello Studio</a:t>
            </a:r>
          </a:p>
        </p:txBody>
      </p:sp>
      <p:sp>
        <p:nvSpPr>
          <p:cNvPr id="16" name="CasellaDiTesto 15">
            <a:extLst>
              <a:ext uri="{FF2B5EF4-FFF2-40B4-BE49-F238E27FC236}">
                <a16:creationId xmlns:a16="http://schemas.microsoft.com/office/drawing/2014/main" id="{EF2173C4-68E1-B958-810B-135416431D41}"/>
              </a:ext>
            </a:extLst>
          </p:cNvPr>
          <p:cNvSpPr txBox="1"/>
          <p:nvPr/>
        </p:nvSpPr>
        <p:spPr>
          <a:xfrm>
            <a:off x="9144000" y="2766031"/>
            <a:ext cx="9144000" cy="1114344"/>
          </a:xfrm>
          <a:prstGeom prst="rect">
            <a:avLst/>
          </a:prstGeom>
          <a:noFill/>
        </p:spPr>
        <p:txBody>
          <a:bodyPr wrap="square">
            <a:spAutoFit/>
          </a:bodyPr>
          <a:lstStyle/>
          <a:p>
            <a:pPr algn="l">
              <a:lnSpc>
                <a:spcPct val="200000"/>
              </a:lnSpc>
              <a:spcAft>
                <a:spcPts val="300"/>
              </a:spcAft>
              <a:buNone/>
            </a:pPr>
            <a:r>
              <a:rPr lang="it-IT" sz="1800" b="1" i="0" dirty="0">
                <a:effectLst/>
                <a:latin typeface="Arial" panose="020B0604020202020204" pitchFamily="34" charset="0"/>
                <a:cs typeface="Arial" panose="020B0604020202020204" pitchFamily="34" charset="0"/>
              </a:rPr>
              <a:t>Disegno </a:t>
            </a:r>
            <a:r>
              <a:rPr lang="it-IT" sz="1800" b="1" i="0" dirty="0" err="1">
                <a:effectLst/>
                <a:latin typeface="Arial" panose="020B0604020202020204" pitchFamily="34" charset="0"/>
                <a:cs typeface="Arial" panose="020B0604020202020204" pitchFamily="34" charset="0"/>
              </a:rPr>
              <a:t>Retrospettivo:</a:t>
            </a:r>
            <a:r>
              <a:rPr lang="it-IT" sz="1800" b="0" i="0" dirty="0" err="1">
                <a:effectLst/>
                <a:latin typeface="Arial" panose="020B0604020202020204" pitchFamily="34" charset="0"/>
                <a:cs typeface="Arial" panose="020B0604020202020204" pitchFamily="34" charset="0"/>
              </a:rPr>
              <a:t>Analisi</a:t>
            </a:r>
            <a:r>
              <a:rPr lang="it-IT" sz="1800" b="0" i="0" dirty="0">
                <a:effectLst/>
                <a:latin typeface="Arial" panose="020B0604020202020204" pitchFamily="34" charset="0"/>
                <a:cs typeface="Arial" panose="020B0604020202020204" pitchFamily="34" charset="0"/>
              </a:rPr>
              <a:t> di un singolo centro su una serie storica, soggetta a </a:t>
            </a:r>
            <a:r>
              <a:rPr lang="it-IT" sz="1800" b="0" i="0" dirty="0" err="1">
                <a:effectLst/>
                <a:latin typeface="Arial" panose="020B0604020202020204" pitchFamily="34" charset="0"/>
                <a:cs typeface="Arial" panose="020B0604020202020204" pitchFamily="34" charset="0"/>
              </a:rPr>
              <a:t>bias</a:t>
            </a:r>
            <a:r>
              <a:rPr lang="it-IT" sz="1800" b="0" i="0" dirty="0">
                <a:effectLst/>
                <a:latin typeface="Arial" panose="020B0604020202020204" pitchFamily="34" charset="0"/>
                <a:cs typeface="Arial" panose="020B0604020202020204" pitchFamily="34" charset="0"/>
              </a:rPr>
              <a:t> di selezione intrinseci alla metodologia.</a:t>
            </a:r>
          </a:p>
        </p:txBody>
      </p:sp>
      <p:sp>
        <p:nvSpPr>
          <p:cNvPr id="18" name="CasellaDiTesto 17">
            <a:extLst>
              <a:ext uri="{FF2B5EF4-FFF2-40B4-BE49-F238E27FC236}">
                <a16:creationId xmlns:a16="http://schemas.microsoft.com/office/drawing/2014/main" id="{0E96422F-61A9-C65A-688E-20F66986E7FC}"/>
              </a:ext>
            </a:extLst>
          </p:cNvPr>
          <p:cNvSpPr txBox="1"/>
          <p:nvPr/>
        </p:nvSpPr>
        <p:spPr>
          <a:xfrm>
            <a:off x="9144000" y="4409831"/>
            <a:ext cx="9144000" cy="1114344"/>
          </a:xfrm>
          <a:prstGeom prst="rect">
            <a:avLst/>
          </a:prstGeom>
          <a:noFill/>
        </p:spPr>
        <p:txBody>
          <a:bodyPr wrap="square">
            <a:spAutoFit/>
          </a:bodyPr>
          <a:lstStyle/>
          <a:p>
            <a:pPr algn="l">
              <a:lnSpc>
                <a:spcPct val="200000"/>
              </a:lnSpc>
              <a:spcAft>
                <a:spcPts val="300"/>
              </a:spcAft>
              <a:buNone/>
            </a:pPr>
            <a:r>
              <a:rPr lang="it-IT" sz="1800" b="1" i="0" dirty="0">
                <a:effectLst/>
                <a:latin typeface="Arial" panose="020B0604020202020204" pitchFamily="34" charset="0"/>
                <a:cs typeface="Arial" panose="020B0604020202020204" pitchFamily="34" charset="0"/>
              </a:rPr>
              <a:t>Dimensione Campionaria: </a:t>
            </a:r>
            <a:r>
              <a:rPr lang="it-IT" sz="1800" b="0" i="0" dirty="0">
                <a:effectLst/>
                <a:latin typeface="Arial" panose="020B0604020202020204" pitchFamily="34" charset="0"/>
                <a:cs typeface="Arial" panose="020B0604020202020204" pitchFamily="34" charset="0"/>
              </a:rPr>
              <a:t>Coorte limitata a 50 pazienti, che riduce la potenza statistica per analisi di sottogruppo dettagliate.</a:t>
            </a:r>
          </a:p>
        </p:txBody>
      </p:sp>
      <p:sp>
        <p:nvSpPr>
          <p:cNvPr id="20" name="CasellaDiTesto 19">
            <a:extLst>
              <a:ext uri="{FF2B5EF4-FFF2-40B4-BE49-F238E27FC236}">
                <a16:creationId xmlns:a16="http://schemas.microsoft.com/office/drawing/2014/main" id="{A82454A6-7313-570A-BB13-839666AAB43D}"/>
              </a:ext>
            </a:extLst>
          </p:cNvPr>
          <p:cNvSpPr txBox="1"/>
          <p:nvPr/>
        </p:nvSpPr>
        <p:spPr>
          <a:xfrm>
            <a:off x="9144000" y="6409900"/>
            <a:ext cx="9144000" cy="1114344"/>
          </a:xfrm>
          <a:prstGeom prst="rect">
            <a:avLst/>
          </a:prstGeom>
          <a:noFill/>
        </p:spPr>
        <p:txBody>
          <a:bodyPr wrap="square">
            <a:spAutoFit/>
          </a:bodyPr>
          <a:lstStyle/>
          <a:p>
            <a:pPr algn="l">
              <a:lnSpc>
                <a:spcPct val="200000"/>
              </a:lnSpc>
              <a:spcAft>
                <a:spcPts val="300"/>
              </a:spcAft>
              <a:buNone/>
            </a:pPr>
            <a:r>
              <a:rPr lang="it-IT" sz="1800" b="1" i="0" dirty="0">
                <a:effectLst/>
                <a:latin typeface="Arial" panose="020B0604020202020204" pitchFamily="34" charset="0"/>
                <a:cs typeface="Arial" panose="020B0604020202020204" pitchFamily="34" charset="0"/>
              </a:rPr>
              <a:t>Follow-up </a:t>
            </a:r>
            <a:r>
              <a:rPr lang="it-IT" sz="1800" b="1" i="0" dirty="0" err="1">
                <a:effectLst/>
                <a:latin typeface="Arial" panose="020B0604020202020204" pitchFamily="34" charset="0"/>
                <a:cs typeface="Arial" panose="020B0604020202020204" pitchFamily="34" charset="0"/>
              </a:rPr>
              <a:t>Breve:</a:t>
            </a:r>
            <a:r>
              <a:rPr lang="it-IT" sz="1800" b="0" i="0" dirty="0" err="1">
                <a:effectLst/>
                <a:latin typeface="Arial" panose="020B0604020202020204" pitchFamily="34" charset="0"/>
                <a:cs typeface="Arial" panose="020B0604020202020204" pitchFamily="34" charset="0"/>
              </a:rPr>
              <a:t>I</a:t>
            </a:r>
            <a:r>
              <a:rPr lang="it-IT" sz="1800" b="0" i="0" dirty="0">
                <a:effectLst/>
                <a:latin typeface="Arial" panose="020B0604020202020204" pitchFamily="34" charset="0"/>
                <a:cs typeface="Arial" panose="020B0604020202020204" pitchFamily="34" charset="0"/>
              </a:rPr>
              <a:t> risultati riportati sono precoci; la durabilità a lungo termine della riparazione con mesh biosintetica necessita conferme.</a:t>
            </a:r>
          </a:p>
        </p:txBody>
      </p:sp>
    </p:spTree>
    <p:extLst>
      <p:ext uri="{BB962C8B-B14F-4D97-AF65-F5344CB8AC3E}">
        <p14:creationId xmlns:p14="http://schemas.microsoft.com/office/powerpoint/2010/main" val="2004085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asellaDiTesto 5">
            <a:extLst>
              <a:ext uri="{FF2B5EF4-FFF2-40B4-BE49-F238E27FC236}">
                <a16:creationId xmlns:a16="http://schemas.microsoft.com/office/drawing/2014/main" id="{1976E30E-9944-3EBE-B489-DDFCBE34F939}"/>
              </a:ext>
            </a:extLst>
          </p:cNvPr>
          <p:cNvSpPr txBox="1"/>
          <p:nvPr/>
        </p:nvSpPr>
        <p:spPr>
          <a:xfrm>
            <a:off x="1257300" y="547687"/>
            <a:ext cx="15773400" cy="198834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8100" b="1" kern="1200">
                <a:solidFill>
                  <a:schemeClr val="tx1"/>
                </a:solidFill>
                <a:latin typeface="+mj-lt"/>
                <a:ea typeface="+mj-ea"/>
                <a:cs typeface="+mj-cs"/>
              </a:rPr>
              <a:t>CONCLUSIONI</a:t>
            </a:r>
          </a:p>
        </p:txBody>
      </p:sp>
      <p:sp>
        <p:nvSpPr>
          <p:cNvPr id="56"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3554" y="2516059"/>
            <a:ext cx="16280892" cy="27432"/>
          </a:xfrm>
          <a:custGeom>
            <a:avLst/>
            <a:gdLst>
              <a:gd name="csX0" fmla="*/ 0 w 16280892"/>
              <a:gd name="csY0" fmla="*/ 0 h 27432"/>
              <a:gd name="csX1" fmla="*/ 841179 w 16280892"/>
              <a:gd name="csY1" fmla="*/ 0 h 27432"/>
              <a:gd name="csX2" fmla="*/ 1682359 w 16280892"/>
              <a:gd name="csY2" fmla="*/ 0 h 27432"/>
              <a:gd name="csX3" fmla="*/ 2360729 w 16280892"/>
              <a:gd name="csY3" fmla="*/ 0 h 27432"/>
              <a:gd name="csX4" fmla="*/ 3039100 w 16280892"/>
              <a:gd name="csY4" fmla="*/ 0 h 27432"/>
              <a:gd name="csX5" fmla="*/ 3717470 w 16280892"/>
              <a:gd name="csY5" fmla="*/ 0 h 27432"/>
              <a:gd name="csX6" fmla="*/ 3907414 w 16280892"/>
              <a:gd name="csY6" fmla="*/ 0 h 27432"/>
              <a:gd name="csX7" fmla="*/ 4748593 w 16280892"/>
              <a:gd name="csY7" fmla="*/ 0 h 27432"/>
              <a:gd name="csX8" fmla="*/ 4938537 w 16280892"/>
              <a:gd name="csY8" fmla="*/ 0 h 27432"/>
              <a:gd name="csX9" fmla="*/ 5616908 w 16280892"/>
              <a:gd name="csY9" fmla="*/ 0 h 27432"/>
              <a:gd name="csX10" fmla="*/ 6620896 w 16280892"/>
              <a:gd name="csY10" fmla="*/ 0 h 27432"/>
              <a:gd name="csX11" fmla="*/ 7624884 w 16280892"/>
              <a:gd name="csY11" fmla="*/ 0 h 27432"/>
              <a:gd name="csX12" fmla="*/ 8466064 w 16280892"/>
              <a:gd name="csY12" fmla="*/ 0 h 27432"/>
              <a:gd name="csX13" fmla="*/ 8981625 w 16280892"/>
              <a:gd name="csY13" fmla="*/ 0 h 27432"/>
              <a:gd name="csX14" fmla="*/ 9171569 w 16280892"/>
              <a:gd name="csY14" fmla="*/ 0 h 27432"/>
              <a:gd name="csX15" fmla="*/ 9687131 w 16280892"/>
              <a:gd name="csY15" fmla="*/ 0 h 27432"/>
              <a:gd name="csX16" fmla="*/ 10528310 w 16280892"/>
              <a:gd name="csY16" fmla="*/ 0 h 27432"/>
              <a:gd name="csX17" fmla="*/ 11532298 w 16280892"/>
              <a:gd name="csY17" fmla="*/ 0 h 27432"/>
              <a:gd name="csX18" fmla="*/ 11722242 w 16280892"/>
              <a:gd name="csY18" fmla="*/ 0 h 27432"/>
              <a:gd name="csX19" fmla="*/ 11912186 w 16280892"/>
              <a:gd name="csY19" fmla="*/ 0 h 27432"/>
              <a:gd name="csX20" fmla="*/ 12916174 w 16280892"/>
              <a:gd name="csY20" fmla="*/ 0 h 27432"/>
              <a:gd name="csX21" fmla="*/ 13106118 w 16280892"/>
              <a:gd name="csY21" fmla="*/ 0 h 27432"/>
              <a:gd name="csX22" fmla="*/ 13784489 w 16280892"/>
              <a:gd name="csY22" fmla="*/ 0 h 27432"/>
              <a:gd name="csX23" fmla="*/ 14137241 w 16280892"/>
              <a:gd name="csY23" fmla="*/ 0 h 27432"/>
              <a:gd name="csX24" fmla="*/ 14489994 w 16280892"/>
              <a:gd name="csY24" fmla="*/ 0 h 27432"/>
              <a:gd name="csX25" fmla="*/ 14842747 w 16280892"/>
              <a:gd name="csY25" fmla="*/ 0 h 27432"/>
              <a:gd name="csX26" fmla="*/ 15195499 w 16280892"/>
              <a:gd name="csY26" fmla="*/ 0 h 27432"/>
              <a:gd name="csX27" fmla="*/ 16280892 w 16280892"/>
              <a:gd name="csY27" fmla="*/ 0 h 27432"/>
              <a:gd name="csX28" fmla="*/ 16280892 w 16280892"/>
              <a:gd name="csY28" fmla="*/ 27432 h 27432"/>
              <a:gd name="csX29" fmla="*/ 15765330 w 16280892"/>
              <a:gd name="csY29" fmla="*/ 27432 h 27432"/>
              <a:gd name="csX30" fmla="*/ 15412578 w 16280892"/>
              <a:gd name="csY30" fmla="*/ 27432 h 27432"/>
              <a:gd name="csX31" fmla="*/ 14571398 w 16280892"/>
              <a:gd name="csY31" fmla="*/ 27432 h 27432"/>
              <a:gd name="csX32" fmla="*/ 13567410 w 16280892"/>
              <a:gd name="csY32" fmla="*/ 27432 h 27432"/>
              <a:gd name="csX33" fmla="*/ 13051848 w 16280892"/>
              <a:gd name="csY33" fmla="*/ 27432 h 27432"/>
              <a:gd name="csX34" fmla="*/ 12047860 w 16280892"/>
              <a:gd name="csY34" fmla="*/ 27432 h 27432"/>
              <a:gd name="csX35" fmla="*/ 11369490 w 16280892"/>
              <a:gd name="csY35" fmla="*/ 27432 h 27432"/>
              <a:gd name="csX36" fmla="*/ 10365501 w 16280892"/>
              <a:gd name="csY36" fmla="*/ 27432 h 27432"/>
              <a:gd name="csX37" fmla="*/ 9361513 w 16280892"/>
              <a:gd name="csY37" fmla="*/ 27432 h 27432"/>
              <a:gd name="csX38" fmla="*/ 9008760 w 16280892"/>
              <a:gd name="csY38" fmla="*/ 27432 h 27432"/>
              <a:gd name="csX39" fmla="*/ 8493199 w 16280892"/>
              <a:gd name="csY39" fmla="*/ 27432 h 27432"/>
              <a:gd name="csX40" fmla="*/ 7814828 w 16280892"/>
              <a:gd name="csY40" fmla="*/ 27432 h 27432"/>
              <a:gd name="csX41" fmla="*/ 7136458 w 16280892"/>
              <a:gd name="csY41" fmla="*/ 27432 h 27432"/>
              <a:gd name="csX42" fmla="*/ 6295278 w 16280892"/>
              <a:gd name="csY42" fmla="*/ 27432 h 27432"/>
              <a:gd name="csX43" fmla="*/ 5942526 w 16280892"/>
              <a:gd name="csY43" fmla="*/ 27432 h 27432"/>
              <a:gd name="csX44" fmla="*/ 5589773 w 16280892"/>
              <a:gd name="csY44" fmla="*/ 27432 h 27432"/>
              <a:gd name="csX45" fmla="*/ 4585785 w 16280892"/>
              <a:gd name="csY45" fmla="*/ 27432 h 27432"/>
              <a:gd name="csX46" fmla="*/ 3581796 w 16280892"/>
              <a:gd name="csY46" fmla="*/ 27432 h 27432"/>
              <a:gd name="csX47" fmla="*/ 2903426 w 16280892"/>
              <a:gd name="csY47" fmla="*/ 27432 h 27432"/>
              <a:gd name="csX48" fmla="*/ 2713482 w 16280892"/>
              <a:gd name="csY48" fmla="*/ 27432 h 27432"/>
              <a:gd name="csX49" fmla="*/ 2523538 w 16280892"/>
              <a:gd name="csY49" fmla="*/ 27432 h 27432"/>
              <a:gd name="csX50" fmla="*/ 1519550 w 16280892"/>
              <a:gd name="csY50" fmla="*/ 27432 h 27432"/>
              <a:gd name="csX51" fmla="*/ 1003988 w 16280892"/>
              <a:gd name="csY51" fmla="*/ 27432 h 27432"/>
              <a:gd name="csX52" fmla="*/ 0 w 16280892"/>
              <a:gd name="csY52" fmla="*/ 27432 h 27432"/>
              <a:gd name="csX53" fmla="*/ 0 w 16280892"/>
              <a:gd name="csY53"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Lst>
            <a:rect l="l" t="t" r="r" b="b"/>
            <a:pathLst>
              <a:path w="16280892" h="27432" fill="none" extrusionOk="0">
                <a:moveTo>
                  <a:pt x="0" y="0"/>
                </a:moveTo>
                <a:cubicBezTo>
                  <a:pt x="409643" y="37718"/>
                  <a:pt x="500439" y="-36667"/>
                  <a:pt x="841179" y="0"/>
                </a:cubicBezTo>
                <a:cubicBezTo>
                  <a:pt x="1181919" y="36667"/>
                  <a:pt x="1512729" y="-20894"/>
                  <a:pt x="1682359" y="0"/>
                </a:cubicBezTo>
                <a:cubicBezTo>
                  <a:pt x="1851989" y="20894"/>
                  <a:pt x="2107821" y="19681"/>
                  <a:pt x="2360729" y="0"/>
                </a:cubicBezTo>
                <a:cubicBezTo>
                  <a:pt x="2613637" y="-19681"/>
                  <a:pt x="2722918" y="17895"/>
                  <a:pt x="3039100" y="0"/>
                </a:cubicBezTo>
                <a:cubicBezTo>
                  <a:pt x="3355282" y="-17895"/>
                  <a:pt x="3419387" y="13801"/>
                  <a:pt x="3717470" y="0"/>
                </a:cubicBezTo>
                <a:cubicBezTo>
                  <a:pt x="4015553" y="-13801"/>
                  <a:pt x="3814431" y="7113"/>
                  <a:pt x="3907414" y="0"/>
                </a:cubicBezTo>
                <a:cubicBezTo>
                  <a:pt x="4000397" y="-7113"/>
                  <a:pt x="4537852" y="2053"/>
                  <a:pt x="4748593" y="0"/>
                </a:cubicBezTo>
                <a:cubicBezTo>
                  <a:pt x="4959334" y="-2053"/>
                  <a:pt x="4885146" y="651"/>
                  <a:pt x="4938537" y="0"/>
                </a:cubicBezTo>
                <a:cubicBezTo>
                  <a:pt x="4991928" y="-651"/>
                  <a:pt x="5331447" y="5729"/>
                  <a:pt x="5616908" y="0"/>
                </a:cubicBezTo>
                <a:cubicBezTo>
                  <a:pt x="5902369" y="-5729"/>
                  <a:pt x="6419677" y="15155"/>
                  <a:pt x="6620896" y="0"/>
                </a:cubicBezTo>
                <a:cubicBezTo>
                  <a:pt x="6822115" y="-15155"/>
                  <a:pt x="7129106" y="23573"/>
                  <a:pt x="7624884" y="0"/>
                </a:cubicBezTo>
                <a:cubicBezTo>
                  <a:pt x="8120662" y="-23573"/>
                  <a:pt x="8109589" y="-23431"/>
                  <a:pt x="8466064" y="0"/>
                </a:cubicBezTo>
                <a:cubicBezTo>
                  <a:pt x="8822539" y="23431"/>
                  <a:pt x="8773707" y="-19971"/>
                  <a:pt x="8981625" y="0"/>
                </a:cubicBezTo>
                <a:cubicBezTo>
                  <a:pt x="9189543" y="19971"/>
                  <a:pt x="9076883" y="-1357"/>
                  <a:pt x="9171569" y="0"/>
                </a:cubicBezTo>
                <a:cubicBezTo>
                  <a:pt x="9266255" y="1357"/>
                  <a:pt x="9482888" y="-9366"/>
                  <a:pt x="9687131" y="0"/>
                </a:cubicBezTo>
                <a:cubicBezTo>
                  <a:pt x="9891374" y="9366"/>
                  <a:pt x="10216856" y="36591"/>
                  <a:pt x="10528310" y="0"/>
                </a:cubicBezTo>
                <a:cubicBezTo>
                  <a:pt x="10839764" y="-36591"/>
                  <a:pt x="11327559" y="47801"/>
                  <a:pt x="11532298" y="0"/>
                </a:cubicBezTo>
                <a:cubicBezTo>
                  <a:pt x="11737037" y="-47801"/>
                  <a:pt x="11671078" y="-6214"/>
                  <a:pt x="11722242" y="0"/>
                </a:cubicBezTo>
                <a:cubicBezTo>
                  <a:pt x="11773406" y="6214"/>
                  <a:pt x="11836794" y="-8789"/>
                  <a:pt x="11912186" y="0"/>
                </a:cubicBezTo>
                <a:cubicBezTo>
                  <a:pt x="11987578" y="8789"/>
                  <a:pt x="12560026" y="-17178"/>
                  <a:pt x="12916174" y="0"/>
                </a:cubicBezTo>
                <a:cubicBezTo>
                  <a:pt x="13272322" y="17178"/>
                  <a:pt x="13066214" y="-8116"/>
                  <a:pt x="13106118" y="0"/>
                </a:cubicBezTo>
                <a:cubicBezTo>
                  <a:pt x="13146022" y="8116"/>
                  <a:pt x="13560520" y="-19828"/>
                  <a:pt x="13784489" y="0"/>
                </a:cubicBezTo>
                <a:cubicBezTo>
                  <a:pt x="14008458" y="19828"/>
                  <a:pt x="14029208" y="-693"/>
                  <a:pt x="14137241" y="0"/>
                </a:cubicBezTo>
                <a:cubicBezTo>
                  <a:pt x="14245274" y="693"/>
                  <a:pt x="14377822" y="7164"/>
                  <a:pt x="14489994" y="0"/>
                </a:cubicBezTo>
                <a:cubicBezTo>
                  <a:pt x="14602166" y="-7164"/>
                  <a:pt x="14759000" y="9517"/>
                  <a:pt x="14842747" y="0"/>
                </a:cubicBezTo>
                <a:cubicBezTo>
                  <a:pt x="14926494" y="-9517"/>
                  <a:pt x="15109709" y="2919"/>
                  <a:pt x="15195499" y="0"/>
                </a:cubicBezTo>
                <a:cubicBezTo>
                  <a:pt x="15281289" y="-2919"/>
                  <a:pt x="15925238" y="-21748"/>
                  <a:pt x="16280892" y="0"/>
                </a:cubicBezTo>
                <a:cubicBezTo>
                  <a:pt x="16281619" y="6650"/>
                  <a:pt x="16279930" y="15178"/>
                  <a:pt x="16280892" y="27432"/>
                </a:cubicBezTo>
                <a:cubicBezTo>
                  <a:pt x="16098512" y="48472"/>
                  <a:pt x="15881289" y="22250"/>
                  <a:pt x="15765330" y="27432"/>
                </a:cubicBezTo>
                <a:cubicBezTo>
                  <a:pt x="15649371" y="32614"/>
                  <a:pt x="15567326" y="15228"/>
                  <a:pt x="15412578" y="27432"/>
                </a:cubicBezTo>
                <a:cubicBezTo>
                  <a:pt x="15257830" y="39636"/>
                  <a:pt x="14785880" y="29504"/>
                  <a:pt x="14571398" y="27432"/>
                </a:cubicBezTo>
                <a:cubicBezTo>
                  <a:pt x="14356916" y="25360"/>
                  <a:pt x="13827427" y="61696"/>
                  <a:pt x="13567410" y="27432"/>
                </a:cubicBezTo>
                <a:cubicBezTo>
                  <a:pt x="13307393" y="-6832"/>
                  <a:pt x="13200066" y="1718"/>
                  <a:pt x="13051848" y="27432"/>
                </a:cubicBezTo>
                <a:cubicBezTo>
                  <a:pt x="12903630" y="53146"/>
                  <a:pt x="12400701" y="6921"/>
                  <a:pt x="12047860" y="27432"/>
                </a:cubicBezTo>
                <a:cubicBezTo>
                  <a:pt x="11695019" y="47943"/>
                  <a:pt x="11598024" y="51997"/>
                  <a:pt x="11369490" y="27432"/>
                </a:cubicBezTo>
                <a:cubicBezTo>
                  <a:pt x="11140956" y="2868"/>
                  <a:pt x="10761954" y="12862"/>
                  <a:pt x="10365501" y="27432"/>
                </a:cubicBezTo>
                <a:cubicBezTo>
                  <a:pt x="9969048" y="42002"/>
                  <a:pt x="9790411" y="328"/>
                  <a:pt x="9361513" y="27432"/>
                </a:cubicBezTo>
                <a:cubicBezTo>
                  <a:pt x="8932615" y="54536"/>
                  <a:pt x="9113926" y="34318"/>
                  <a:pt x="9008760" y="27432"/>
                </a:cubicBezTo>
                <a:cubicBezTo>
                  <a:pt x="8903594" y="20546"/>
                  <a:pt x="8614812" y="23184"/>
                  <a:pt x="8493199" y="27432"/>
                </a:cubicBezTo>
                <a:cubicBezTo>
                  <a:pt x="8371586" y="31680"/>
                  <a:pt x="8091918" y="43164"/>
                  <a:pt x="7814828" y="27432"/>
                </a:cubicBezTo>
                <a:cubicBezTo>
                  <a:pt x="7537738" y="11700"/>
                  <a:pt x="7462803" y="16870"/>
                  <a:pt x="7136458" y="27432"/>
                </a:cubicBezTo>
                <a:cubicBezTo>
                  <a:pt x="6810113" y="37995"/>
                  <a:pt x="6525162" y="52361"/>
                  <a:pt x="6295278" y="27432"/>
                </a:cubicBezTo>
                <a:cubicBezTo>
                  <a:pt x="6065394" y="2503"/>
                  <a:pt x="6069908" y="30755"/>
                  <a:pt x="5942526" y="27432"/>
                </a:cubicBezTo>
                <a:cubicBezTo>
                  <a:pt x="5815144" y="24109"/>
                  <a:pt x="5717369" y="11415"/>
                  <a:pt x="5589773" y="27432"/>
                </a:cubicBezTo>
                <a:cubicBezTo>
                  <a:pt x="5462177" y="43449"/>
                  <a:pt x="5013558" y="23556"/>
                  <a:pt x="4585785" y="27432"/>
                </a:cubicBezTo>
                <a:cubicBezTo>
                  <a:pt x="4158012" y="31308"/>
                  <a:pt x="3847085" y="18090"/>
                  <a:pt x="3581796" y="27432"/>
                </a:cubicBezTo>
                <a:cubicBezTo>
                  <a:pt x="3316507" y="36774"/>
                  <a:pt x="3154713" y="31771"/>
                  <a:pt x="2903426" y="27432"/>
                </a:cubicBezTo>
                <a:cubicBezTo>
                  <a:pt x="2652139" y="23094"/>
                  <a:pt x="2773806" y="35830"/>
                  <a:pt x="2713482" y="27432"/>
                </a:cubicBezTo>
                <a:cubicBezTo>
                  <a:pt x="2653158" y="19034"/>
                  <a:pt x="2600711" y="22540"/>
                  <a:pt x="2523538" y="27432"/>
                </a:cubicBezTo>
                <a:cubicBezTo>
                  <a:pt x="2446365" y="32324"/>
                  <a:pt x="1741229" y="20965"/>
                  <a:pt x="1519550" y="27432"/>
                </a:cubicBezTo>
                <a:cubicBezTo>
                  <a:pt x="1297871" y="33899"/>
                  <a:pt x="1125646" y="48277"/>
                  <a:pt x="1003988" y="27432"/>
                </a:cubicBezTo>
                <a:cubicBezTo>
                  <a:pt x="882330" y="6587"/>
                  <a:pt x="341133" y="60519"/>
                  <a:pt x="0" y="27432"/>
                </a:cubicBezTo>
                <a:cubicBezTo>
                  <a:pt x="-1251" y="16359"/>
                  <a:pt x="1039" y="7572"/>
                  <a:pt x="0" y="0"/>
                </a:cubicBezTo>
                <a:close/>
              </a:path>
              <a:path w="16280892" h="27432" stroke="0" extrusionOk="0">
                <a:moveTo>
                  <a:pt x="0" y="0"/>
                </a:moveTo>
                <a:cubicBezTo>
                  <a:pt x="132094" y="5368"/>
                  <a:pt x="295768" y="171"/>
                  <a:pt x="515562" y="0"/>
                </a:cubicBezTo>
                <a:cubicBezTo>
                  <a:pt x="735356" y="-171"/>
                  <a:pt x="631430" y="3629"/>
                  <a:pt x="705505" y="0"/>
                </a:cubicBezTo>
                <a:cubicBezTo>
                  <a:pt x="779580" y="-3629"/>
                  <a:pt x="1236188" y="21817"/>
                  <a:pt x="1709494" y="0"/>
                </a:cubicBezTo>
                <a:cubicBezTo>
                  <a:pt x="2182800" y="-21817"/>
                  <a:pt x="2009833" y="-8078"/>
                  <a:pt x="2225055" y="0"/>
                </a:cubicBezTo>
                <a:cubicBezTo>
                  <a:pt x="2440277" y="8078"/>
                  <a:pt x="2576987" y="-3690"/>
                  <a:pt x="2740617" y="0"/>
                </a:cubicBezTo>
                <a:cubicBezTo>
                  <a:pt x="2904247" y="3690"/>
                  <a:pt x="3320878" y="-23618"/>
                  <a:pt x="3744605" y="0"/>
                </a:cubicBezTo>
                <a:cubicBezTo>
                  <a:pt x="4168332" y="23618"/>
                  <a:pt x="3960785" y="-13202"/>
                  <a:pt x="4097358" y="0"/>
                </a:cubicBezTo>
                <a:cubicBezTo>
                  <a:pt x="4233931" y="13202"/>
                  <a:pt x="4707387" y="-19923"/>
                  <a:pt x="5101346" y="0"/>
                </a:cubicBezTo>
                <a:cubicBezTo>
                  <a:pt x="5495305" y="19923"/>
                  <a:pt x="5819839" y="-2146"/>
                  <a:pt x="6105334" y="0"/>
                </a:cubicBezTo>
                <a:cubicBezTo>
                  <a:pt x="6390829" y="2146"/>
                  <a:pt x="6451820" y="-10129"/>
                  <a:pt x="6783705" y="0"/>
                </a:cubicBezTo>
                <a:cubicBezTo>
                  <a:pt x="7115590" y="10129"/>
                  <a:pt x="7343272" y="6830"/>
                  <a:pt x="7787693" y="0"/>
                </a:cubicBezTo>
                <a:cubicBezTo>
                  <a:pt x="8232114" y="-6830"/>
                  <a:pt x="8084321" y="-8759"/>
                  <a:pt x="8303255" y="0"/>
                </a:cubicBezTo>
                <a:cubicBezTo>
                  <a:pt x="8522189" y="8759"/>
                  <a:pt x="8642548" y="10676"/>
                  <a:pt x="8818816" y="0"/>
                </a:cubicBezTo>
                <a:cubicBezTo>
                  <a:pt x="8995084" y="-10676"/>
                  <a:pt x="9419823" y="19068"/>
                  <a:pt x="9659996" y="0"/>
                </a:cubicBezTo>
                <a:cubicBezTo>
                  <a:pt x="9900169" y="-19068"/>
                  <a:pt x="9981281" y="-18291"/>
                  <a:pt x="10175557" y="0"/>
                </a:cubicBezTo>
                <a:cubicBezTo>
                  <a:pt x="10369833" y="18291"/>
                  <a:pt x="10761846" y="3543"/>
                  <a:pt x="11179546" y="0"/>
                </a:cubicBezTo>
                <a:cubicBezTo>
                  <a:pt x="11597246" y="-3543"/>
                  <a:pt x="11926388" y="33443"/>
                  <a:pt x="12183534" y="0"/>
                </a:cubicBezTo>
                <a:cubicBezTo>
                  <a:pt x="12440680" y="-33443"/>
                  <a:pt x="12684884" y="13168"/>
                  <a:pt x="12861905" y="0"/>
                </a:cubicBezTo>
                <a:cubicBezTo>
                  <a:pt x="13038926" y="-13168"/>
                  <a:pt x="13216637" y="-5124"/>
                  <a:pt x="13377466" y="0"/>
                </a:cubicBezTo>
                <a:cubicBezTo>
                  <a:pt x="13538295" y="5124"/>
                  <a:pt x="13493173" y="-3867"/>
                  <a:pt x="13567410" y="0"/>
                </a:cubicBezTo>
                <a:cubicBezTo>
                  <a:pt x="13641647" y="3867"/>
                  <a:pt x="13758514" y="-13877"/>
                  <a:pt x="13920163" y="0"/>
                </a:cubicBezTo>
                <a:cubicBezTo>
                  <a:pt x="14081812" y="13877"/>
                  <a:pt x="14124450" y="8909"/>
                  <a:pt x="14272915" y="0"/>
                </a:cubicBezTo>
                <a:cubicBezTo>
                  <a:pt x="14421380" y="-8909"/>
                  <a:pt x="14593413" y="-7184"/>
                  <a:pt x="14788477" y="0"/>
                </a:cubicBezTo>
                <a:cubicBezTo>
                  <a:pt x="14983541" y="7184"/>
                  <a:pt x="15709700" y="-55721"/>
                  <a:pt x="16280892" y="0"/>
                </a:cubicBezTo>
                <a:cubicBezTo>
                  <a:pt x="16282183" y="11478"/>
                  <a:pt x="16282086" y="14228"/>
                  <a:pt x="16280892" y="27432"/>
                </a:cubicBezTo>
                <a:cubicBezTo>
                  <a:pt x="16123730" y="31268"/>
                  <a:pt x="15899890" y="26679"/>
                  <a:pt x="15602522" y="27432"/>
                </a:cubicBezTo>
                <a:cubicBezTo>
                  <a:pt x="15305154" y="28186"/>
                  <a:pt x="15252307" y="20177"/>
                  <a:pt x="14924151" y="27432"/>
                </a:cubicBezTo>
                <a:cubicBezTo>
                  <a:pt x="14595995" y="34687"/>
                  <a:pt x="14662608" y="41537"/>
                  <a:pt x="14571398" y="27432"/>
                </a:cubicBezTo>
                <a:cubicBezTo>
                  <a:pt x="14480188" y="13327"/>
                  <a:pt x="14057344" y="27311"/>
                  <a:pt x="13730219" y="27432"/>
                </a:cubicBezTo>
                <a:cubicBezTo>
                  <a:pt x="13403094" y="27553"/>
                  <a:pt x="13479093" y="22044"/>
                  <a:pt x="13377466" y="27432"/>
                </a:cubicBezTo>
                <a:cubicBezTo>
                  <a:pt x="13275839" y="32820"/>
                  <a:pt x="12951162" y="1863"/>
                  <a:pt x="12536287" y="27432"/>
                </a:cubicBezTo>
                <a:cubicBezTo>
                  <a:pt x="12121412" y="53001"/>
                  <a:pt x="12410210" y="21673"/>
                  <a:pt x="12346343" y="27432"/>
                </a:cubicBezTo>
                <a:cubicBezTo>
                  <a:pt x="12282476" y="33191"/>
                  <a:pt x="11837570" y="67787"/>
                  <a:pt x="11505164" y="27432"/>
                </a:cubicBezTo>
                <a:cubicBezTo>
                  <a:pt x="11172758" y="-12923"/>
                  <a:pt x="11307286" y="21302"/>
                  <a:pt x="11152411" y="27432"/>
                </a:cubicBezTo>
                <a:cubicBezTo>
                  <a:pt x="10997536" y="33562"/>
                  <a:pt x="11042121" y="20479"/>
                  <a:pt x="10962467" y="27432"/>
                </a:cubicBezTo>
                <a:cubicBezTo>
                  <a:pt x="10882813" y="34385"/>
                  <a:pt x="10768155" y="17793"/>
                  <a:pt x="10609715" y="27432"/>
                </a:cubicBezTo>
                <a:cubicBezTo>
                  <a:pt x="10451275" y="37071"/>
                  <a:pt x="9983734" y="10056"/>
                  <a:pt x="9768535" y="27432"/>
                </a:cubicBezTo>
                <a:cubicBezTo>
                  <a:pt x="9553336" y="44808"/>
                  <a:pt x="9512715" y="24391"/>
                  <a:pt x="9415783" y="27432"/>
                </a:cubicBezTo>
                <a:cubicBezTo>
                  <a:pt x="9318851" y="30473"/>
                  <a:pt x="9302863" y="32409"/>
                  <a:pt x="9225839" y="27432"/>
                </a:cubicBezTo>
                <a:cubicBezTo>
                  <a:pt x="9148815" y="22455"/>
                  <a:pt x="9005247" y="27775"/>
                  <a:pt x="8873086" y="27432"/>
                </a:cubicBezTo>
                <a:cubicBezTo>
                  <a:pt x="8740925" y="27089"/>
                  <a:pt x="8597862" y="44957"/>
                  <a:pt x="8357525" y="27432"/>
                </a:cubicBezTo>
                <a:cubicBezTo>
                  <a:pt x="8117188" y="9907"/>
                  <a:pt x="7830326" y="336"/>
                  <a:pt x="7679154" y="27432"/>
                </a:cubicBezTo>
                <a:cubicBezTo>
                  <a:pt x="7527982" y="54528"/>
                  <a:pt x="7487877" y="41910"/>
                  <a:pt x="7326401" y="27432"/>
                </a:cubicBezTo>
                <a:cubicBezTo>
                  <a:pt x="7164925" y="12954"/>
                  <a:pt x="6715807" y="57076"/>
                  <a:pt x="6322413" y="27432"/>
                </a:cubicBezTo>
                <a:cubicBezTo>
                  <a:pt x="5929019" y="-2212"/>
                  <a:pt x="5917783" y="-2491"/>
                  <a:pt x="5644043" y="27432"/>
                </a:cubicBezTo>
                <a:cubicBezTo>
                  <a:pt x="5370303" y="57355"/>
                  <a:pt x="5045383" y="23003"/>
                  <a:pt x="4640054" y="27432"/>
                </a:cubicBezTo>
                <a:cubicBezTo>
                  <a:pt x="4234725" y="31861"/>
                  <a:pt x="4205736" y="15581"/>
                  <a:pt x="3798875" y="27432"/>
                </a:cubicBezTo>
                <a:cubicBezTo>
                  <a:pt x="3392014" y="39283"/>
                  <a:pt x="3451278" y="26782"/>
                  <a:pt x="3283313" y="27432"/>
                </a:cubicBezTo>
                <a:cubicBezTo>
                  <a:pt x="3115348" y="28082"/>
                  <a:pt x="2773067" y="64616"/>
                  <a:pt x="2442134" y="27432"/>
                </a:cubicBezTo>
                <a:cubicBezTo>
                  <a:pt x="2111201" y="-9752"/>
                  <a:pt x="2244120" y="15839"/>
                  <a:pt x="2089381" y="27432"/>
                </a:cubicBezTo>
                <a:cubicBezTo>
                  <a:pt x="1934642" y="39025"/>
                  <a:pt x="1619221" y="41603"/>
                  <a:pt x="1411011" y="27432"/>
                </a:cubicBezTo>
                <a:cubicBezTo>
                  <a:pt x="1202801" y="13262"/>
                  <a:pt x="1262505" y="27975"/>
                  <a:pt x="1221067" y="27432"/>
                </a:cubicBezTo>
                <a:cubicBezTo>
                  <a:pt x="1179629" y="26889"/>
                  <a:pt x="395550" y="-2351"/>
                  <a:pt x="0" y="27432"/>
                </a:cubicBezTo>
                <a:cubicBezTo>
                  <a:pt x="-1057" y="18241"/>
                  <a:pt x="670" y="12133"/>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asellaDiTesto 2">
            <a:extLst>
              <a:ext uri="{FF2B5EF4-FFF2-40B4-BE49-F238E27FC236}">
                <a16:creationId xmlns:a16="http://schemas.microsoft.com/office/drawing/2014/main" id="{D4D7617C-8F33-9681-9908-E04FE9B0B028}"/>
              </a:ext>
            </a:extLst>
          </p:cNvPr>
          <p:cNvSpPr txBox="1"/>
          <p:nvPr/>
        </p:nvSpPr>
        <p:spPr>
          <a:xfrm>
            <a:off x="1257300" y="2894076"/>
            <a:ext cx="15773400" cy="6377940"/>
          </a:xfrm>
          <a:prstGeom prst="rect">
            <a:avLst/>
          </a:prstGeom>
        </p:spPr>
        <p:txBody>
          <a:bodyPr vert="horz" lIns="91440" tIns="45720" rIns="91440" bIns="45720" rtlCol="0">
            <a:normAutofit/>
          </a:bodyPr>
          <a:lstStyle/>
          <a:p>
            <a:pPr marL="228600" indent="-228600">
              <a:lnSpc>
                <a:spcPct val="90000"/>
              </a:lnSpc>
              <a:spcAft>
                <a:spcPts val="3000"/>
              </a:spcAft>
              <a:buFont typeface="Arial" panose="020B0604020202020204" pitchFamily="34" charset="0"/>
              <a:buChar char="•"/>
            </a:pPr>
            <a:r>
              <a:rPr lang="en-US" sz="3300" b="0" i="0">
                <a:effectLst/>
              </a:rPr>
              <a:t>Il redo di fundoplicatio con </a:t>
            </a:r>
            <a:r>
              <a:rPr lang="en-US" sz="3300" b="1" i="0">
                <a:effectLst/>
              </a:rPr>
              <a:t>mesh biosintetica</a:t>
            </a:r>
            <a:r>
              <a:rPr lang="en-US" sz="3300" b="0" i="0">
                <a:effectLst/>
              </a:rPr>
              <a:t> nel paziente over 65 è una procedura sicura e fattibile, con morbilità contenuta e assenza di complicanze protesiche.</a:t>
            </a:r>
          </a:p>
          <a:p>
            <a:pPr indent="-228600">
              <a:lnSpc>
                <a:spcPct val="90000"/>
              </a:lnSpc>
              <a:spcAft>
                <a:spcPts val="3000"/>
              </a:spcAft>
              <a:buFont typeface="Arial" panose="020B0604020202020204" pitchFamily="34" charset="0"/>
              <a:buChar char="•"/>
            </a:pPr>
            <a:r>
              <a:rPr lang="en-US" sz="3300" b="0" i="0">
                <a:effectLst/>
              </a:rPr>
              <a:t>  Negli ultimi 13 casi trattati con tecnica evoluta (keyhole + chiusura posteriore con rinforzo bilaterale),        confermando il beneficio della standardizzazione.</a:t>
            </a:r>
          </a:p>
          <a:p>
            <a:pPr marL="457200" indent="-228600">
              <a:lnSpc>
                <a:spcPct val="90000"/>
              </a:lnSpc>
              <a:spcAft>
                <a:spcPts val="3000"/>
              </a:spcAft>
              <a:buFont typeface="Arial" panose="020B0604020202020204" pitchFamily="34" charset="0"/>
              <a:buChar char="•"/>
            </a:pPr>
            <a:r>
              <a:rPr lang="en-US" sz="3300" b="0" i="0">
                <a:effectLst/>
              </a:rPr>
              <a:t> Necessità di studi prospettici con </a:t>
            </a:r>
            <a:r>
              <a:rPr lang="en-US" sz="3300" b="1" i="0">
                <a:effectLst/>
              </a:rPr>
              <a:t>follow-up a lungo termine</a:t>
            </a:r>
            <a:r>
              <a:rPr lang="en-US" sz="3300" b="0" i="0">
                <a:effectLst/>
              </a:rPr>
              <a:t> per validare la durabilità dei risultati anatomici e funzionali ottenuti in questa serie preliminare.</a:t>
            </a:r>
          </a:p>
          <a:p>
            <a:pPr marL="457200" indent="-228600">
              <a:lnSpc>
                <a:spcPct val="90000"/>
              </a:lnSpc>
              <a:spcAft>
                <a:spcPts val="3000"/>
              </a:spcAft>
              <a:buFont typeface="Arial" panose="020B0604020202020204" pitchFamily="34" charset="0"/>
              <a:buChar char="•"/>
            </a:pPr>
            <a:r>
              <a:rPr lang="en-US" sz="3300"/>
              <a:t>Le sfide principali includono tessuto cicatriziale e gestione di mesh pregresse; l'innovazione dei materiali e tecniche minimamente invasive offre prospettive di miglioramento.</a:t>
            </a:r>
          </a:p>
          <a:p>
            <a:pPr marL="457200" indent="-228600">
              <a:lnSpc>
                <a:spcPct val="90000"/>
              </a:lnSpc>
              <a:spcAft>
                <a:spcPts val="3000"/>
              </a:spcAft>
              <a:buFont typeface="Arial" panose="020B0604020202020204" pitchFamily="34" charset="0"/>
              <a:buChar char="•"/>
            </a:pPr>
            <a:endParaRPr lang="en-US" sz="3300" b="0" i="0">
              <a:effectLst/>
            </a:endParaRPr>
          </a:p>
        </p:txBody>
      </p:sp>
    </p:spTree>
    <p:extLst>
      <p:ext uri="{BB962C8B-B14F-4D97-AF65-F5344CB8AC3E}">
        <p14:creationId xmlns:p14="http://schemas.microsoft.com/office/powerpoint/2010/main" val="1676989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8283427"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asellaDiTesto 4">
            <a:extLst>
              <a:ext uri="{FF2B5EF4-FFF2-40B4-BE49-F238E27FC236}">
                <a16:creationId xmlns:a16="http://schemas.microsoft.com/office/drawing/2014/main" id="{36D0D379-300A-95EE-13D0-49E484AE6668}"/>
              </a:ext>
            </a:extLst>
          </p:cNvPr>
          <p:cNvSpPr txBox="1"/>
          <p:nvPr/>
        </p:nvSpPr>
        <p:spPr>
          <a:xfrm>
            <a:off x="1257300" y="835782"/>
            <a:ext cx="15773400" cy="1700248"/>
          </a:xfrm>
          <a:prstGeom prst="rect">
            <a:avLst/>
          </a:prstGeom>
        </p:spPr>
        <p:txBody>
          <a:bodyPr vert="horz" lIns="91440" tIns="45720" rIns="91440" bIns="45720" rtlCol="0" anchor="ctr">
            <a:normAutofit/>
          </a:bodyPr>
          <a:lstStyle/>
          <a:p>
            <a:pPr algn="ctr">
              <a:lnSpc>
                <a:spcPct val="90000"/>
              </a:lnSpc>
              <a:spcBef>
                <a:spcPct val="0"/>
              </a:spcBef>
              <a:spcAft>
                <a:spcPts val="2250"/>
              </a:spcAft>
            </a:pPr>
            <a:r>
              <a:rPr lang="en-US" sz="7800" b="1" i="0" kern="1200">
                <a:solidFill>
                  <a:schemeClr val="tx1"/>
                </a:solidFill>
                <a:effectLst/>
                <a:latin typeface="+mj-lt"/>
                <a:ea typeface="+mj-ea"/>
                <a:cs typeface="+mj-cs"/>
              </a:rPr>
              <a:t>Discussione</a:t>
            </a:r>
          </a:p>
        </p:txBody>
      </p:sp>
      <p:graphicFrame>
        <p:nvGraphicFramePr>
          <p:cNvPr id="7" name="CasellaDiTesto 2">
            <a:extLst>
              <a:ext uri="{FF2B5EF4-FFF2-40B4-BE49-F238E27FC236}">
                <a16:creationId xmlns:a16="http://schemas.microsoft.com/office/drawing/2014/main" id="{12E4ED4A-1FFE-0EF3-5DC2-A7EA56F3BAC2}"/>
              </a:ext>
            </a:extLst>
          </p:cNvPr>
          <p:cNvGraphicFramePr/>
          <p:nvPr>
            <p:extLst>
              <p:ext uri="{D42A27DB-BD31-4B8C-83A1-F6EECF244321}">
                <p14:modId xmlns:p14="http://schemas.microsoft.com/office/powerpoint/2010/main" val="1913153231"/>
              </p:ext>
            </p:extLst>
          </p:nvPr>
        </p:nvGraphicFramePr>
        <p:xfrm>
          <a:off x="1257300" y="2743200"/>
          <a:ext cx="15773400" cy="6528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50031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C6777B5-64F4-4200-B099-34168B69F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Immagine 1">
            <a:extLst>
              <a:ext uri="{FF2B5EF4-FFF2-40B4-BE49-F238E27FC236}">
                <a16:creationId xmlns:a16="http://schemas.microsoft.com/office/drawing/2014/main" id="{456BCE85-8256-4995-D3DE-59BBF5E69B23}"/>
              </a:ext>
            </a:extLst>
          </p:cNvPr>
          <p:cNvPicPr>
            <a:picLocks noChangeAspect="1"/>
          </p:cNvPicPr>
          <p:nvPr/>
        </p:nvPicPr>
        <p:blipFill>
          <a:blip r:embed="rId2"/>
          <a:srcRect t="16770" b="8323"/>
          <a:stretch>
            <a:fillRect/>
          </a:stretch>
        </p:blipFill>
        <p:spPr>
          <a:xfrm>
            <a:off x="20" y="10"/>
            <a:ext cx="18287980" cy="9143990"/>
          </a:xfrm>
          <a:custGeom>
            <a:avLst/>
            <a:gdLst/>
            <a:ahLst/>
            <a:cxnLst/>
            <a:rect l="l" t="t" r="r" b="b"/>
            <a:pathLst>
              <a:path w="12192000" h="6096000">
                <a:moveTo>
                  <a:pt x="7230262" y="5906862"/>
                </a:moveTo>
                <a:lnTo>
                  <a:pt x="7197115" y="5913338"/>
                </a:lnTo>
                <a:lnTo>
                  <a:pt x="7214545" y="5911744"/>
                </a:lnTo>
                <a:cubicBezTo>
                  <a:pt x="7220308" y="5910958"/>
                  <a:pt x="7225785" y="5909624"/>
                  <a:pt x="7230262" y="5906862"/>
                </a:cubicBezTo>
                <a:close/>
                <a:moveTo>
                  <a:pt x="7009120" y="5850263"/>
                </a:moveTo>
                <a:lnTo>
                  <a:pt x="7021563" y="5861355"/>
                </a:lnTo>
                <a:lnTo>
                  <a:pt x="7021563" y="5861354"/>
                </a:lnTo>
                <a:close/>
                <a:moveTo>
                  <a:pt x="7768443" y="5742074"/>
                </a:moveTo>
                <a:lnTo>
                  <a:pt x="7768443" y="5742075"/>
                </a:lnTo>
                <a:lnTo>
                  <a:pt x="7792447" y="5764553"/>
                </a:lnTo>
                <a:cubicBezTo>
                  <a:pt x="7785969" y="5758457"/>
                  <a:pt x="7779301" y="5752361"/>
                  <a:pt x="7768443" y="5742074"/>
                </a:cubicBezTo>
                <a:close/>
                <a:moveTo>
                  <a:pt x="4038748" y="5739955"/>
                </a:moveTo>
                <a:lnTo>
                  <a:pt x="4030517" y="5751599"/>
                </a:lnTo>
                <a:cubicBezTo>
                  <a:pt x="4026230" y="5759505"/>
                  <a:pt x="4021242" y="5765745"/>
                  <a:pt x="4015609" y="5770450"/>
                </a:cubicBezTo>
                <a:lnTo>
                  <a:pt x="3996845" y="5780104"/>
                </a:lnTo>
                <a:cubicBezTo>
                  <a:pt x="4010562" y="5776555"/>
                  <a:pt x="4021944" y="5767411"/>
                  <a:pt x="4030518" y="5751599"/>
                </a:cubicBezTo>
                <a:close/>
                <a:moveTo>
                  <a:pt x="6245343" y="5736549"/>
                </a:moveTo>
                <a:lnTo>
                  <a:pt x="6274406" y="5743345"/>
                </a:lnTo>
                <a:lnTo>
                  <a:pt x="6291247" y="5749662"/>
                </a:lnTo>
                <a:lnTo>
                  <a:pt x="6291385" y="5749714"/>
                </a:lnTo>
                <a:lnTo>
                  <a:pt x="6306284" y="5755552"/>
                </a:lnTo>
                <a:lnTo>
                  <a:pt x="6308075" y="5755968"/>
                </a:lnTo>
                <a:lnTo>
                  <a:pt x="6313855" y="5758133"/>
                </a:lnTo>
                <a:cubicBezTo>
                  <a:pt x="6321454" y="5760521"/>
                  <a:pt x="6329151" y="5762258"/>
                  <a:pt x="6337048" y="5762696"/>
                </a:cubicBezTo>
                <a:lnTo>
                  <a:pt x="6308075" y="5755968"/>
                </a:lnTo>
                <a:lnTo>
                  <a:pt x="6291385" y="5749714"/>
                </a:lnTo>
                <a:lnTo>
                  <a:pt x="6276197" y="5743764"/>
                </a:lnTo>
                <a:lnTo>
                  <a:pt x="6274406" y="5743345"/>
                </a:lnTo>
                <a:lnTo>
                  <a:pt x="6268613" y="5741171"/>
                </a:lnTo>
                <a:cubicBezTo>
                  <a:pt x="6260996" y="5738770"/>
                  <a:pt x="6253273" y="5737013"/>
                  <a:pt x="6245343" y="5736549"/>
                </a:cubicBezTo>
                <a:close/>
                <a:moveTo>
                  <a:pt x="6558837" y="5706717"/>
                </a:moveTo>
                <a:cubicBezTo>
                  <a:pt x="6548970" y="5706068"/>
                  <a:pt x="6539355" y="5706473"/>
                  <a:pt x="6529984" y="5708163"/>
                </a:cubicBezTo>
                <a:lnTo>
                  <a:pt x="6589207" y="5711593"/>
                </a:lnTo>
                <a:cubicBezTo>
                  <a:pt x="6578825" y="5709068"/>
                  <a:pt x="6568705" y="5707366"/>
                  <a:pt x="6558837" y="5706717"/>
                </a:cubicBezTo>
                <a:close/>
                <a:moveTo>
                  <a:pt x="4834454" y="5646059"/>
                </a:moveTo>
                <a:cubicBezTo>
                  <a:pt x="4849504" y="5662538"/>
                  <a:pt x="4866316" y="5668776"/>
                  <a:pt x="4883986" y="5670301"/>
                </a:cubicBezTo>
                <a:lnTo>
                  <a:pt x="4858238" y="5663787"/>
                </a:lnTo>
                <a:cubicBezTo>
                  <a:pt x="4849945" y="5659978"/>
                  <a:pt x="4841980" y="5654298"/>
                  <a:pt x="4834454" y="5646059"/>
                </a:cubicBezTo>
                <a:close/>
                <a:moveTo>
                  <a:pt x="5056443" y="5643725"/>
                </a:moveTo>
                <a:lnTo>
                  <a:pt x="5072588" y="5644505"/>
                </a:lnTo>
                <a:cubicBezTo>
                  <a:pt x="5078053" y="5645963"/>
                  <a:pt x="5083590" y="5648726"/>
                  <a:pt x="5089162" y="5653107"/>
                </a:cubicBezTo>
                <a:cubicBezTo>
                  <a:pt x="5078019" y="5644344"/>
                  <a:pt x="5067015" y="5642058"/>
                  <a:pt x="5056443" y="5643725"/>
                </a:cubicBezTo>
                <a:close/>
                <a:moveTo>
                  <a:pt x="739852" y="5343843"/>
                </a:moveTo>
                <a:cubicBezTo>
                  <a:pt x="733899" y="5350392"/>
                  <a:pt x="728660" y="5358013"/>
                  <a:pt x="724278" y="5365062"/>
                </a:cubicBezTo>
                <a:cubicBezTo>
                  <a:pt x="719849" y="5372206"/>
                  <a:pt x="714527" y="5377552"/>
                  <a:pt x="708621" y="5381222"/>
                </a:cubicBezTo>
                <a:lnTo>
                  <a:pt x="691439" y="5386697"/>
                </a:lnTo>
                <a:lnTo>
                  <a:pt x="708622" y="5381222"/>
                </a:lnTo>
                <a:cubicBezTo>
                  <a:pt x="714527" y="5377552"/>
                  <a:pt x="719849" y="5372206"/>
                  <a:pt x="724279" y="5365062"/>
                </a:cubicBezTo>
                <a:cubicBezTo>
                  <a:pt x="728660" y="5358013"/>
                  <a:pt x="733899" y="5350392"/>
                  <a:pt x="739852" y="5343843"/>
                </a:cubicBezTo>
                <a:close/>
                <a:moveTo>
                  <a:pt x="8934151" y="5275333"/>
                </a:moveTo>
                <a:cubicBezTo>
                  <a:pt x="8940248" y="5280573"/>
                  <a:pt x="8947058" y="5285906"/>
                  <a:pt x="8954249" y="5290264"/>
                </a:cubicBezTo>
                <a:lnTo>
                  <a:pt x="8962389" y="5293563"/>
                </a:lnTo>
                <a:lnTo>
                  <a:pt x="8954250" y="5290264"/>
                </a:lnTo>
                <a:cubicBezTo>
                  <a:pt x="8947058" y="5285906"/>
                  <a:pt x="8940248" y="5280573"/>
                  <a:pt x="8934151" y="5275333"/>
                </a:cubicBezTo>
                <a:close/>
                <a:moveTo>
                  <a:pt x="2314816" y="5273737"/>
                </a:moveTo>
                <a:cubicBezTo>
                  <a:pt x="2309720" y="5274714"/>
                  <a:pt x="2304339" y="5276762"/>
                  <a:pt x="2300909" y="5279143"/>
                </a:cubicBezTo>
                <a:cubicBezTo>
                  <a:pt x="2267856" y="5302385"/>
                  <a:pt x="2242281" y="5314291"/>
                  <a:pt x="2216515" y="5314887"/>
                </a:cubicBezTo>
                <a:cubicBezTo>
                  <a:pt x="2242281" y="5314291"/>
                  <a:pt x="2267856" y="5302385"/>
                  <a:pt x="2300910" y="5279143"/>
                </a:cubicBezTo>
                <a:close/>
                <a:moveTo>
                  <a:pt x="1916629" y="5252000"/>
                </a:moveTo>
                <a:lnTo>
                  <a:pt x="1907132" y="5255330"/>
                </a:lnTo>
                <a:lnTo>
                  <a:pt x="1866619" y="5265015"/>
                </a:lnTo>
                <a:lnTo>
                  <a:pt x="1907133" y="5255330"/>
                </a:lnTo>
                <a:close/>
                <a:moveTo>
                  <a:pt x="2058204" y="5241232"/>
                </a:moveTo>
                <a:cubicBezTo>
                  <a:pt x="2076636" y="5242946"/>
                  <a:pt x="2095174" y="5243803"/>
                  <a:pt x="2108194" y="5255939"/>
                </a:cubicBezTo>
                <a:cubicBezTo>
                  <a:pt x="2095175" y="5243803"/>
                  <a:pt x="2076636" y="5242946"/>
                  <a:pt x="2058204" y="5241232"/>
                </a:cubicBezTo>
                <a:close/>
                <a:moveTo>
                  <a:pt x="0" y="0"/>
                </a:moveTo>
                <a:lnTo>
                  <a:pt x="12191456" y="0"/>
                </a:lnTo>
                <a:lnTo>
                  <a:pt x="12191456" y="873938"/>
                </a:lnTo>
                <a:lnTo>
                  <a:pt x="12192000" y="873938"/>
                </a:lnTo>
                <a:lnTo>
                  <a:pt x="12192000" y="3249107"/>
                </a:lnTo>
                <a:cubicBezTo>
                  <a:pt x="12192000" y="3264730"/>
                  <a:pt x="12192000" y="3274255"/>
                  <a:pt x="12192000" y="3283970"/>
                </a:cubicBezTo>
                <a:lnTo>
                  <a:pt x="12192000" y="3681702"/>
                </a:lnTo>
                <a:lnTo>
                  <a:pt x="12160947" y="3710323"/>
                </a:lnTo>
                <a:cubicBezTo>
                  <a:pt x="12118083" y="3731849"/>
                  <a:pt x="12072360" y="3751282"/>
                  <a:pt x="12026448" y="3770523"/>
                </a:cubicBezTo>
                <a:cubicBezTo>
                  <a:pt x="12013114" y="3776049"/>
                  <a:pt x="11998443" y="3779097"/>
                  <a:pt x="11986443" y="3786526"/>
                </a:cubicBezTo>
                <a:cubicBezTo>
                  <a:pt x="11931195" y="3820436"/>
                  <a:pt x="11877664" y="3857014"/>
                  <a:pt x="11821656" y="3889591"/>
                </a:cubicBezTo>
                <a:cubicBezTo>
                  <a:pt x="11763931" y="3923310"/>
                  <a:pt x="11712304" y="3963126"/>
                  <a:pt x="11672489" y="4017039"/>
                </a:cubicBezTo>
                <a:cubicBezTo>
                  <a:pt x="11635529" y="4067143"/>
                  <a:pt x="11599714" y="4118007"/>
                  <a:pt x="11562947" y="4168300"/>
                </a:cubicBezTo>
                <a:cubicBezTo>
                  <a:pt x="11553613" y="4181065"/>
                  <a:pt x="11545039" y="4196115"/>
                  <a:pt x="11532275" y="4204307"/>
                </a:cubicBezTo>
                <a:cubicBezTo>
                  <a:pt x="11505795" y="4221452"/>
                  <a:pt x="11476838" y="4235359"/>
                  <a:pt x="11448453" y="4249457"/>
                </a:cubicBezTo>
                <a:cubicBezTo>
                  <a:pt x="11424069" y="4261459"/>
                  <a:pt x="11398160" y="4270411"/>
                  <a:pt x="11374346" y="4283366"/>
                </a:cubicBezTo>
                <a:cubicBezTo>
                  <a:pt x="11355296" y="4293655"/>
                  <a:pt x="11338339" y="4307943"/>
                  <a:pt x="11320623" y="4320897"/>
                </a:cubicBezTo>
                <a:cubicBezTo>
                  <a:pt x="11305192" y="4332136"/>
                  <a:pt x="11288238" y="4341852"/>
                  <a:pt x="11275283" y="4355378"/>
                </a:cubicBezTo>
                <a:cubicBezTo>
                  <a:pt x="11243658" y="4388145"/>
                  <a:pt x="11211843" y="4420340"/>
                  <a:pt x="11172600" y="4444536"/>
                </a:cubicBezTo>
                <a:cubicBezTo>
                  <a:pt x="11133927" y="4468538"/>
                  <a:pt x="11097350" y="4495401"/>
                  <a:pt x="11058869" y="4519786"/>
                </a:cubicBezTo>
                <a:cubicBezTo>
                  <a:pt x="11021146" y="4543599"/>
                  <a:pt x="10987046" y="4569697"/>
                  <a:pt x="10967423" y="4611991"/>
                </a:cubicBezTo>
                <a:cubicBezTo>
                  <a:pt x="10958661" y="4630659"/>
                  <a:pt x="10946279" y="4651044"/>
                  <a:pt x="10929704" y="4661903"/>
                </a:cubicBezTo>
                <a:cubicBezTo>
                  <a:pt x="10906081" y="4677334"/>
                  <a:pt x="10876171" y="4682859"/>
                  <a:pt x="10850453" y="4696003"/>
                </a:cubicBezTo>
                <a:cubicBezTo>
                  <a:pt x="10820162" y="4711434"/>
                  <a:pt x="10785111" y="4724770"/>
                  <a:pt x="10764534" y="4749345"/>
                </a:cubicBezTo>
                <a:cubicBezTo>
                  <a:pt x="10746246" y="4771255"/>
                  <a:pt x="10727767" y="4788399"/>
                  <a:pt x="10703573" y="4802305"/>
                </a:cubicBezTo>
                <a:cubicBezTo>
                  <a:pt x="10686617" y="4812022"/>
                  <a:pt x="10674046" y="4829738"/>
                  <a:pt x="10656519" y="4837740"/>
                </a:cubicBezTo>
                <a:cubicBezTo>
                  <a:pt x="10633467" y="4848409"/>
                  <a:pt x="10610225" y="4856791"/>
                  <a:pt x="10590031" y="4873366"/>
                </a:cubicBezTo>
                <a:cubicBezTo>
                  <a:pt x="10569075" y="4890510"/>
                  <a:pt x="10545263" y="4904036"/>
                  <a:pt x="10523354" y="4920039"/>
                </a:cubicBezTo>
                <a:cubicBezTo>
                  <a:pt x="10511734" y="4928611"/>
                  <a:pt x="10502208" y="4939851"/>
                  <a:pt x="10490969" y="4948806"/>
                </a:cubicBezTo>
                <a:cubicBezTo>
                  <a:pt x="10470394" y="4965188"/>
                  <a:pt x="10449438" y="4981191"/>
                  <a:pt x="10428291" y="4996622"/>
                </a:cubicBezTo>
                <a:cubicBezTo>
                  <a:pt x="10407146" y="5012055"/>
                  <a:pt x="10386952" y="5029961"/>
                  <a:pt x="10363709" y="5041201"/>
                </a:cubicBezTo>
                <a:cubicBezTo>
                  <a:pt x="10324086" y="5060251"/>
                  <a:pt x="10280840" y="5071682"/>
                  <a:pt x="10242357" y="5092257"/>
                </a:cubicBezTo>
                <a:cubicBezTo>
                  <a:pt x="10203304" y="5113211"/>
                  <a:pt x="10166536" y="5139503"/>
                  <a:pt x="10131863" y="5167315"/>
                </a:cubicBezTo>
                <a:cubicBezTo>
                  <a:pt x="10104430" y="5189224"/>
                  <a:pt x="10078713" y="5210943"/>
                  <a:pt x="10044230" y="5222182"/>
                </a:cubicBezTo>
                <a:cubicBezTo>
                  <a:pt x="10024990" y="5228470"/>
                  <a:pt x="10004797" y="5242186"/>
                  <a:pt x="9993175" y="5258189"/>
                </a:cubicBezTo>
                <a:cubicBezTo>
                  <a:pt x="9968027" y="5293049"/>
                  <a:pt x="9935832" y="5317626"/>
                  <a:pt x="9899446" y="5338582"/>
                </a:cubicBezTo>
                <a:cubicBezTo>
                  <a:pt x="9850865" y="5366776"/>
                  <a:pt x="9802858" y="5395543"/>
                  <a:pt x="9754088" y="5423166"/>
                </a:cubicBezTo>
                <a:cubicBezTo>
                  <a:pt x="9725323" y="5439551"/>
                  <a:pt x="9696749" y="5456885"/>
                  <a:pt x="9666265" y="5468888"/>
                </a:cubicBezTo>
                <a:cubicBezTo>
                  <a:pt x="9603971" y="5493655"/>
                  <a:pt x="9540152" y="5514799"/>
                  <a:pt x="9477283" y="5537851"/>
                </a:cubicBezTo>
                <a:cubicBezTo>
                  <a:pt x="9456709" y="5545280"/>
                  <a:pt x="9437278" y="5555949"/>
                  <a:pt x="9416321" y="5562426"/>
                </a:cubicBezTo>
                <a:cubicBezTo>
                  <a:pt x="9393650" y="5569475"/>
                  <a:pt x="9369267" y="5571571"/>
                  <a:pt x="9346597" y="5578619"/>
                </a:cubicBezTo>
                <a:cubicBezTo>
                  <a:pt x="9308875" y="5590240"/>
                  <a:pt x="9272298" y="5605101"/>
                  <a:pt x="9234579" y="5616911"/>
                </a:cubicBezTo>
                <a:cubicBezTo>
                  <a:pt x="9161805" y="5639582"/>
                  <a:pt x="9088840" y="5661299"/>
                  <a:pt x="9015878" y="5682826"/>
                </a:cubicBezTo>
                <a:cubicBezTo>
                  <a:pt x="9000257" y="5687399"/>
                  <a:pt x="8983301" y="5687970"/>
                  <a:pt x="8967871" y="5692923"/>
                </a:cubicBezTo>
                <a:cubicBezTo>
                  <a:pt x="8926911" y="5706259"/>
                  <a:pt x="8886142" y="5720736"/>
                  <a:pt x="8845565" y="5735407"/>
                </a:cubicBezTo>
                <a:cubicBezTo>
                  <a:pt x="8820990" y="5744361"/>
                  <a:pt x="8796985" y="5755409"/>
                  <a:pt x="8772219" y="5763982"/>
                </a:cubicBezTo>
                <a:cubicBezTo>
                  <a:pt x="8752407" y="5770840"/>
                  <a:pt x="8732023" y="5776174"/>
                  <a:pt x="8711448" y="5780366"/>
                </a:cubicBezTo>
                <a:cubicBezTo>
                  <a:pt x="8693731" y="5783986"/>
                  <a:pt x="8675253" y="5783603"/>
                  <a:pt x="8657726" y="5787986"/>
                </a:cubicBezTo>
                <a:cubicBezTo>
                  <a:pt x="8610288" y="5799797"/>
                  <a:pt x="8563425" y="5813133"/>
                  <a:pt x="8516369" y="5825705"/>
                </a:cubicBezTo>
                <a:cubicBezTo>
                  <a:pt x="8497511" y="5830659"/>
                  <a:pt x="8478269" y="5834280"/>
                  <a:pt x="8459979" y="5840566"/>
                </a:cubicBezTo>
                <a:cubicBezTo>
                  <a:pt x="8411019" y="5857141"/>
                  <a:pt x="8362822" y="5875999"/>
                  <a:pt x="8313671" y="5891622"/>
                </a:cubicBezTo>
                <a:cubicBezTo>
                  <a:pt x="8272903" y="5904576"/>
                  <a:pt x="8230992" y="5913910"/>
                  <a:pt x="8189651" y="5925341"/>
                </a:cubicBezTo>
                <a:cubicBezTo>
                  <a:pt x="8172124" y="5930295"/>
                  <a:pt x="8155359" y="5937343"/>
                  <a:pt x="8137835" y="5941534"/>
                </a:cubicBezTo>
                <a:cubicBezTo>
                  <a:pt x="8098590" y="5951059"/>
                  <a:pt x="8058774" y="5959059"/>
                  <a:pt x="8019339" y="5968586"/>
                </a:cubicBezTo>
                <a:cubicBezTo>
                  <a:pt x="7996859" y="5974110"/>
                  <a:pt x="7975142" y="5984017"/>
                  <a:pt x="7952280" y="5987637"/>
                </a:cubicBezTo>
                <a:cubicBezTo>
                  <a:pt x="7897987" y="5996209"/>
                  <a:pt x="7843311" y="6002305"/>
                  <a:pt x="7788636" y="6009163"/>
                </a:cubicBezTo>
                <a:cubicBezTo>
                  <a:pt x="7732247" y="6016211"/>
                  <a:pt x="7676047" y="6023642"/>
                  <a:pt x="7619655" y="6029928"/>
                </a:cubicBezTo>
                <a:cubicBezTo>
                  <a:pt x="7588795" y="6033168"/>
                  <a:pt x="7557742" y="6033738"/>
                  <a:pt x="7526880" y="6036786"/>
                </a:cubicBezTo>
                <a:cubicBezTo>
                  <a:pt x="7499828" y="6039455"/>
                  <a:pt x="7472967" y="6044407"/>
                  <a:pt x="7445916" y="6047647"/>
                </a:cubicBezTo>
                <a:cubicBezTo>
                  <a:pt x="7422483" y="6050313"/>
                  <a:pt x="7398860" y="6051837"/>
                  <a:pt x="7375428" y="6054505"/>
                </a:cubicBezTo>
                <a:cubicBezTo>
                  <a:pt x="7337899" y="6058885"/>
                  <a:pt x="7300559" y="6063839"/>
                  <a:pt x="7263220" y="6068411"/>
                </a:cubicBezTo>
                <a:cubicBezTo>
                  <a:pt x="7247599" y="6070126"/>
                  <a:pt x="7231214" y="6074888"/>
                  <a:pt x="7216547" y="6072032"/>
                </a:cubicBezTo>
                <a:cubicBezTo>
                  <a:pt x="7179587" y="6064791"/>
                  <a:pt x="7143199" y="6066887"/>
                  <a:pt x="7106432" y="6071840"/>
                </a:cubicBezTo>
                <a:cubicBezTo>
                  <a:pt x="7093860" y="6073555"/>
                  <a:pt x="7080334" y="6073174"/>
                  <a:pt x="7068141" y="6069936"/>
                </a:cubicBezTo>
                <a:cubicBezTo>
                  <a:pt x="7043184" y="6063457"/>
                  <a:pt x="7018991" y="6054313"/>
                  <a:pt x="6994415" y="6046313"/>
                </a:cubicBezTo>
                <a:cubicBezTo>
                  <a:pt x="6991747" y="6045361"/>
                  <a:pt x="6988509" y="6045169"/>
                  <a:pt x="6985653" y="6044599"/>
                </a:cubicBezTo>
                <a:cubicBezTo>
                  <a:pt x="6969457" y="6041359"/>
                  <a:pt x="6953457" y="6038120"/>
                  <a:pt x="6937263" y="6035263"/>
                </a:cubicBezTo>
                <a:cubicBezTo>
                  <a:pt x="6928501" y="6033738"/>
                  <a:pt x="6919547" y="6033549"/>
                  <a:pt x="6910782" y="6032214"/>
                </a:cubicBezTo>
                <a:cubicBezTo>
                  <a:pt x="6876872" y="6026880"/>
                  <a:pt x="6839534" y="6035834"/>
                  <a:pt x="6810195" y="6012784"/>
                </a:cubicBezTo>
                <a:cubicBezTo>
                  <a:pt x="6791144" y="5997923"/>
                  <a:pt x="6772665" y="6001353"/>
                  <a:pt x="6752283" y="6003639"/>
                </a:cubicBezTo>
                <a:cubicBezTo>
                  <a:pt x="6736851" y="6005353"/>
                  <a:pt x="6721038" y="6004782"/>
                  <a:pt x="6705417" y="6004974"/>
                </a:cubicBezTo>
                <a:cubicBezTo>
                  <a:pt x="6677984" y="6005543"/>
                  <a:pt x="6650551" y="6005735"/>
                  <a:pt x="6623118" y="6006687"/>
                </a:cubicBezTo>
                <a:cubicBezTo>
                  <a:pt x="6614353" y="6007067"/>
                  <a:pt x="6605401" y="6011832"/>
                  <a:pt x="6596828" y="6011070"/>
                </a:cubicBezTo>
                <a:cubicBezTo>
                  <a:pt x="6557201" y="6007449"/>
                  <a:pt x="6517576" y="6001734"/>
                  <a:pt x="6477951" y="5998495"/>
                </a:cubicBezTo>
                <a:cubicBezTo>
                  <a:pt x="6455472" y="5996591"/>
                  <a:pt x="6432420" y="6000209"/>
                  <a:pt x="6410131" y="5997543"/>
                </a:cubicBezTo>
                <a:cubicBezTo>
                  <a:pt x="6384414" y="5994495"/>
                  <a:pt x="6359268" y="5986685"/>
                  <a:pt x="6333739" y="5981920"/>
                </a:cubicBezTo>
                <a:cubicBezTo>
                  <a:pt x="6326691" y="5980589"/>
                  <a:pt x="6318880" y="5982303"/>
                  <a:pt x="6311449" y="5982682"/>
                </a:cubicBezTo>
                <a:cubicBezTo>
                  <a:pt x="6303068" y="5983064"/>
                  <a:pt x="6294876" y="5983826"/>
                  <a:pt x="6286493" y="5984017"/>
                </a:cubicBezTo>
                <a:cubicBezTo>
                  <a:pt x="6260964" y="5984399"/>
                  <a:pt x="6235437" y="5983826"/>
                  <a:pt x="6209909" y="5985161"/>
                </a:cubicBezTo>
                <a:cubicBezTo>
                  <a:pt x="6194288" y="5985922"/>
                  <a:pt x="6177905" y="5993733"/>
                  <a:pt x="6163425" y="5990874"/>
                </a:cubicBezTo>
                <a:cubicBezTo>
                  <a:pt x="6133897" y="5985351"/>
                  <a:pt x="6104368" y="5997733"/>
                  <a:pt x="6074842" y="5987447"/>
                </a:cubicBezTo>
                <a:cubicBezTo>
                  <a:pt x="6065695" y="5984399"/>
                  <a:pt x="6053124" y="5992019"/>
                  <a:pt x="6042072" y="5992399"/>
                </a:cubicBezTo>
                <a:cubicBezTo>
                  <a:pt x="6014449" y="5993351"/>
                  <a:pt x="5986828" y="5993161"/>
                  <a:pt x="5959204" y="5992971"/>
                </a:cubicBezTo>
                <a:cubicBezTo>
                  <a:pt x="5934438" y="5992781"/>
                  <a:pt x="5908719" y="5995447"/>
                  <a:pt x="5884906" y="5990113"/>
                </a:cubicBezTo>
                <a:cubicBezTo>
                  <a:pt x="5859949" y="5984399"/>
                  <a:pt x="5837471" y="5985161"/>
                  <a:pt x="5813275" y="5991637"/>
                </a:cubicBezTo>
                <a:cubicBezTo>
                  <a:pt x="5796702" y="5996019"/>
                  <a:pt x="5779174" y="5996591"/>
                  <a:pt x="5762029" y="5997923"/>
                </a:cubicBezTo>
                <a:cubicBezTo>
                  <a:pt x="5743551" y="5999447"/>
                  <a:pt x="5723166" y="5995447"/>
                  <a:pt x="5706401" y="6001734"/>
                </a:cubicBezTo>
                <a:cubicBezTo>
                  <a:pt x="5656488" y="6020403"/>
                  <a:pt x="5605244" y="6024403"/>
                  <a:pt x="5553045" y="6024403"/>
                </a:cubicBezTo>
                <a:cubicBezTo>
                  <a:pt x="5543518" y="6024403"/>
                  <a:pt x="5533802" y="6021738"/>
                  <a:pt x="5524660" y="6018880"/>
                </a:cubicBezTo>
                <a:cubicBezTo>
                  <a:pt x="5471316" y="6001734"/>
                  <a:pt x="5417784" y="6003257"/>
                  <a:pt x="5363491" y="6013736"/>
                </a:cubicBezTo>
                <a:cubicBezTo>
                  <a:pt x="5352250" y="6016022"/>
                  <a:pt x="5339677" y="6016403"/>
                  <a:pt x="5328438" y="6014118"/>
                </a:cubicBezTo>
                <a:cubicBezTo>
                  <a:pt x="5296812" y="6007449"/>
                  <a:pt x="5266141" y="5996399"/>
                  <a:pt x="5234326" y="5991637"/>
                </a:cubicBezTo>
                <a:cubicBezTo>
                  <a:pt x="5181748" y="5983826"/>
                  <a:pt x="5136216" y="6010115"/>
                  <a:pt x="5089162" y="6027262"/>
                </a:cubicBezTo>
                <a:cubicBezTo>
                  <a:pt x="5044391" y="6043455"/>
                  <a:pt x="5006292" y="6080032"/>
                  <a:pt x="4953328" y="6071840"/>
                </a:cubicBezTo>
                <a:cubicBezTo>
                  <a:pt x="4947996" y="6071078"/>
                  <a:pt x="4942089" y="6076222"/>
                  <a:pt x="4936184" y="6077555"/>
                </a:cubicBezTo>
                <a:cubicBezTo>
                  <a:pt x="4919991" y="6081176"/>
                  <a:pt x="4903799" y="6085555"/>
                  <a:pt x="4887415" y="6087272"/>
                </a:cubicBezTo>
                <a:cubicBezTo>
                  <a:pt x="4867412" y="6089558"/>
                  <a:pt x="4847027" y="6088797"/>
                  <a:pt x="4827024" y="6090701"/>
                </a:cubicBezTo>
                <a:cubicBezTo>
                  <a:pt x="4814165" y="6091844"/>
                  <a:pt x="4801401" y="6093939"/>
                  <a:pt x="4788661" y="6095749"/>
                </a:cubicBezTo>
                <a:lnTo>
                  <a:pt x="4785776" y="6096000"/>
                </a:lnTo>
                <a:lnTo>
                  <a:pt x="4726469" y="6096000"/>
                </a:lnTo>
                <a:lnTo>
                  <a:pt x="4719697" y="6095130"/>
                </a:lnTo>
                <a:cubicBezTo>
                  <a:pt x="4709481" y="6092939"/>
                  <a:pt x="4699289" y="6090320"/>
                  <a:pt x="4689098" y="6088605"/>
                </a:cubicBezTo>
                <a:cubicBezTo>
                  <a:pt x="4660331" y="6083842"/>
                  <a:pt x="4628705" y="6085176"/>
                  <a:pt x="4603368" y="6072984"/>
                </a:cubicBezTo>
                <a:cubicBezTo>
                  <a:pt x="4576318" y="6060029"/>
                  <a:pt x="4550599" y="6054123"/>
                  <a:pt x="4522596" y="6058123"/>
                </a:cubicBezTo>
                <a:cubicBezTo>
                  <a:pt x="4513260" y="6059457"/>
                  <a:pt x="4501257" y="6067459"/>
                  <a:pt x="4497068" y="6075649"/>
                </a:cubicBezTo>
                <a:cubicBezTo>
                  <a:pt x="4487731" y="6093938"/>
                  <a:pt x="4474969" y="6097178"/>
                  <a:pt x="4457632" y="6090890"/>
                </a:cubicBezTo>
                <a:cubicBezTo>
                  <a:pt x="4442581" y="6085555"/>
                  <a:pt x="4424104" y="6082890"/>
                  <a:pt x="4413817" y="6072601"/>
                </a:cubicBezTo>
                <a:cubicBezTo>
                  <a:pt x="4384668" y="6043455"/>
                  <a:pt x="4347518" y="6042503"/>
                  <a:pt x="4311323" y="6034693"/>
                </a:cubicBezTo>
                <a:cubicBezTo>
                  <a:pt x="4289227" y="6029928"/>
                  <a:pt x="4268649" y="6029738"/>
                  <a:pt x="4246551" y="6032976"/>
                </a:cubicBezTo>
                <a:cubicBezTo>
                  <a:pt x="4198546" y="6040216"/>
                  <a:pt x="4151870" y="6029928"/>
                  <a:pt x="4105766" y="6016784"/>
                </a:cubicBezTo>
                <a:cubicBezTo>
                  <a:pt x="4075285" y="6008022"/>
                  <a:pt x="4044043" y="6002687"/>
                  <a:pt x="4013753" y="5993733"/>
                </a:cubicBezTo>
                <a:cubicBezTo>
                  <a:pt x="3991083" y="5986874"/>
                  <a:pt x="3968414" y="5978682"/>
                  <a:pt x="3947648" y="5967634"/>
                </a:cubicBezTo>
                <a:cubicBezTo>
                  <a:pt x="3917546" y="5951440"/>
                  <a:pt x="3891259" y="5927055"/>
                  <a:pt x="3852966" y="5933533"/>
                </a:cubicBezTo>
                <a:cubicBezTo>
                  <a:pt x="3819245" y="5939247"/>
                  <a:pt x="3788766" y="5927247"/>
                  <a:pt x="3757902" y="5915816"/>
                </a:cubicBezTo>
                <a:cubicBezTo>
                  <a:pt x="3735231" y="5907434"/>
                  <a:pt x="3712565" y="5898859"/>
                  <a:pt x="3689131" y="5893526"/>
                </a:cubicBezTo>
                <a:cubicBezTo>
                  <a:pt x="3661315" y="5887239"/>
                  <a:pt x="3629882" y="5889907"/>
                  <a:pt x="3605116" y="5878285"/>
                </a:cubicBezTo>
                <a:cubicBezTo>
                  <a:pt x="3579206" y="5866093"/>
                  <a:pt x="3557682" y="5874285"/>
                  <a:pt x="3534629" y="5877715"/>
                </a:cubicBezTo>
                <a:cubicBezTo>
                  <a:pt x="3497862" y="5883049"/>
                  <a:pt x="3461282" y="5892955"/>
                  <a:pt x="3424135" y="5880382"/>
                </a:cubicBezTo>
                <a:cubicBezTo>
                  <a:pt x="3378986" y="5865141"/>
                  <a:pt x="3334216" y="5848758"/>
                  <a:pt x="3288877" y="5834280"/>
                </a:cubicBezTo>
                <a:cubicBezTo>
                  <a:pt x="3271348" y="5828753"/>
                  <a:pt x="3252492" y="5826467"/>
                  <a:pt x="3234202" y="5823991"/>
                </a:cubicBezTo>
                <a:cubicBezTo>
                  <a:pt x="3216867" y="5821895"/>
                  <a:pt x="3196102" y="5827230"/>
                  <a:pt x="3182763" y="5819229"/>
                </a:cubicBezTo>
                <a:cubicBezTo>
                  <a:pt x="3148472" y="5798655"/>
                  <a:pt x="3113231" y="5788558"/>
                  <a:pt x="3073604" y="5788558"/>
                </a:cubicBezTo>
                <a:cubicBezTo>
                  <a:pt x="3058743" y="5788558"/>
                  <a:pt x="3044264" y="5779984"/>
                  <a:pt x="3029216" y="5778459"/>
                </a:cubicBezTo>
                <a:cubicBezTo>
                  <a:pt x="3008639" y="5776555"/>
                  <a:pt x="2985016" y="5771411"/>
                  <a:pt x="2967110" y="5778651"/>
                </a:cubicBezTo>
                <a:cubicBezTo>
                  <a:pt x="2925008" y="5795797"/>
                  <a:pt x="2890910" y="5781507"/>
                  <a:pt x="2854140" y="5764553"/>
                </a:cubicBezTo>
                <a:cubicBezTo>
                  <a:pt x="2817943" y="5747789"/>
                  <a:pt x="2779842" y="5734455"/>
                  <a:pt x="2741360" y="5723403"/>
                </a:cubicBezTo>
                <a:cubicBezTo>
                  <a:pt x="2726882" y="5719403"/>
                  <a:pt x="2709548" y="5726072"/>
                  <a:pt x="2693543" y="5727405"/>
                </a:cubicBezTo>
                <a:cubicBezTo>
                  <a:pt x="2687827" y="5727786"/>
                  <a:pt x="2681540" y="5728358"/>
                  <a:pt x="2676398" y="5726453"/>
                </a:cubicBezTo>
                <a:cubicBezTo>
                  <a:pt x="2626677" y="5708163"/>
                  <a:pt x="2576191" y="5694257"/>
                  <a:pt x="2522279" y="5703782"/>
                </a:cubicBezTo>
                <a:cubicBezTo>
                  <a:pt x="2517327" y="5704735"/>
                  <a:pt x="2511800" y="5702639"/>
                  <a:pt x="2506847" y="5701305"/>
                </a:cubicBezTo>
                <a:cubicBezTo>
                  <a:pt x="2482652" y="5694447"/>
                  <a:pt x="2459029" y="5683589"/>
                  <a:pt x="2434456" y="5681112"/>
                </a:cubicBezTo>
                <a:cubicBezTo>
                  <a:pt x="2373874" y="5675016"/>
                  <a:pt x="2312915" y="5672538"/>
                  <a:pt x="2251948" y="5668538"/>
                </a:cubicBezTo>
                <a:cubicBezTo>
                  <a:pt x="2248138" y="5668349"/>
                  <a:pt x="2244137" y="5668349"/>
                  <a:pt x="2240710" y="5667014"/>
                </a:cubicBezTo>
                <a:cubicBezTo>
                  <a:pt x="2218229" y="5658822"/>
                  <a:pt x="2198608" y="5661490"/>
                  <a:pt x="2179556" y="5677111"/>
                </a:cubicBezTo>
                <a:cubicBezTo>
                  <a:pt x="2171173" y="5683969"/>
                  <a:pt x="2159743" y="5687589"/>
                  <a:pt x="2149267" y="5691399"/>
                </a:cubicBezTo>
                <a:cubicBezTo>
                  <a:pt x="2133834" y="5697115"/>
                  <a:pt x="2118023" y="5702639"/>
                  <a:pt x="2102021" y="5706259"/>
                </a:cubicBezTo>
                <a:cubicBezTo>
                  <a:pt x="2086208" y="5709688"/>
                  <a:pt x="2069254" y="5714449"/>
                  <a:pt x="2054013" y="5711784"/>
                </a:cubicBezTo>
                <a:cubicBezTo>
                  <a:pt x="2026581" y="5707022"/>
                  <a:pt x="2000479" y="5696353"/>
                  <a:pt x="1973429" y="5689303"/>
                </a:cubicBezTo>
                <a:cubicBezTo>
                  <a:pt x="1964094" y="5686826"/>
                  <a:pt x="1953806" y="5687209"/>
                  <a:pt x="1944092" y="5687017"/>
                </a:cubicBezTo>
                <a:cubicBezTo>
                  <a:pt x="1921800" y="5686447"/>
                  <a:pt x="1898940" y="5691971"/>
                  <a:pt x="1878748" y="5676159"/>
                </a:cubicBezTo>
                <a:cubicBezTo>
                  <a:pt x="1860079" y="5661299"/>
                  <a:pt x="1841216" y="5665680"/>
                  <a:pt x="1821596" y="5676920"/>
                </a:cubicBezTo>
                <a:cubicBezTo>
                  <a:pt x="1807497" y="5684922"/>
                  <a:pt x="1791496" y="5691209"/>
                  <a:pt x="1775684" y="5694257"/>
                </a:cubicBezTo>
                <a:cubicBezTo>
                  <a:pt x="1753965" y="5698447"/>
                  <a:pt x="1732439" y="5700163"/>
                  <a:pt x="1709006" y="5697685"/>
                </a:cubicBezTo>
                <a:cubicBezTo>
                  <a:pt x="1692431" y="5695971"/>
                  <a:pt x="1678904" y="5695209"/>
                  <a:pt x="1665950" y="5685113"/>
                </a:cubicBezTo>
                <a:cubicBezTo>
                  <a:pt x="1663856" y="5683589"/>
                  <a:pt x="1660046" y="5683207"/>
                  <a:pt x="1657188" y="5683399"/>
                </a:cubicBezTo>
                <a:cubicBezTo>
                  <a:pt x="1619658" y="5686637"/>
                  <a:pt x="1582510" y="5684922"/>
                  <a:pt x="1544598" y="5682634"/>
                </a:cubicBezTo>
                <a:cubicBezTo>
                  <a:pt x="1496403" y="5679589"/>
                  <a:pt x="1445725" y="5688541"/>
                  <a:pt x="1404006" y="5720546"/>
                </a:cubicBezTo>
                <a:cubicBezTo>
                  <a:pt x="1397909" y="5725310"/>
                  <a:pt x="1388765" y="5727405"/>
                  <a:pt x="1380762" y="5728549"/>
                </a:cubicBezTo>
                <a:cubicBezTo>
                  <a:pt x="1343044" y="5733501"/>
                  <a:pt x="1305132" y="5736930"/>
                  <a:pt x="1267411" y="5742455"/>
                </a:cubicBezTo>
                <a:cubicBezTo>
                  <a:pt x="1246837" y="5745503"/>
                  <a:pt x="1225310" y="5748170"/>
                  <a:pt x="1206641" y="5756553"/>
                </a:cubicBezTo>
                <a:cubicBezTo>
                  <a:pt x="1188354" y="5764743"/>
                  <a:pt x="1173681" y="5774459"/>
                  <a:pt x="1162823" y="5757315"/>
                </a:cubicBezTo>
                <a:cubicBezTo>
                  <a:pt x="1143394" y="5766459"/>
                  <a:pt x="1126437" y="5774080"/>
                  <a:pt x="1109865" y="5782270"/>
                </a:cubicBezTo>
                <a:cubicBezTo>
                  <a:pt x="1103767" y="5785318"/>
                  <a:pt x="1098623" y="5790272"/>
                  <a:pt x="1092527" y="5793130"/>
                </a:cubicBezTo>
                <a:cubicBezTo>
                  <a:pt x="1086048" y="5796178"/>
                  <a:pt x="1078810" y="5798082"/>
                  <a:pt x="1071762" y="5799607"/>
                </a:cubicBezTo>
                <a:cubicBezTo>
                  <a:pt x="1040327" y="5806465"/>
                  <a:pt x="1008894" y="5812751"/>
                  <a:pt x="977653" y="5820182"/>
                </a:cubicBezTo>
                <a:cubicBezTo>
                  <a:pt x="971554" y="5821705"/>
                  <a:pt x="966411" y="5827801"/>
                  <a:pt x="960887" y="5831801"/>
                </a:cubicBezTo>
                <a:cubicBezTo>
                  <a:pt x="957266" y="5834470"/>
                  <a:pt x="953648" y="5838470"/>
                  <a:pt x="949646" y="5839042"/>
                </a:cubicBezTo>
                <a:cubicBezTo>
                  <a:pt x="919165" y="5843614"/>
                  <a:pt x="888877" y="5848949"/>
                  <a:pt x="858205" y="5851234"/>
                </a:cubicBezTo>
                <a:cubicBezTo>
                  <a:pt x="832486" y="5853138"/>
                  <a:pt x="807719" y="5852568"/>
                  <a:pt x="801053" y="5885715"/>
                </a:cubicBezTo>
                <a:cubicBezTo>
                  <a:pt x="799909" y="5891432"/>
                  <a:pt x="791717" y="5897528"/>
                  <a:pt x="785432" y="5900384"/>
                </a:cubicBezTo>
                <a:cubicBezTo>
                  <a:pt x="767524" y="5908576"/>
                  <a:pt x="748471" y="5914101"/>
                  <a:pt x="730754" y="5922482"/>
                </a:cubicBezTo>
                <a:cubicBezTo>
                  <a:pt x="672650" y="5950488"/>
                  <a:pt x="611880" y="5968205"/>
                  <a:pt x="546917" y="5964966"/>
                </a:cubicBezTo>
                <a:cubicBezTo>
                  <a:pt x="526724" y="5964014"/>
                  <a:pt x="507102" y="5953726"/>
                  <a:pt x="494337" y="5949915"/>
                </a:cubicBezTo>
                <a:cubicBezTo>
                  <a:pt x="457572" y="5964966"/>
                  <a:pt x="426709" y="5979445"/>
                  <a:pt x="394511" y="5990303"/>
                </a:cubicBezTo>
                <a:cubicBezTo>
                  <a:pt x="366127" y="6000019"/>
                  <a:pt x="336408" y="6006115"/>
                  <a:pt x="307259" y="6013163"/>
                </a:cubicBezTo>
                <a:cubicBezTo>
                  <a:pt x="296590" y="6015832"/>
                  <a:pt x="285732" y="6017355"/>
                  <a:pt x="274873" y="6018690"/>
                </a:cubicBezTo>
                <a:cubicBezTo>
                  <a:pt x="240965" y="6022880"/>
                  <a:pt x="205529" y="6012784"/>
                  <a:pt x="172384" y="6028786"/>
                </a:cubicBezTo>
                <a:cubicBezTo>
                  <a:pt x="155046" y="6037168"/>
                  <a:pt x="137898" y="6047265"/>
                  <a:pt x="119613" y="6051647"/>
                </a:cubicBezTo>
                <a:cubicBezTo>
                  <a:pt x="99990" y="6056409"/>
                  <a:pt x="80794" y="6063839"/>
                  <a:pt x="61197" y="6069150"/>
                </a:cubicBezTo>
                <a:lnTo>
                  <a:pt x="544" y="6073921"/>
                </a:lnTo>
                <a:lnTo>
                  <a:pt x="544" y="5946682"/>
                </a:lnTo>
                <a:lnTo>
                  <a:pt x="0" y="5946682"/>
                </a:lnTo>
                <a:lnTo>
                  <a:pt x="0" y="1335314"/>
                </a:lnTo>
                <a:lnTo>
                  <a:pt x="0" y="873938"/>
                </a:lnTo>
                <a:close/>
              </a:path>
            </a:pathLst>
          </a:custGeom>
          <a:effectLst>
            <a:outerShdw blurRad="381000" dist="152400" dir="5400000" algn="t" rotWithShape="0">
              <a:prstClr val="black">
                <a:alpha val="20000"/>
              </a:prstClr>
            </a:outerShdw>
          </a:effectLst>
        </p:spPr>
      </p:pic>
      <p:grpSp>
        <p:nvGrpSpPr>
          <p:cNvPr id="9" name="Group 8">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6" y="4944015"/>
            <a:ext cx="18287184" cy="4274964"/>
            <a:chOff x="476" y="-3923157"/>
            <a:chExt cx="10667524" cy="2493729"/>
          </a:xfrm>
        </p:grpSpPr>
        <p:sp>
          <p:nvSpPr>
            <p:cNvPr id="10" name="Freeform: Shape 9">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8090325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ROLE" val="title"/>
</p:tagLst>
</file>

<file path=ppt/tags/tag2.xml><?xml version="1.0" encoding="utf-8"?>
<p:tagLst xmlns:a="http://schemas.openxmlformats.org/drawingml/2006/main" xmlns:r="http://schemas.openxmlformats.org/officeDocument/2006/relationships" xmlns:p="http://schemas.openxmlformats.org/presentationml/2006/main">
  <p:tag name="ROLE" val="textplaceholder1"/>
</p:tagLst>
</file>

<file path=ppt/tags/tag3.xml><?xml version="1.0" encoding="utf-8"?>
<p:tagLst xmlns:a="http://schemas.openxmlformats.org/drawingml/2006/main" xmlns:r="http://schemas.openxmlformats.org/officeDocument/2006/relationships" xmlns:p="http://schemas.openxmlformats.org/presentationml/2006/main">
  <p:tag name="ROLE" val="subtitle1"/>
</p:tagLst>
</file>

<file path=ppt/tags/tag4.xml><?xml version="1.0" encoding="utf-8"?>
<p:tagLst xmlns:a="http://schemas.openxmlformats.org/drawingml/2006/main" xmlns:r="http://schemas.openxmlformats.org/officeDocument/2006/relationships" xmlns:p="http://schemas.openxmlformats.org/presentationml/2006/main">
  <p:tag name="ROLE" val="title"/>
</p:tagLst>
</file>

<file path=ppt/tags/tag5.xml><?xml version="1.0" encoding="utf-8"?>
<p:tagLst xmlns:a="http://schemas.openxmlformats.org/drawingml/2006/main" xmlns:r="http://schemas.openxmlformats.org/officeDocument/2006/relationships" xmlns:p="http://schemas.openxmlformats.org/presentationml/2006/main">
  <p:tag name="ROLE" val="subtitle1"/>
</p:tagLst>
</file>

<file path=ppt/tags/tag6.xml><?xml version="1.0" encoding="utf-8"?>
<p:tagLst xmlns:a="http://schemas.openxmlformats.org/drawingml/2006/main" xmlns:r="http://schemas.openxmlformats.org/officeDocument/2006/relationships" xmlns:p="http://schemas.openxmlformats.org/presentationml/2006/main">
  <p:tag name="ROLE" val="title"/>
</p:tagLst>
</file>

<file path=ppt/tags/tag7.xml><?xml version="1.0" encoding="utf-8"?>
<p:tagLst xmlns:a="http://schemas.openxmlformats.org/drawingml/2006/main" xmlns:r="http://schemas.openxmlformats.org/officeDocument/2006/relationships" xmlns:p="http://schemas.openxmlformats.org/presentationml/2006/main">
  <p:tag name="ROLE" val="subtitle1"/>
</p:tagLst>
</file>

<file path=ppt/tags/tag8.xml><?xml version="1.0" encoding="utf-8"?>
<p:tagLst xmlns:a="http://schemas.openxmlformats.org/drawingml/2006/main" xmlns:r="http://schemas.openxmlformats.org/officeDocument/2006/relationships" xmlns:p="http://schemas.openxmlformats.org/presentationml/2006/main">
  <p:tag name="ROLE" val="title"/>
</p:tagLst>
</file>

<file path=ppt/tags/tag9.xml><?xml version="1.0" encoding="utf-8"?>
<p:tagLst xmlns:a="http://schemas.openxmlformats.org/drawingml/2006/main" xmlns:r="http://schemas.openxmlformats.org/officeDocument/2006/relationships" xmlns:p="http://schemas.openxmlformats.org/presentationml/2006/main">
  <p:tag name="ROLE" val="footer"/>
</p:tagLst>
</file>

<file path=ppt/tags/tag10.xml><?xml version="1.0" encoding="utf-8"?>
<p:tagLst xmlns:a="http://schemas.openxmlformats.org/drawingml/2006/main" xmlns:r="http://schemas.openxmlformats.org/officeDocument/2006/relationships" xmlns:p="http://schemas.openxmlformats.org/presentationml/2006/main">
  <p:tag name="ROLE" val="subtitle1"/>
</p:tagLst>
</file>

<file path=ppt/tags/tag11.xml><?xml version="1.0" encoding="utf-8"?>
<p:tagLst xmlns:a="http://schemas.openxmlformats.org/drawingml/2006/main" xmlns:r="http://schemas.openxmlformats.org/officeDocument/2006/relationships" xmlns:p="http://schemas.openxmlformats.org/presentationml/2006/main">
  <p:tag name="ROLE" val="title"/>
</p:tagLst>
</file>

<file path=ppt/tags/tag12.xml><?xml version="1.0" encoding="utf-8"?>
<p:tagLst xmlns:a="http://schemas.openxmlformats.org/drawingml/2006/main" xmlns:r="http://schemas.openxmlformats.org/officeDocument/2006/relationships" xmlns:p="http://schemas.openxmlformats.org/presentationml/2006/main">
  <p:tag name="ROLE" val="footer"/>
</p:tagLst>
</file>

<file path=ppt/tags/tag13.xml><?xml version="1.0" encoding="utf-8"?>
<p:tagLst xmlns:a="http://schemas.openxmlformats.org/drawingml/2006/main" xmlns:r="http://schemas.openxmlformats.org/officeDocument/2006/relationships" xmlns:p="http://schemas.openxmlformats.org/presentationml/2006/main">
  <p:tag name="ROLE" val="subtitle1"/>
</p:tagLst>
</file>

<file path=ppt/tags/tag14.xml><?xml version="1.0" encoding="utf-8"?>
<p:tagLst xmlns:a="http://schemas.openxmlformats.org/drawingml/2006/main" xmlns:r="http://schemas.openxmlformats.org/officeDocument/2006/relationships" xmlns:p="http://schemas.openxmlformats.org/presentationml/2006/main">
  <p:tag name="ROLE" val="title"/>
</p:tagLst>
</file>

<file path=ppt/tags/tag15.xml><?xml version="1.0" encoding="utf-8"?>
<p:tagLst xmlns:a="http://schemas.openxmlformats.org/drawingml/2006/main" xmlns:r="http://schemas.openxmlformats.org/officeDocument/2006/relationships" xmlns:p="http://schemas.openxmlformats.org/presentationml/2006/main">
  <p:tag name="ROLE" val="footer"/>
</p:tagLst>
</file>

<file path=ppt/tags/tag16.xml><?xml version="1.0" encoding="utf-8"?>
<p:tagLst xmlns:a="http://schemas.openxmlformats.org/drawingml/2006/main" xmlns:r="http://schemas.openxmlformats.org/officeDocument/2006/relationships" xmlns:p="http://schemas.openxmlformats.org/presentationml/2006/main">
  <p:tag name="ROLE" val="subtitle1"/>
</p:tagLst>
</file>

<file path=ppt/tags/tag17.xml><?xml version="1.0" encoding="utf-8"?>
<p:tagLst xmlns:a="http://schemas.openxmlformats.org/drawingml/2006/main" xmlns:r="http://schemas.openxmlformats.org/officeDocument/2006/relationships" xmlns:p="http://schemas.openxmlformats.org/presentationml/2006/main">
  <p:tag name="ROLE" val="title"/>
</p:tagLst>
</file>

<file path=ppt/tags/tag18.xml><?xml version="1.0" encoding="utf-8"?>
<p:tagLst xmlns:a="http://schemas.openxmlformats.org/drawingml/2006/main" xmlns:r="http://schemas.openxmlformats.org/officeDocument/2006/relationships" xmlns:p="http://schemas.openxmlformats.org/presentationml/2006/main">
  <p:tag name="ROLE" val="footer"/>
</p:tagLst>
</file>

<file path=ppt/tags/tag19.xml><?xml version="1.0" encoding="utf-8"?>
<p:tagLst xmlns:a="http://schemas.openxmlformats.org/drawingml/2006/main" xmlns:r="http://schemas.openxmlformats.org/officeDocument/2006/relationships" xmlns:p="http://schemas.openxmlformats.org/presentationml/2006/main">
  <p:tag name="ROLE" val="subtitle1"/>
</p:tagLst>
</file>

<file path=ppt/tags/tag20.xml><?xml version="1.0" encoding="utf-8"?>
<p:tagLst xmlns:a="http://schemas.openxmlformats.org/drawingml/2006/main" xmlns:r="http://schemas.openxmlformats.org/officeDocument/2006/relationships" xmlns:p="http://schemas.openxmlformats.org/presentationml/2006/main">
  <p:tag name="ROLE" val="title"/>
</p:tagLst>
</file>

<file path=ppt/tags/tag21.xml><?xml version="1.0" encoding="utf-8"?>
<p:tagLst xmlns:a="http://schemas.openxmlformats.org/drawingml/2006/main" xmlns:r="http://schemas.openxmlformats.org/officeDocument/2006/relationships" xmlns:p="http://schemas.openxmlformats.org/presentationml/2006/main">
  <p:tag name="ROLE" val="textplaceholder1"/>
</p:tagLst>
</file>

<file path=ppt/tags/tag22.xml><?xml version="1.0" encoding="utf-8"?>
<p:tagLst xmlns:a="http://schemas.openxmlformats.org/drawingml/2006/main" xmlns:r="http://schemas.openxmlformats.org/officeDocument/2006/relationships" xmlns:p="http://schemas.openxmlformats.org/presentationml/2006/main">
  <p:tag name="ROLE" val="footer"/>
</p:tagLst>
</file>

<file path=ppt/tags/tag23.xml><?xml version="1.0" encoding="utf-8"?>
<p:tagLst xmlns:a="http://schemas.openxmlformats.org/drawingml/2006/main" xmlns:r="http://schemas.openxmlformats.org/officeDocument/2006/relationships" xmlns:p="http://schemas.openxmlformats.org/presentationml/2006/main">
  <p:tag name="ROLE" val="subtitle1"/>
</p:tagLst>
</file>

<file path=ppt/tags/tag24.xml><?xml version="1.0" encoding="utf-8"?>
<p:tagLst xmlns:a="http://schemas.openxmlformats.org/drawingml/2006/main" xmlns:r="http://schemas.openxmlformats.org/officeDocument/2006/relationships" xmlns:p="http://schemas.openxmlformats.org/presentationml/2006/main">
  <p:tag name="ROLE" val="title"/>
</p:tagLst>
</file>

<file path=ppt/tags/tag25.xml><?xml version="1.0" encoding="utf-8"?>
<p:tagLst xmlns:a="http://schemas.openxmlformats.org/drawingml/2006/main" xmlns:r="http://schemas.openxmlformats.org/officeDocument/2006/relationships" xmlns:p="http://schemas.openxmlformats.org/presentationml/2006/main">
  <p:tag name="ROLE" val="textplaceholder1"/>
</p:tagLst>
</file>

<file path=ppt/tags/tag26.xml><?xml version="1.0" encoding="utf-8"?>
<p:tagLst xmlns:a="http://schemas.openxmlformats.org/drawingml/2006/main" xmlns:r="http://schemas.openxmlformats.org/officeDocument/2006/relationships" xmlns:p="http://schemas.openxmlformats.org/presentationml/2006/main">
  <p:tag name="ROLE" val="footer"/>
</p:tagLst>
</file>

<file path=ppt/tags/tag27.xml><?xml version="1.0" encoding="utf-8"?>
<p:tagLst xmlns:a="http://schemas.openxmlformats.org/drawingml/2006/main" xmlns:r="http://schemas.openxmlformats.org/officeDocument/2006/relationships" xmlns:p="http://schemas.openxmlformats.org/presentationml/2006/main">
  <p:tag name="ROLE" val="subtitle1"/>
</p:tagLst>
</file>

<file path=ppt/tags/tag28.xml><?xml version="1.0" encoding="utf-8"?>
<p:tagLst xmlns:a="http://schemas.openxmlformats.org/drawingml/2006/main" xmlns:r="http://schemas.openxmlformats.org/officeDocument/2006/relationships" xmlns:p="http://schemas.openxmlformats.org/presentationml/2006/main">
  <p:tag name="ROLE" val="title"/>
</p:tagLst>
</file>

<file path=ppt/tags/tag2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30.xml><?xml version="1.0" encoding="utf-8"?>
<p:tagLst xmlns:a="http://schemas.openxmlformats.org/drawingml/2006/main" xmlns:r="http://schemas.openxmlformats.org/officeDocument/2006/relationships" xmlns:p="http://schemas.openxmlformats.org/presentationml/2006/main">
  <p:tag name="ROLE" val="footer"/>
</p:tagLst>
</file>

<file path=ppt/tags/tag31.xml><?xml version="1.0" encoding="utf-8"?>
<p:tagLst xmlns:a="http://schemas.openxmlformats.org/drawingml/2006/main" xmlns:r="http://schemas.openxmlformats.org/officeDocument/2006/relationships" xmlns:p="http://schemas.openxmlformats.org/presentationml/2006/main">
  <p:tag name="ROLE" val="subtitle1"/>
</p:tagLst>
</file>

<file path=ppt/tags/tag32.xml><?xml version="1.0" encoding="utf-8"?>
<p:tagLst xmlns:a="http://schemas.openxmlformats.org/drawingml/2006/main" xmlns:r="http://schemas.openxmlformats.org/officeDocument/2006/relationships" xmlns:p="http://schemas.openxmlformats.org/presentationml/2006/main">
  <p:tag name="ROLE" val="title"/>
</p:tagLst>
</file>

<file path=ppt/tags/tag33.xml><?xml version="1.0" encoding="utf-8"?>
<p:tagLst xmlns:a="http://schemas.openxmlformats.org/drawingml/2006/main" xmlns:r="http://schemas.openxmlformats.org/officeDocument/2006/relationships" xmlns:p="http://schemas.openxmlformats.org/presentationml/2006/main">
  <p:tag name="ROLE" val="textplaceholder1"/>
</p:tagLst>
</file>

<file path=ppt/tags/tag34.xml><?xml version="1.0" encoding="utf-8"?>
<p:tagLst xmlns:a="http://schemas.openxmlformats.org/drawingml/2006/main" xmlns:r="http://schemas.openxmlformats.org/officeDocument/2006/relationships" xmlns:p="http://schemas.openxmlformats.org/presentationml/2006/main">
  <p:tag name="ROLE" val="subtitle2"/>
</p:tagLst>
</file>

<file path=ppt/tags/tag35.xml><?xml version="1.0" encoding="utf-8"?>
<p:tagLst xmlns:a="http://schemas.openxmlformats.org/drawingml/2006/main" xmlns:r="http://schemas.openxmlformats.org/officeDocument/2006/relationships" xmlns:p="http://schemas.openxmlformats.org/presentationml/2006/main">
  <p:tag name="ROLE" val="textplaceholder2"/>
</p:tagLst>
</file>

<file path=ppt/tags/tag36.xml><?xml version="1.0" encoding="utf-8"?>
<p:tagLst xmlns:a="http://schemas.openxmlformats.org/drawingml/2006/main" xmlns:r="http://schemas.openxmlformats.org/officeDocument/2006/relationships" xmlns:p="http://schemas.openxmlformats.org/presentationml/2006/main">
  <p:tag name="ROLE" val="footer"/>
</p:tagLst>
</file>

<file path=ppt/tags/tag37.xml><?xml version="1.0" encoding="utf-8"?>
<p:tagLst xmlns:a="http://schemas.openxmlformats.org/drawingml/2006/main" xmlns:r="http://schemas.openxmlformats.org/officeDocument/2006/relationships" xmlns:p="http://schemas.openxmlformats.org/presentationml/2006/main">
  <p:tag name="ROLE" val="subtitle1"/>
</p:tagLst>
</file>

<file path=ppt/tags/tag38.xml><?xml version="1.0" encoding="utf-8"?>
<p:tagLst xmlns:a="http://schemas.openxmlformats.org/drawingml/2006/main" xmlns:r="http://schemas.openxmlformats.org/officeDocument/2006/relationships" xmlns:p="http://schemas.openxmlformats.org/presentationml/2006/main">
  <p:tag name="ROLE" val="title"/>
</p:tagLst>
</file>

<file path=ppt/tags/tag3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0.xml><?xml version="1.0" encoding="utf-8"?>
<p:tagLst xmlns:a="http://schemas.openxmlformats.org/drawingml/2006/main" xmlns:r="http://schemas.openxmlformats.org/officeDocument/2006/relationships" xmlns:p="http://schemas.openxmlformats.org/presentationml/2006/main">
  <p:tag name="ROLE" val="subtitle2"/>
</p:tagLst>
</file>

<file path=ppt/tags/tag4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2.xml><?xml version="1.0" encoding="utf-8"?>
<p:tagLst xmlns:a="http://schemas.openxmlformats.org/drawingml/2006/main" xmlns:r="http://schemas.openxmlformats.org/officeDocument/2006/relationships" xmlns:p="http://schemas.openxmlformats.org/presentationml/2006/main">
  <p:tag name="ROLE" val="footer"/>
</p:tagLst>
</file>

<file path=ppt/tags/tag43.xml><?xml version="1.0" encoding="utf-8"?>
<p:tagLst xmlns:a="http://schemas.openxmlformats.org/drawingml/2006/main" xmlns:r="http://schemas.openxmlformats.org/officeDocument/2006/relationships" xmlns:p="http://schemas.openxmlformats.org/presentationml/2006/main">
  <p:tag name="ROLE" val="subtitle1"/>
</p:tagLst>
</file>

<file path=ppt/tags/tag44.xml><?xml version="1.0" encoding="utf-8"?>
<p:tagLst xmlns:a="http://schemas.openxmlformats.org/drawingml/2006/main" xmlns:r="http://schemas.openxmlformats.org/officeDocument/2006/relationships" xmlns:p="http://schemas.openxmlformats.org/presentationml/2006/main">
  <p:tag name="ROLE" val="title"/>
</p:tagLst>
</file>

<file path=ppt/tags/tag45.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6.xml><?xml version="1.0" encoding="utf-8"?>
<p:tagLst xmlns:a="http://schemas.openxmlformats.org/drawingml/2006/main" xmlns:r="http://schemas.openxmlformats.org/officeDocument/2006/relationships" xmlns:p="http://schemas.openxmlformats.org/presentationml/2006/main">
  <p:tag name="ROLE" val="subtitle2"/>
</p:tagLst>
</file>

<file path=ppt/tags/tag47.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8.xml><?xml version="1.0" encoding="utf-8"?>
<p:tagLst xmlns:a="http://schemas.openxmlformats.org/drawingml/2006/main" xmlns:r="http://schemas.openxmlformats.org/officeDocument/2006/relationships" xmlns:p="http://schemas.openxmlformats.org/presentationml/2006/main">
  <p:tag name="ROLE" val="footer"/>
</p:tagLst>
</file>

<file path=ppt/tags/tag49.xml><?xml version="1.0" encoding="utf-8"?>
<p:tagLst xmlns:a="http://schemas.openxmlformats.org/drawingml/2006/main" xmlns:r="http://schemas.openxmlformats.org/officeDocument/2006/relationships" xmlns:p="http://schemas.openxmlformats.org/presentationml/2006/main">
  <p:tag name="ROLE" val="subtitle1"/>
</p:tagLst>
</file>

<file path=ppt/tags/tag50.xml><?xml version="1.0" encoding="utf-8"?>
<p:tagLst xmlns:a="http://schemas.openxmlformats.org/drawingml/2006/main" xmlns:r="http://schemas.openxmlformats.org/officeDocument/2006/relationships" xmlns:p="http://schemas.openxmlformats.org/presentationml/2006/main">
  <p:tag name="ROLE" val="title"/>
</p:tagLst>
</file>

<file path=ppt/tags/tag51.xml><?xml version="1.0" encoding="utf-8"?>
<p:tagLst xmlns:a="http://schemas.openxmlformats.org/drawingml/2006/main" xmlns:r="http://schemas.openxmlformats.org/officeDocument/2006/relationships" xmlns:p="http://schemas.openxmlformats.org/presentationml/2006/main">
  <p:tag name="ROLE" val="textplaceholder1"/>
</p:tagLst>
</file>

<file path=ppt/tags/tag52.xml><?xml version="1.0" encoding="utf-8"?>
<p:tagLst xmlns:a="http://schemas.openxmlformats.org/drawingml/2006/main" xmlns:r="http://schemas.openxmlformats.org/officeDocument/2006/relationships" xmlns:p="http://schemas.openxmlformats.org/presentationml/2006/main">
  <p:tag name="ROLE" val="subtitle2"/>
</p:tagLst>
</file>

<file path=ppt/tags/tag53.xml><?xml version="1.0" encoding="utf-8"?>
<p:tagLst xmlns:a="http://schemas.openxmlformats.org/drawingml/2006/main" xmlns:r="http://schemas.openxmlformats.org/officeDocument/2006/relationships" xmlns:p="http://schemas.openxmlformats.org/presentationml/2006/main">
  <p:tag name="ROLE" val="textplaceholder2"/>
</p:tagLst>
</file>

<file path=ppt/tags/tag54.xml><?xml version="1.0" encoding="utf-8"?>
<p:tagLst xmlns:a="http://schemas.openxmlformats.org/drawingml/2006/main" xmlns:r="http://schemas.openxmlformats.org/officeDocument/2006/relationships" xmlns:p="http://schemas.openxmlformats.org/presentationml/2006/main">
  <p:tag name="ROLE" val="subtitle3"/>
</p:tagLst>
</file>

<file path=ppt/tags/tag55.xml><?xml version="1.0" encoding="utf-8"?>
<p:tagLst xmlns:a="http://schemas.openxmlformats.org/drawingml/2006/main" xmlns:r="http://schemas.openxmlformats.org/officeDocument/2006/relationships" xmlns:p="http://schemas.openxmlformats.org/presentationml/2006/main">
  <p:tag name="ROLE" val="textplaceholder3"/>
</p:tagLst>
</file>

<file path=ppt/tags/tag56.xml><?xml version="1.0" encoding="utf-8"?>
<p:tagLst xmlns:a="http://schemas.openxmlformats.org/drawingml/2006/main" xmlns:r="http://schemas.openxmlformats.org/officeDocument/2006/relationships" xmlns:p="http://schemas.openxmlformats.org/presentationml/2006/main">
  <p:tag name="ROLE" val="footer"/>
</p:tagLst>
</file>

<file path=ppt/tags/tag57.xml><?xml version="1.0" encoding="utf-8"?>
<p:tagLst xmlns:a="http://schemas.openxmlformats.org/drawingml/2006/main" xmlns:r="http://schemas.openxmlformats.org/officeDocument/2006/relationships" xmlns:p="http://schemas.openxmlformats.org/presentationml/2006/main">
  <p:tag name="ROLE" val="subtitle1"/>
</p:tagLst>
</file>

<file path=ppt/tags/tag58.xml><?xml version="1.0" encoding="utf-8"?>
<p:tagLst xmlns:a="http://schemas.openxmlformats.org/drawingml/2006/main" xmlns:r="http://schemas.openxmlformats.org/officeDocument/2006/relationships" xmlns:p="http://schemas.openxmlformats.org/presentationml/2006/main">
  <p:tag name="ROLE" val="title"/>
</p:tagLst>
</file>

<file path=ppt/tags/tag5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60.xml><?xml version="1.0" encoding="utf-8"?>
<p:tagLst xmlns:a="http://schemas.openxmlformats.org/drawingml/2006/main" xmlns:r="http://schemas.openxmlformats.org/officeDocument/2006/relationships" xmlns:p="http://schemas.openxmlformats.org/presentationml/2006/main">
  <p:tag name="ROLE" val="subtitle2"/>
</p:tagLst>
</file>

<file path=ppt/tags/tag6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62.xml><?xml version="1.0" encoding="utf-8"?>
<p:tagLst xmlns:a="http://schemas.openxmlformats.org/drawingml/2006/main" xmlns:r="http://schemas.openxmlformats.org/officeDocument/2006/relationships" xmlns:p="http://schemas.openxmlformats.org/presentationml/2006/main">
  <p:tag name="ROLE" val="subtitle3"/>
</p:tagLst>
</file>

<file path=ppt/tags/tag63.xml><?xml version="1.0" encoding="utf-8"?>
<p:tagLst xmlns:a="http://schemas.openxmlformats.org/drawingml/2006/main" xmlns:r="http://schemas.openxmlformats.org/officeDocument/2006/relationships" xmlns:p="http://schemas.openxmlformats.org/presentationml/2006/main">
  <p:tag name="ROLE" val="textplaceholder3"/>
</p:tagLst>
</file>

<file path=ppt/tags/tag64.xml><?xml version="1.0" encoding="utf-8"?>
<p:tagLst xmlns:a="http://schemas.openxmlformats.org/drawingml/2006/main" xmlns:r="http://schemas.openxmlformats.org/officeDocument/2006/relationships" xmlns:p="http://schemas.openxmlformats.org/presentationml/2006/main">
  <p:tag name="ROLE" val="footer"/>
</p:tagLst>
</file>

<file path=ppt/tags/tag65.xml><?xml version="1.0" encoding="utf-8"?>
<p:tagLst xmlns:a="http://schemas.openxmlformats.org/drawingml/2006/main" xmlns:r="http://schemas.openxmlformats.org/officeDocument/2006/relationships" xmlns:p="http://schemas.openxmlformats.org/presentationml/2006/main">
  <p:tag name="ROLE" val="subtitle1"/>
</p:tagLst>
</file>

<file path=ppt/tags/tag66.xml><?xml version="1.0" encoding="utf-8"?>
<p:tagLst xmlns:a="http://schemas.openxmlformats.org/drawingml/2006/main" xmlns:r="http://schemas.openxmlformats.org/officeDocument/2006/relationships" xmlns:p="http://schemas.openxmlformats.org/presentationml/2006/main">
  <p:tag name="ROLE" val="title"/>
</p:tagLst>
</file>

<file path=ppt/tags/tag67.xml><?xml version="1.0" encoding="utf-8"?>
<p:tagLst xmlns:a="http://schemas.openxmlformats.org/drawingml/2006/main" xmlns:r="http://schemas.openxmlformats.org/officeDocument/2006/relationships" xmlns:p="http://schemas.openxmlformats.org/presentationml/2006/main">
  <p:tag name="ROLE" val="textplaceholder1"/>
</p:tagLst>
</file>

<file path=ppt/tags/tag68.xml><?xml version="1.0" encoding="utf-8"?>
<p:tagLst xmlns:a="http://schemas.openxmlformats.org/drawingml/2006/main" xmlns:r="http://schemas.openxmlformats.org/officeDocument/2006/relationships" xmlns:p="http://schemas.openxmlformats.org/presentationml/2006/main">
  <p:tag name="ROLE" val="subtitle2"/>
</p:tagLst>
</file>

<file path=ppt/tags/tag69.xml><?xml version="1.0" encoding="utf-8"?>
<p:tagLst xmlns:a="http://schemas.openxmlformats.org/drawingml/2006/main" xmlns:r="http://schemas.openxmlformats.org/officeDocument/2006/relationships" xmlns:p="http://schemas.openxmlformats.org/presentationml/2006/main">
  <p:tag name="ROLE" val="textplaceholder2"/>
</p:tagLst>
</file>

<file path=ppt/tags/tag70.xml><?xml version="1.0" encoding="utf-8"?>
<p:tagLst xmlns:a="http://schemas.openxmlformats.org/drawingml/2006/main" xmlns:r="http://schemas.openxmlformats.org/officeDocument/2006/relationships" xmlns:p="http://schemas.openxmlformats.org/presentationml/2006/main">
  <p:tag name="ROLE" val="subtitle3"/>
</p:tagLst>
</file>

<file path=ppt/tags/tag71.xml><?xml version="1.0" encoding="utf-8"?>
<p:tagLst xmlns:a="http://schemas.openxmlformats.org/drawingml/2006/main" xmlns:r="http://schemas.openxmlformats.org/officeDocument/2006/relationships" xmlns:p="http://schemas.openxmlformats.org/presentationml/2006/main">
  <p:tag name="ROLE" val="textplaceholder3"/>
</p:tagLst>
</file>

<file path=ppt/tags/tag72.xml><?xml version="1.0" encoding="utf-8"?>
<p:tagLst xmlns:a="http://schemas.openxmlformats.org/drawingml/2006/main" xmlns:r="http://schemas.openxmlformats.org/officeDocument/2006/relationships" xmlns:p="http://schemas.openxmlformats.org/presentationml/2006/main">
  <p:tag name="ROLE" val="footer"/>
</p:tagLst>
</file>

<file path=ppt/tags/tag73.xml><?xml version="1.0" encoding="utf-8"?>
<p:tagLst xmlns:a="http://schemas.openxmlformats.org/drawingml/2006/main" xmlns:r="http://schemas.openxmlformats.org/officeDocument/2006/relationships" xmlns:p="http://schemas.openxmlformats.org/presentationml/2006/main">
  <p:tag name="ROLE" val="subtitle1"/>
</p:tagLst>
</file>

<file path=ppt/tags/tag74.xml><?xml version="1.0" encoding="utf-8"?>
<p:tagLst xmlns:a="http://schemas.openxmlformats.org/drawingml/2006/main" xmlns:r="http://schemas.openxmlformats.org/officeDocument/2006/relationships" xmlns:p="http://schemas.openxmlformats.org/presentationml/2006/main">
  <p:tag name="ROLE" val="title"/>
</p:tagLst>
</file>

<file path=ppt/tags/tag75.xml><?xml version="1.0" encoding="utf-8"?>
<p:tagLst xmlns:a="http://schemas.openxmlformats.org/drawingml/2006/main" xmlns:r="http://schemas.openxmlformats.org/officeDocument/2006/relationships" xmlns:p="http://schemas.openxmlformats.org/presentationml/2006/main">
  <p:tag name="ROLE" val="textplaceholder1"/>
</p:tagLst>
</file>

<file path=ppt/tags/tag76.xml><?xml version="1.0" encoding="utf-8"?>
<p:tagLst xmlns:a="http://schemas.openxmlformats.org/drawingml/2006/main" xmlns:r="http://schemas.openxmlformats.org/officeDocument/2006/relationships" xmlns:p="http://schemas.openxmlformats.org/presentationml/2006/main">
  <p:tag name="ROLE" val="subtitle2"/>
</p:tagLst>
</file>

<file path=ppt/tags/tag77.xml><?xml version="1.0" encoding="utf-8"?>
<p:tagLst xmlns:a="http://schemas.openxmlformats.org/drawingml/2006/main" xmlns:r="http://schemas.openxmlformats.org/officeDocument/2006/relationships" xmlns:p="http://schemas.openxmlformats.org/presentationml/2006/main">
  <p:tag name="ROLE" val="textplaceholder2"/>
</p:tagLst>
</file>

<file path=ppt/tags/tag78.xml><?xml version="1.0" encoding="utf-8"?>
<p:tagLst xmlns:a="http://schemas.openxmlformats.org/drawingml/2006/main" xmlns:r="http://schemas.openxmlformats.org/officeDocument/2006/relationships" xmlns:p="http://schemas.openxmlformats.org/presentationml/2006/main">
  <p:tag name="ROLE" val="subtitle3"/>
</p:tagLst>
</file>

<file path=ppt/tags/tag79.xml><?xml version="1.0" encoding="utf-8"?>
<p:tagLst xmlns:a="http://schemas.openxmlformats.org/drawingml/2006/main" xmlns:r="http://schemas.openxmlformats.org/officeDocument/2006/relationships" xmlns:p="http://schemas.openxmlformats.org/presentationml/2006/main">
  <p:tag name="ROLE" val="textplaceholder3"/>
</p:tagLst>
</file>

<file path=ppt/tags/tag80.xml><?xml version="1.0" encoding="utf-8"?>
<p:tagLst xmlns:a="http://schemas.openxmlformats.org/drawingml/2006/main" xmlns:r="http://schemas.openxmlformats.org/officeDocument/2006/relationships" xmlns:p="http://schemas.openxmlformats.org/presentationml/2006/main">
  <p:tag name="ROLE" val="subtitle4"/>
</p:tagLst>
</file>

<file path=ppt/tags/tag81.xml><?xml version="1.0" encoding="utf-8"?>
<p:tagLst xmlns:a="http://schemas.openxmlformats.org/drawingml/2006/main" xmlns:r="http://schemas.openxmlformats.org/officeDocument/2006/relationships" xmlns:p="http://schemas.openxmlformats.org/presentationml/2006/main">
  <p:tag name="ROLE" val="textplaceholder4"/>
</p:tagLst>
</file>

<file path=ppt/tags/tag82.xml><?xml version="1.0" encoding="utf-8"?>
<p:tagLst xmlns:a="http://schemas.openxmlformats.org/drawingml/2006/main" xmlns:r="http://schemas.openxmlformats.org/officeDocument/2006/relationships" xmlns:p="http://schemas.openxmlformats.org/presentationml/2006/main">
  <p:tag name="ROLE" val="footer"/>
</p:tagLst>
</file>

<file path=ppt/tags/tag83.xml><?xml version="1.0" encoding="utf-8"?>
<p:tagLst xmlns:a="http://schemas.openxmlformats.org/drawingml/2006/main" xmlns:r="http://schemas.openxmlformats.org/officeDocument/2006/relationships" xmlns:p="http://schemas.openxmlformats.org/presentationml/2006/main">
  <p:tag name="ROLE" val="subtitle1"/>
</p:tagLst>
</file>

<file path=ppt/tags/tag84.xml><?xml version="1.0" encoding="utf-8"?>
<p:tagLst xmlns:a="http://schemas.openxmlformats.org/drawingml/2006/main" xmlns:r="http://schemas.openxmlformats.org/officeDocument/2006/relationships" xmlns:p="http://schemas.openxmlformats.org/presentationml/2006/main">
  <p:tag name="ROLE" val="title"/>
</p:tagLst>
</file>

<file path=ppt/tags/tag85.xml><?xml version="1.0" encoding="utf-8"?>
<p:tagLst xmlns:a="http://schemas.openxmlformats.org/drawingml/2006/main" xmlns:r="http://schemas.openxmlformats.org/officeDocument/2006/relationships" xmlns:p="http://schemas.openxmlformats.org/presentationml/2006/main">
  <p:tag name="ROLE" val="textplaceholder1"/>
</p:tagLst>
</file>

<file path=ppt/tags/tag86.xml><?xml version="1.0" encoding="utf-8"?>
<p:tagLst xmlns:a="http://schemas.openxmlformats.org/drawingml/2006/main" xmlns:r="http://schemas.openxmlformats.org/officeDocument/2006/relationships" xmlns:p="http://schemas.openxmlformats.org/presentationml/2006/main">
  <p:tag name="ROLE" val="subtitle2"/>
</p:tagLst>
</file>

<file path=ppt/tags/tag87.xml><?xml version="1.0" encoding="utf-8"?>
<p:tagLst xmlns:a="http://schemas.openxmlformats.org/drawingml/2006/main" xmlns:r="http://schemas.openxmlformats.org/officeDocument/2006/relationships" xmlns:p="http://schemas.openxmlformats.org/presentationml/2006/main">
  <p:tag name="ROLE" val="textplaceholder2"/>
</p:tagLst>
</file>

<file path=ppt/tags/tag88.xml><?xml version="1.0" encoding="utf-8"?>
<p:tagLst xmlns:a="http://schemas.openxmlformats.org/drawingml/2006/main" xmlns:r="http://schemas.openxmlformats.org/officeDocument/2006/relationships" xmlns:p="http://schemas.openxmlformats.org/presentationml/2006/main">
  <p:tag name="ROLE" val="subtitle3"/>
</p:tagLst>
</file>

<file path=ppt/tags/tag89.xml><?xml version="1.0" encoding="utf-8"?>
<p:tagLst xmlns:a="http://schemas.openxmlformats.org/drawingml/2006/main" xmlns:r="http://schemas.openxmlformats.org/officeDocument/2006/relationships" xmlns:p="http://schemas.openxmlformats.org/presentationml/2006/main">
  <p:tag name="ROLE" val="textplaceholder3"/>
</p:tagLst>
</file>

<file path=ppt/tags/tag90.xml><?xml version="1.0" encoding="utf-8"?>
<p:tagLst xmlns:a="http://schemas.openxmlformats.org/drawingml/2006/main" xmlns:r="http://schemas.openxmlformats.org/officeDocument/2006/relationships" xmlns:p="http://schemas.openxmlformats.org/presentationml/2006/main">
  <p:tag name="ROLE" val="subtitle4"/>
</p:tagLst>
</file>

<file path=ppt/tags/tag91.xml><?xml version="1.0" encoding="utf-8"?>
<p:tagLst xmlns:a="http://schemas.openxmlformats.org/drawingml/2006/main" xmlns:r="http://schemas.openxmlformats.org/officeDocument/2006/relationships" xmlns:p="http://schemas.openxmlformats.org/presentationml/2006/main">
  <p:tag name="ROLE" val="textplaceholder4"/>
</p:tagLst>
</file>

<file path=ppt/tags/tag92.xml><?xml version="1.0" encoding="utf-8"?>
<p:tagLst xmlns:a="http://schemas.openxmlformats.org/drawingml/2006/main" xmlns:r="http://schemas.openxmlformats.org/officeDocument/2006/relationships" xmlns:p="http://schemas.openxmlformats.org/presentationml/2006/main">
  <p:tag name="ROLE" val="footer"/>
</p:tagLst>
</file>

<file path=ppt/tags/tag93.xml><?xml version="1.0" encoding="utf-8"?>
<p:tagLst xmlns:a="http://schemas.openxmlformats.org/drawingml/2006/main" xmlns:r="http://schemas.openxmlformats.org/officeDocument/2006/relationships" xmlns:p="http://schemas.openxmlformats.org/presentationml/2006/main">
  <p:tag name="ROLE" val="title"/>
</p:tagLst>
</file>

<file path=ppt/tags/tag94.xml><?xml version="1.0" encoding="utf-8"?>
<p:tagLst xmlns:a="http://schemas.openxmlformats.org/drawingml/2006/main" xmlns:r="http://schemas.openxmlformats.org/officeDocument/2006/relationships" xmlns:p="http://schemas.openxmlformats.org/presentationml/2006/main">
  <p:tag name="ROLE" val="subtitle5"/>
</p:tagLst>
</file>

<file path=ppt/tags/tag95.xml><?xml version="1.0" encoding="utf-8"?>
<p:tagLst xmlns:a="http://schemas.openxmlformats.org/drawingml/2006/main" xmlns:r="http://schemas.openxmlformats.org/officeDocument/2006/relationships" xmlns:p="http://schemas.openxmlformats.org/presentationml/2006/main">
  <p:tag name="ROLE" val="subtitle6"/>
</p:tagLst>
</file>

<file path=ppt/tags/tag96.xml><?xml version="1.0" encoding="utf-8"?>
<p:tagLst xmlns:a="http://schemas.openxmlformats.org/drawingml/2006/main" xmlns:r="http://schemas.openxmlformats.org/officeDocument/2006/relationships" xmlns:p="http://schemas.openxmlformats.org/presentationml/2006/main">
  <p:tag name="ROLE" val="subtitle7"/>
</p:tagLst>
</file>

<file path=ppt/tags/tag97.xml><?xml version="1.0" encoding="utf-8"?>
<p:tagLst xmlns:a="http://schemas.openxmlformats.org/drawingml/2006/main" xmlns:r="http://schemas.openxmlformats.org/officeDocument/2006/relationships" xmlns:p="http://schemas.openxmlformats.org/presentationml/2006/main">
  <p:tag name="ROLE" val="subtitle8"/>
</p:tagLst>
</file>

<file path=ppt/tags/tag98.xml><?xml version="1.0" encoding="utf-8"?>
<p:tagLst xmlns:a="http://schemas.openxmlformats.org/drawingml/2006/main" xmlns:r="http://schemas.openxmlformats.org/officeDocument/2006/relationships" xmlns:p="http://schemas.openxmlformats.org/presentationml/2006/main">
  <p:tag name="ROLE" val="subtitle1"/>
</p:tagLst>
</file>

<file path=ppt/tags/tag99.xml><?xml version="1.0" encoding="utf-8"?>
<p:tagLst xmlns:a="http://schemas.openxmlformats.org/drawingml/2006/main" xmlns:r="http://schemas.openxmlformats.org/officeDocument/2006/relationships" xmlns:p="http://schemas.openxmlformats.org/presentationml/2006/main">
  <p:tag name="ROLE" val="subtitle2"/>
</p:tagLst>
</file>

<file path=ppt/tags/tag100.xml><?xml version="1.0" encoding="utf-8"?>
<p:tagLst xmlns:a="http://schemas.openxmlformats.org/drawingml/2006/main" xmlns:r="http://schemas.openxmlformats.org/officeDocument/2006/relationships" xmlns:p="http://schemas.openxmlformats.org/presentationml/2006/main">
  <p:tag name="ROLE" val="subtitle3"/>
</p:tagLst>
</file>

<file path=ppt/tags/tag101.xml><?xml version="1.0" encoding="utf-8"?>
<p:tagLst xmlns:a="http://schemas.openxmlformats.org/drawingml/2006/main" xmlns:r="http://schemas.openxmlformats.org/officeDocument/2006/relationships" xmlns:p="http://schemas.openxmlformats.org/presentationml/2006/main">
  <p:tag name="ROLE" val="subtitle4"/>
</p:tagLst>
</file>

<file path=ppt/tags/tag102.xml><?xml version="1.0" encoding="utf-8"?>
<p:tagLst xmlns:a="http://schemas.openxmlformats.org/drawingml/2006/main" xmlns:r="http://schemas.openxmlformats.org/officeDocument/2006/relationships" xmlns:p="http://schemas.openxmlformats.org/presentationml/2006/main">
  <p:tag name="ROLE" val="footer"/>
</p:tagLst>
</file>

<file path=ppt/tags/tag103.xml><?xml version="1.0" encoding="utf-8"?>
<p:tagLst xmlns:a="http://schemas.openxmlformats.org/drawingml/2006/main" xmlns:r="http://schemas.openxmlformats.org/officeDocument/2006/relationships" xmlns:p="http://schemas.openxmlformats.org/presentationml/2006/main">
  <p:tag name="ROLE" val="title"/>
</p:tagLst>
</file>

<file path=ppt/tags/tag104.xml><?xml version="1.0" encoding="utf-8"?>
<p:tagLst xmlns:a="http://schemas.openxmlformats.org/drawingml/2006/main" xmlns:r="http://schemas.openxmlformats.org/officeDocument/2006/relationships" xmlns:p="http://schemas.openxmlformats.org/presentationml/2006/main">
  <p:tag name="ROLE" val="subtitle1"/>
</p:tagLst>
</file>

<file path=ppt/tags/tag105.xml><?xml version="1.0" encoding="utf-8"?>
<p:tagLst xmlns:a="http://schemas.openxmlformats.org/drawingml/2006/main" xmlns:r="http://schemas.openxmlformats.org/officeDocument/2006/relationships" xmlns:p="http://schemas.openxmlformats.org/presentationml/2006/main">
  <p:tag name="ROLE" val="subtitle2"/>
</p:tagLst>
</file>

<file path=ppt/tags/tag106.xml><?xml version="1.0" encoding="utf-8"?>
<p:tagLst xmlns:a="http://schemas.openxmlformats.org/drawingml/2006/main" xmlns:r="http://schemas.openxmlformats.org/officeDocument/2006/relationships" xmlns:p="http://schemas.openxmlformats.org/presentationml/2006/main">
  <p:tag name="ROLE" val="subtitle3"/>
</p:tagLst>
</file>

<file path=ppt/tags/tag107.xml><?xml version="1.0" encoding="utf-8"?>
<p:tagLst xmlns:a="http://schemas.openxmlformats.org/drawingml/2006/main" xmlns:r="http://schemas.openxmlformats.org/officeDocument/2006/relationships" xmlns:p="http://schemas.openxmlformats.org/presentationml/2006/main">
  <p:tag name="ROLE" val="subtitle4"/>
</p:tagLst>
</file>

<file path=ppt/tags/tag108.xml><?xml version="1.0" encoding="utf-8"?>
<p:tagLst xmlns:a="http://schemas.openxmlformats.org/drawingml/2006/main" xmlns:r="http://schemas.openxmlformats.org/officeDocument/2006/relationships" xmlns:p="http://schemas.openxmlformats.org/presentationml/2006/main">
  <p:tag name="ROLE" val="footer"/>
</p:tagLst>
</file>

<file path=ppt/tags/tag109.xml><?xml version="1.0" encoding="utf-8"?>
<p:tagLst xmlns:a="http://schemas.openxmlformats.org/drawingml/2006/main" xmlns:r="http://schemas.openxmlformats.org/officeDocument/2006/relationships" xmlns:p="http://schemas.openxmlformats.org/presentationml/2006/main">
  <p:tag name="ROLE" val="title"/>
</p:tagLst>
</file>

<file path=ppt/tags/tag110.xml><?xml version="1.0" encoding="utf-8"?>
<p:tagLst xmlns:a="http://schemas.openxmlformats.org/drawingml/2006/main" xmlns:r="http://schemas.openxmlformats.org/officeDocument/2006/relationships" xmlns:p="http://schemas.openxmlformats.org/presentationml/2006/main">
  <p:tag name="ROLE" val="subtitle5"/>
</p:tagLst>
</file>

<file path=ppt/tags/tag111.xml><?xml version="1.0" encoding="utf-8"?>
<p:tagLst xmlns:a="http://schemas.openxmlformats.org/drawingml/2006/main" xmlns:r="http://schemas.openxmlformats.org/officeDocument/2006/relationships" xmlns:p="http://schemas.openxmlformats.org/presentationml/2006/main">
  <p:tag name="ROLE" val="subtitle6"/>
</p:tagLst>
</file>

<file path=ppt/tags/tag112.xml><?xml version="1.0" encoding="utf-8"?>
<p:tagLst xmlns:a="http://schemas.openxmlformats.org/drawingml/2006/main" xmlns:r="http://schemas.openxmlformats.org/officeDocument/2006/relationships" xmlns:p="http://schemas.openxmlformats.org/presentationml/2006/main">
  <p:tag name="ROLE" val="subtitle7"/>
</p:tagLst>
</file>

<file path=ppt/tags/tag113.xml><?xml version="1.0" encoding="utf-8"?>
<p:tagLst xmlns:a="http://schemas.openxmlformats.org/drawingml/2006/main" xmlns:r="http://schemas.openxmlformats.org/officeDocument/2006/relationships" xmlns:p="http://schemas.openxmlformats.org/presentationml/2006/main">
  <p:tag name="ROLE" val="subtitle8"/>
</p:tagLst>
</file>

<file path=ppt/tags/tag114.xml><?xml version="1.0" encoding="utf-8"?>
<p:tagLst xmlns:a="http://schemas.openxmlformats.org/drawingml/2006/main" xmlns:r="http://schemas.openxmlformats.org/officeDocument/2006/relationships" xmlns:p="http://schemas.openxmlformats.org/presentationml/2006/main">
  <p:tag name="ROLE" val="subtitle1"/>
</p:tagLst>
</file>

<file path=ppt/tags/tag115.xml><?xml version="1.0" encoding="utf-8"?>
<p:tagLst xmlns:a="http://schemas.openxmlformats.org/drawingml/2006/main" xmlns:r="http://schemas.openxmlformats.org/officeDocument/2006/relationships" xmlns:p="http://schemas.openxmlformats.org/presentationml/2006/main">
  <p:tag name="ROLE" val="subtitle2"/>
</p:tagLst>
</file>

<file path=ppt/tags/tag116.xml><?xml version="1.0" encoding="utf-8"?>
<p:tagLst xmlns:a="http://schemas.openxmlformats.org/drawingml/2006/main" xmlns:r="http://schemas.openxmlformats.org/officeDocument/2006/relationships" xmlns:p="http://schemas.openxmlformats.org/presentationml/2006/main">
  <p:tag name="ROLE" val="subtitle3"/>
</p:tagLst>
</file>

<file path=ppt/tags/tag117.xml><?xml version="1.0" encoding="utf-8"?>
<p:tagLst xmlns:a="http://schemas.openxmlformats.org/drawingml/2006/main" xmlns:r="http://schemas.openxmlformats.org/officeDocument/2006/relationships" xmlns:p="http://schemas.openxmlformats.org/presentationml/2006/main">
  <p:tag name="ROLE" val="subtitle4"/>
</p:tagLst>
</file>

<file path=ppt/tags/tag118.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19.xml><?xml version="1.0" encoding="utf-8"?>
<p:tagLst xmlns:a="http://schemas.openxmlformats.org/drawingml/2006/main" xmlns:r="http://schemas.openxmlformats.org/officeDocument/2006/relationships" xmlns:p="http://schemas.openxmlformats.org/presentationml/2006/main">
  <p:tag name="ROLE" val="footer"/>
</p:tagLst>
</file>

<file path=ppt/tags/tag120.xml><?xml version="1.0" encoding="utf-8"?>
<p:tagLst xmlns:a="http://schemas.openxmlformats.org/drawingml/2006/main" xmlns:r="http://schemas.openxmlformats.org/officeDocument/2006/relationships" xmlns:p="http://schemas.openxmlformats.org/presentationml/2006/main">
  <p:tag name="ROLE" val="title"/>
</p:tagLst>
</file>

<file path=ppt/tags/tag12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122.xml><?xml version="1.0" encoding="utf-8"?>
<p:tagLst xmlns:a="http://schemas.openxmlformats.org/drawingml/2006/main" xmlns:r="http://schemas.openxmlformats.org/officeDocument/2006/relationships" xmlns:p="http://schemas.openxmlformats.org/presentationml/2006/main">
  <p:tag name="ROLE" val="textplaceholder4"/>
</p:tagLst>
</file>

<file path=ppt/tags/tag123.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24.xml><?xml version="1.0" encoding="utf-8"?>
<p:tagLst xmlns:a="http://schemas.openxmlformats.org/drawingml/2006/main" xmlns:r="http://schemas.openxmlformats.org/officeDocument/2006/relationships" xmlns:p="http://schemas.openxmlformats.org/presentationml/2006/main">
  <p:tag name="ROLE" val="textplaceholder3"/>
</p:tagLst>
</file>

<file path=ppt/tags/tag125.xml><?xml version="1.0" encoding="utf-8"?>
<p:tagLst xmlns:a="http://schemas.openxmlformats.org/drawingml/2006/main" xmlns:r="http://schemas.openxmlformats.org/officeDocument/2006/relationships" xmlns:p="http://schemas.openxmlformats.org/presentationml/2006/main">
  <p:tag name="ROLE" val="textplaceholder5"/>
</p:tagLst>
</file>

<file path=ppt/tags/tag126.xml><?xml version="1.0" encoding="utf-8"?>
<p:tagLst xmlns:a="http://schemas.openxmlformats.org/drawingml/2006/main" xmlns:r="http://schemas.openxmlformats.org/officeDocument/2006/relationships" xmlns:p="http://schemas.openxmlformats.org/presentationml/2006/main">
  <p:tag name="ROLE" val="footer"/>
</p:tagLst>
</file>

<file path=ppt/tags/tag127.xml><?xml version="1.0" encoding="utf-8"?>
<p:tagLst xmlns:a="http://schemas.openxmlformats.org/drawingml/2006/main" xmlns:r="http://schemas.openxmlformats.org/officeDocument/2006/relationships" xmlns:p="http://schemas.openxmlformats.org/presentationml/2006/main">
  <p:tag name="ROLE" val="title"/>
</p:tagLst>
</file>

<file path=ppt/tags/tag128.xml><?xml version="1.0" encoding="utf-8"?>
<p:tagLst xmlns:a="http://schemas.openxmlformats.org/drawingml/2006/main" xmlns:r="http://schemas.openxmlformats.org/officeDocument/2006/relationships" xmlns:p="http://schemas.openxmlformats.org/presentationml/2006/main">
  <p:tag name="ROLE" val="textplaceholder4"/>
</p:tagLst>
</file>

<file path=ppt/tags/tag129.xml><?xml version="1.0" encoding="utf-8"?>
<p:tagLst xmlns:a="http://schemas.openxmlformats.org/drawingml/2006/main" xmlns:r="http://schemas.openxmlformats.org/officeDocument/2006/relationships" xmlns:p="http://schemas.openxmlformats.org/presentationml/2006/main">
  <p:tag name="ROLE" val="textplaceholder5"/>
</p:tagLst>
</file>

<file path=ppt/tags/tag130.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3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132.xml><?xml version="1.0" encoding="utf-8"?>
<p:tagLst xmlns:a="http://schemas.openxmlformats.org/drawingml/2006/main" xmlns:r="http://schemas.openxmlformats.org/officeDocument/2006/relationships" xmlns:p="http://schemas.openxmlformats.org/presentationml/2006/main">
  <p:tag name="ROLE" val="textplaceholder3"/>
</p:tagLst>
</file>

<file path=ppt/tags/tag133.xml><?xml version="1.0" encoding="utf-8"?>
<p:tagLst xmlns:a="http://schemas.openxmlformats.org/drawingml/2006/main" xmlns:r="http://schemas.openxmlformats.org/officeDocument/2006/relationships" xmlns:p="http://schemas.openxmlformats.org/presentationml/2006/main">
  <p:tag name="ROLE" val="footer"/>
</p:tagLst>
</file>

<file path=ppt/tags/tag134.xml><?xml version="1.0" encoding="utf-8"?>
<p:tagLst xmlns:a="http://schemas.openxmlformats.org/drawingml/2006/main" xmlns:r="http://schemas.openxmlformats.org/officeDocument/2006/relationships" xmlns:p="http://schemas.openxmlformats.org/presentationml/2006/main">
  <p:tag name="ROLE" val="title"/>
</p:tagLst>
</file>

<file path=ppt/tags/tag135.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36.xml><?xml version="1.0" encoding="utf-8"?>
<p:tagLst xmlns:a="http://schemas.openxmlformats.org/drawingml/2006/main" xmlns:r="http://schemas.openxmlformats.org/officeDocument/2006/relationships" xmlns:p="http://schemas.openxmlformats.org/presentationml/2006/main">
  <p:tag name="ROLE" val="footer"/>
</p:tagLst>
</file>

<file path=ppt/tags/tag137.xml><?xml version="1.0" encoding="utf-8"?>
<p:tagLst xmlns:a="http://schemas.openxmlformats.org/drawingml/2006/main" xmlns:r="http://schemas.openxmlformats.org/officeDocument/2006/relationships" xmlns:p="http://schemas.openxmlformats.org/presentationml/2006/main">
  <p:tag name="ROLE" val="title"/>
</p:tagLst>
</file>

<file path=ppt/tags/tag138.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39.xml><?xml version="1.0" encoding="utf-8"?>
<p:tagLst xmlns:a="http://schemas.openxmlformats.org/drawingml/2006/main" xmlns:r="http://schemas.openxmlformats.org/officeDocument/2006/relationships" xmlns:p="http://schemas.openxmlformats.org/presentationml/2006/main">
  <p:tag name="ROLE" val="footer"/>
</p:tagLst>
</file>

<file path=ppt/tags/tag140.xml><?xml version="1.0" encoding="utf-8"?>
<p:tagLst xmlns:a="http://schemas.openxmlformats.org/drawingml/2006/main" xmlns:r="http://schemas.openxmlformats.org/officeDocument/2006/relationships" xmlns:p="http://schemas.openxmlformats.org/presentationml/2006/main">
  <p:tag name="ROLE" val="title"/>
</p:tagLst>
</file>

<file path=ppt/tags/tag141.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42.xml><?xml version="1.0" encoding="utf-8"?>
<p:tagLst xmlns:a="http://schemas.openxmlformats.org/drawingml/2006/main" xmlns:r="http://schemas.openxmlformats.org/officeDocument/2006/relationships" xmlns:p="http://schemas.openxmlformats.org/presentationml/2006/main">
  <p:tag name="ROLE" val="textplaceholder2"/>
</p:tagLst>
</file>

<file path=ppt/tags/tag143.xml><?xml version="1.0" encoding="utf-8"?>
<p:tagLst xmlns:a="http://schemas.openxmlformats.org/drawingml/2006/main" xmlns:r="http://schemas.openxmlformats.org/officeDocument/2006/relationships" xmlns:p="http://schemas.openxmlformats.org/presentationml/2006/main">
  <p:tag name="ROLE" val="subtitle1"/>
</p:tagLst>
</file>

<file path=ppt/tags/tag144.xml><?xml version="1.0" encoding="utf-8"?>
<p:tagLst xmlns:a="http://schemas.openxmlformats.org/drawingml/2006/main" xmlns:r="http://schemas.openxmlformats.org/officeDocument/2006/relationships" xmlns:p="http://schemas.openxmlformats.org/presentationml/2006/main">
  <p:tag name="ROLE" val="subtitle2"/>
</p:tagLst>
</file>

<file path=ppt/tags/tag145.xml><?xml version="1.0" encoding="utf-8"?>
<p:tagLst xmlns:a="http://schemas.openxmlformats.org/drawingml/2006/main" xmlns:r="http://schemas.openxmlformats.org/officeDocument/2006/relationships" xmlns:p="http://schemas.openxmlformats.org/presentationml/2006/main">
  <p:tag name="ROLE" val="percent1"/>
</p:tagLst>
</file>

<file path=ppt/tags/tag146.xml><?xml version="1.0" encoding="utf-8"?>
<p:tagLst xmlns:a="http://schemas.openxmlformats.org/drawingml/2006/main" xmlns:r="http://schemas.openxmlformats.org/officeDocument/2006/relationships" xmlns:p="http://schemas.openxmlformats.org/presentationml/2006/main">
  <p:tag name="ROLE" val="percent2"/>
</p:tagLst>
</file>

<file path=ppt/tags/tag147.xml><?xml version="1.0" encoding="utf-8"?>
<p:tagLst xmlns:a="http://schemas.openxmlformats.org/drawingml/2006/main" xmlns:r="http://schemas.openxmlformats.org/officeDocument/2006/relationships" xmlns:p="http://schemas.openxmlformats.org/presentationml/2006/main">
  <p:tag name="ROLE" val="footer"/>
</p:tagLst>
</file>

<file path=ppt/tags/tag148.xml><?xml version="1.0" encoding="utf-8"?>
<p:tagLst xmlns:a="http://schemas.openxmlformats.org/drawingml/2006/main" xmlns:r="http://schemas.openxmlformats.org/officeDocument/2006/relationships" xmlns:p="http://schemas.openxmlformats.org/presentationml/2006/main">
  <p:tag name="ROLE" val="title"/>
</p:tagLst>
</file>

<file path=ppt/tags/tag14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50.xml><?xml version="1.0" encoding="utf-8"?>
<p:tagLst xmlns:a="http://schemas.openxmlformats.org/drawingml/2006/main" xmlns:r="http://schemas.openxmlformats.org/officeDocument/2006/relationships" xmlns:p="http://schemas.openxmlformats.org/presentationml/2006/main">
  <p:tag name="ROLE" val="textplaceholder2"/>
</p:tagLst>
</file>

<file path=ppt/tags/tag151.xml><?xml version="1.0" encoding="utf-8"?>
<p:tagLst xmlns:a="http://schemas.openxmlformats.org/drawingml/2006/main" xmlns:r="http://schemas.openxmlformats.org/officeDocument/2006/relationships" xmlns:p="http://schemas.openxmlformats.org/presentationml/2006/main">
  <p:tag name="ROLE" val="subtitle1"/>
</p:tagLst>
</file>

<file path=ppt/tags/tag152.xml><?xml version="1.0" encoding="utf-8"?>
<p:tagLst xmlns:a="http://schemas.openxmlformats.org/drawingml/2006/main" xmlns:r="http://schemas.openxmlformats.org/officeDocument/2006/relationships" xmlns:p="http://schemas.openxmlformats.org/presentationml/2006/main">
  <p:tag name="ROLE" val="subtitle2"/>
</p:tagLst>
</file>

<file path=ppt/tags/tag153.xml><?xml version="1.0" encoding="utf-8"?>
<p:tagLst xmlns:a="http://schemas.openxmlformats.org/drawingml/2006/main" xmlns:r="http://schemas.openxmlformats.org/officeDocument/2006/relationships" xmlns:p="http://schemas.openxmlformats.org/presentationml/2006/main">
  <p:tag name="ROLE" val="textplaceholder3"/>
</p:tagLst>
</file>

<file path=ppt/tags/tag154.xml><?xml version="1.0" encoding="utf-8"?>
<p:tagLst xmlns:a="http://schemas.openxmlformats.org/drawingml/2006/main" xmlns:r="http://schemas.openxmlformats.org/officeDocument/2006/relationships" xmlns:p="http://schemas.openxmlformats.org/presentationml/2006/main">
  <p:tag name="ROLE" val="subtitle3"/>
</p:tagLst>
</file>

<file path=ppt/tags/tag155.xml><?xml version="1.0" encoding="utf-8"?>
<p:tagLst xmlns:a="http://schemas.openxmlformats.org/drawingml/2006/main" xmlns:r="http://schemas.openxmlformats.org/officeDocument/2006/relationships" xmlns:p="http://schemas.openxmlformats.org/presentationml/2006/main">
  <p:tag name="ROLE" val="percent1"/>
</p:tagLst>
</file>

<file path=ppt/tags/tag156.xml><?xml version="1.0" encoding="utf-8"?>
<p:tagLst xmlns:a="http://schemas.openxmlformats.org/drawingml/2006/main" xmlns:r="http://schemas.openxmlformats.org/officeDocument/2006/relationships" xmlns:p="http://schemas.openxmlformats.org/presentationml/2006/main">
  <p:tag name="ROLE" val="percent2"/>
</p:tagLst>
</file>

<file path=ppt/tags/tag157.xml><?xml version="1.0" encoding="utf-8"?>
<p:tagLst xmlns:a="http://schemas.openxmlformats.org/drawingml/2006/main" xmlns:r="http://schemas.openxmlformats.org/officeDocument/2006/relationships" xmlns:p="http://schemas.openxmlformats.org/presentationml/2006/main">
  <p:tag name="ROLE" val="percent3"/>
</p:tagLst>
</file>

<file path=ppt/tags/tag158.xml><?xml version="1.0" encoding="utf-8"?>
<p:tagLst xmlns:a="http://schemas.openxmlformats.org/drawingml/2006/main" xmlns:r="http://schemas.openxmlformats.org/officeDocument/2006/relationships" xmlns:p="http://schemas.openxmlformats.org/presentationml/2006/main">
  <p:tag name="ROLE" val="footer"/>
</p:tagLst>
</file>

<file path=ppt/tags/tag159.xml><?xml version="1.0" encoding="utf-8"?>
<p:tagLst xmlns:a="http://schemas.openxmlformats.org/drawingml/2006/main" xmlns:r="http://schemas.openxmlformats.org/officeDocument/2006/relationships" xmlns:p="http://schemas.openxmlformats.org/presentationml/2006/main">
  <p:tag name="ROLE" val="title"/>
</p:tagLst>
</file>

<file path=ppt/tags/tag160.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6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162.xml><?xml version="1.0" encoding="utf-8"?>
<p:tagLst xmlns:a="http://schemas.openxmlformats.org/drawingml/2006/main" xmlns:r="http://schemas.openxmlformats.org/officeDocument/2006/relationships" xmlns:p="http://schemas.openxmlformats.org/presentationml/2006/main">
  <p:tag name="ROLE" val="subtitle1"/>
</p:tagLst>
</file>

<file path=ppt/tags/tag163.xml><?xml version="1.0" encoding="utf-8"?>
<p:tagLst xmlns:a="http://schemas.openxmlformats.org/drawingml/2006/main" xmlns:r="http://schemas.openxmlformats.org/officeDocument/2006/relationships" xmlns:p="http://schemas.openxmlformats.org/presentationml/2006/main">
  <p:tag name="ROLE" val="subtitle2"/>
</p:tagLst>
</file>

<file path=ppt/tags/tag164.xml><?xml version="1.0" encoding="utf-8"?>
<p:tagLst xmlns:a="http://schemas.openxmlformats.org/drawingml/2006/main" xmlns:r="http://schemas.openxmlformats.org/officeDocument/2006/relationships" xmlns:p="http://schemas.openxmlformats.org/presentationml/2006/main">
  <p:tag name="ROLE" val="textplaceholder3"/>
</p:tagLst>
</file>

<file path=ppt/tags/tag165.xml><?xml version="1.0" encoding="utf-8"?>
<p:tagLst xmlns:a="http://schemas.openxmlformats.org/drawingml/2006/main" xmlns:r="http://schemas.openxmlformats.org/officeDocument/2006/relationships" xmlns:p="http://schemas.openxmlformats.org/presentationml/2006/main">
  <p:tag name="ROLE" val="subtitle3"/>
</p:tagLst>
</file>

<file path=ppt/tags/tag166.xml><?xml version="1.0" encoding="utf-8"?>
<p:tagLst xmlns:a="http://schemas.openxmlformats.org/drawingml/2006/main" xmlns:r="http://schemas.openxmlformats.org/officeDocument/2006/relationships" xmlns:p="http://schemas.openxmlformats.org/presentationml/2006/main">
  <p:tag name="ROLE" val="textplaceholder4"/>
</p:tagLst>
</file>

<file path=ppt/tags/tag167.xml><?xml version="1.0" encoding="utf-8"?>
<p:tagLst xmlns:a="http://schemas.openxmlformats.org/drawingml/2006/main" xmlns:r="http://schemas.openxmlformats.org/officeDocument/2006/relationships" xmlns:p="http://schemas.openxmlformats.org/presentationml/2006/main">
  <p:tag name="ROLE" val="subtitle4"/>
</p:tagLst>
</file>

<file path=ppt/tags/tag168.xml><?xml version="1.0" encoding="utf-8"?>
<p:tagLst xmlns:a="http://schemas.openxmlformats.org/drawingml/2006/main" xmlns:r="http://schemas.openxmlformats.org/officeDocument/2006/relationships" xmlns:p="http://schemas.openxmlformats.org/presentationml/2006/main">
  <p:tag name="ROLE" val="percent1"/>
</p:tagLst>
</file>

<file path=ppt/tags/tag169.xml><?xml version="1.0" encoding="utf-8"?>
<p:tagLst xmlns:a="http://schemas.openxmlformats.org/drawingml/2006/main" xmlns:r="http://schemas.openxmlformats.org/officeDocument/2006/relationships" xmlns:p="http://schemas.openxmlformats.org/presentationml/2006/main">
  <p:tag name="ROLE" val="percent2"/>
</p:tagLst>
</file>

<file path=ppt/tags/tag170.xml><?xml version="1.0" encoding="utf-8"?>
<p:tagLst xmlns:a="http://schemas.openxmlformats.org/drawingml/2006/main" xmlns:r="http://schemas.openxmlformats.org/officeDocument/2006/relationships" xmlns:p="http://schemas.openxmlformats.org/presentationml/2006/main">
  <p:tag name="ROLE" val="percent3"/>
</p:tagLst>
</file>

<file path=ppt/tags/tag171.xml><?xml version="1.0" encoding="utf-8"?>
<p:tagLst xmlns:a="http://schemas.openxmlformats.org/drawingml/2006/main" xmlns:r="http://schemas.openxmlformats.org/officeDocument/2006/relationships" xmlns:p="http://schemas.openxmlformats.org/presentationml/2006/main">
  <p:tag name="ROLE" val="percent4"/>
</p:tagLst>
</file>

<file path=ppt/tags/tag172.xml><?xml version="1.0" encoding="utf-8"?>
<p:tagLst xmlns:a="http://schemas.openxmlformats.org/drawingml/2006/main" xmlns:r="http://schemas.openxmlformats.org/officeDocument/2006/relationships" xmlns:p="http://schemas.openxmlformats.org/presentationml/2006/main">
  <p:tag name="ROLE" val="footer"/>
</p:tagLst>
</file>

<file path=ppt/tags/tag173.xml><?xml version="1.0" encoding="utf-8"?>
<p:tagLst xmlns:a="http://schemas.openxmlformats.org/drawingml/2006/main" xmlns:r="http://schemas.openxmlformats.org/officeDocument/2006/relationships" xmlns:p="http://schemas.openxmlformats.org/presentationml/2006/main">
  <p:tag name="ROLE" val="title"/>
</p:tagLst>
</file>

<file path=ppt/tags/tag174.xml><?xml version="1.0" encoding="utf-8"?>
<p:tagLst xmlns:a="http://schemas.openxmlformats.org/drawingml/2006/main" xmlns:r="http://schemas.openxmlformats.org/officeDocument/2006/relationships" xmlns:p="http://schemas.openxmlformats.org/presentationml/2006/main">
  <p:tag name="ROLE" val="subtitle1"/>
</p:tagLst>
</file>

<file path=ppt/tags/tag175.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76.xml><?xml version="1.0" encoding="utf-8"?>
<p:tagLst xmlns:a="http://schemas.openxmlformats.org/drawingml/2006/main" xmlns:r="http://schemas.openxmlformats.org/officeDocument/2006/relationships" xmlns:p="http://schemas.openxmlformats.org/presentationml/2006/main">
  <p:tag name="ROLE" val="footer"/>
</p:tagLst>
</file>

<file path=ppt/tags/tag177.xml><?xml version="1.0" encoding="utf-8"?>
<p:tagLst xmlns:a="http://schemas.openxmlformats.org/drawingml/2006/main" xmlns:r="http://schemas.openxmlformats.org/officeDocument/2006/relationships" xmlns:p="http://schemas.openxmlformats.org/presentationml/2006/main">
  <p:tag name="ROLE" val="title"/>
</p:tagLst>
</file>

<file path=ppt/tags/tag178.xml><?xml version="1.0" encoding="utf-8"?>
<p:tagLst xmlns:a="http://schemas.openxmlformats.org/drawingml/2006/main" xmlns:r="http://schemas.openxmlformats.org/officeDocument/2006/relationships" xmlns:p="http://schemas.openxmlformats.org/presentationml/2006/main">
  <p:tag name="ROLE" val="subtitle1"/>
</p:tagLst>
</file>

<file path=ppt/tags/tag17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80.xml><?xml version="1.0" encoding="utf-8"?>
<p:tagLst xmlns:a="http://schemas.openxmlformats.org/drawingml/2006/main" xmlns:r="http://schemas.openxmlformats.org/officeDocument/2006/relationships" xmlns:p="http://schemas.openxmlformats.org/presentationml/2006/main">
  <p:tag name="ROLE" val="footer"/>
</p:tagLst>
</file>

<file path=ppt/tags/tag181.xml><?xml version="1.0" encoding="utf-8"?>
<p:tagLst xmlns:a="http://schemas.openxmlformats.org/drawingml/2006/main" xmlns:r="http://schemas.openxmlformats.org/officeDocument/2006/relationships" xmlns:p="http://schemas.openxmlformats.org/presentationml/2006/main">
  <p:tag name="ROLE" val="title"/>
</p:tagLst>
</file>

<file path=ppt/tags/tag182.xml><?xml version="1.0" encoding="utf-8"?>
<p:tagLst xmlns:a="http://schemas.openxmlformats.org/drawingml/2006/main" xmlns:r="http://schemas.openxmlformats.org/officeDocument/2006/relationships" xmlns:p="http://schemas.openxmlformats.org/presentationml/2006/main">
  <p:tag name="ROLE" val="subtitle1"/>
</p:tagLst>
</file>

<file path=ppt/tags/tag183.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84.xml><?xml version="1.0" encoding="utf-8"?>
<p:tagLst xmlns:a="http://schemas.openxmlformats.org/drawingml/2006/main" xmlns:r="http://schemas.openxmlformats.org/officeDocument/2006/relationships" xmlns:p="http://schemas.openxmlformats.org/presentationml/2006/main">
  <p:tag name="ROLE" val="footer"/>
</p:tagLst>
</file>

<file path=ppt/tags/tag185.xml><?xml version="1.0" encoding="utf-8"?>
<p:tagLst xmlns:a="http://schemas.openxmlformats.org/drawingml/2006/main" xmlns:r="http://schemas.openxmlformats.org/officeDocument/2006/relationships" xmlns:p="http://schemas.openxmlformats.org/presentationml/2006/main">
  <p:tag name="ROLE" val="title"/>
</p:tagLst>
</file>

<file path=ppt/tags/tag186.xml><?xml version="1.0" encoding="utf-8"?>
<p:tagLst xmlns:a="http://schemas.openxmlformats.org/drawingml/2006/main" xmlns:r="http://schemas.openxmlformats.org/officeDocument/2006/relationships" xmlns:p="http://schemas.openxmlformats.org/presentationml/2006/main">
  <p:tag name="ROLE" val="subtitle1"/>
</p:tagLst>
</file>

<file path=ppt/tags/tag187.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88.xml><?xml version="1.0" encoding="utf-8"?>
<p:tagLst xmlns:a="http://schemas.openxmlformats.org/drawingml/2006/main" xmlns:r="http://schemas.openxmlformats.org/officeDocument/2006/relationships" xmlns:p="http://schemas.openxmlformats.org/presentationml/2006/main">
  <p:tag name="ROLE" val="footer"/>
</p:tagLst>
</file>

<file path=ppt/tags/tag189.xml><?xml version="1.0" encoding="utf-8"?>
<p:tagLst xmlns:a="http://schemas.openxmlformats.org/drawingml/2006/main" xmlns:r="http://schemas.openxmlformats.org/officeDocument/2006/relationships" xmlns:p="http://schemas.openxmlformats.org/presentationml/2006/main">
  <p:tag name="ROLE" val="title"/>
</p:tagLst>
</file>

<file path=ppt/tags/tag190.xml><?xml version="1.0" encoding="utf-8"?>
<p:tagLst xmlns:a="http://schemas.openxmlformats.org/drawingml/2006/main" xmlns:r="http://schemas.openxmlformats.org/officeDocument/2006/relationships" xmlns:p="http://schemas.openxmlformats.org/presentationml/2006/main">
  <p:tag name="ROLE" val="textplaceholder1"/>
</p:tagLst>
</file>

<file path=ppt/tags/tag19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192.xml><?xml version="1.0" encoding="utf-8"?>
<p:tagLst xmlns:a="http://schemas.openxmlformats.org/drawingml/2006/main" xmlns:r="http://schemas.openxmlformats.org/officeDocument/2006/relationships" xmlns:p="http://schemas.openxmlformats.org/presentationml/2006/main">
  <p:tag name="ROLE" val="subtitle1"/>
</p:tagLst>
</file>

<file path=ppt/tags/tag193.xml><?xml version="1.0" encoding="utf-8"?>
<p:tagLst xmlns:a="http://schemas.openxmlformats.org/drawingml/2006/main" xmlns:r="http://schemas.openxmlformats.org/officeDocument/2006/relationships" xmlns:p="http://schemas.openxmlformats.org/presentationml/2006/main">
  <p:tag name="ROLE" val="subtitle2"/>
</p:tagLst>
</file>

<file path=ppt/tags/tag194.xml><?xml version="1.0" encoding="utf-8"?>
<p:tagLst xmlns:a="http://schemas.openxmlformats.org/drawingml/2006/main" xmlns:r="http://schemas.openxmlformats.org/officeDocument/2006/relationships" xmlns:p="http://schemas.openxmlformats.org/presentationml/2006/main">
  <p:tag name="ROLE" val="textplaceholder3"/>
</p:tagLst>
</file>

<file path=ppt/tags/tag195.xml><?xml version="1.0" encoding="utf-8"?>
<p:tagLst xmlns:a="http://schemas.openxmlformats.org/drawingml/2006/main" xmlns:r="http://schemas.openxmlformats.org/officeDocument/2006/relationships" xmlns:p="http://schemas.openxmlformats.org/presentationml/2006/main">
  <p:tag name="ROLE" val="subtitle3"/>
</p:tagLst>
</file>

<file path=ppt/tags/tag196.xml><?xml version="1.0" encoding="utf-8"?>
<p:tagLst xmlns:a="http://schemas.openxmlformats.org/drawingml/2006/main" xmlns:r="http://schemas.openxmlformats.org/officeDocument/2006/relationships" xmlns:p="http://schemas.openxmlformats.org/presentationml/2006/main">
  <p:tag name="ROLE" val="milestone1"/>
</p:tagLst>
</file>

<file path=ppt/tags/tag197.xml><?xml version="1.0" encoding="utf-8"?>
<p:tagLst xmlns:a="http://schemas.openxmlformats.org/drawingml/2006/main" xmlns:r="http://schemas.openxmlformats.org/officeDocument/2006/relationships" xmlns:p="http://schemas.openxmlformats.org/presentationml/2006/main">
  <p:tag name="ROLE" val="milestone2"/>
</p:tagLst>
</file>

<file path=ppt/tags/tag198.xml><?xml version="1.0" encoding="utf-8"?>
<p:tagLst xmlns:a="http://schemas.openxmlformats.org/drawingml/2006/main" xmlns:r="http://schemas.openxmlformats.org/officeDocument/2006/relationships" xmlns:p="http://schemas.openxmlformats.org/presentationml/2006/main">
  <p:tag name="ROLE" val="milestone3"/>
</p:tagLst>
</file>

<file path=ppt/tags/tag199.xml><?xml version="1.0" encoding="utf-8"?>
<p:tagLst xmlns:a="http://schemas.openxmlformats.org/drawingml/2006/main" xmlns:r="http://schemas.openxmlformats.org/officeDocument/2006/relationships" xmlns:p="http://schemas.openxmlformats.org/presentationml/2006/main">
  <p:tag name="ROLE" val="footer"/>
</p:tagLst>
</file>

<file path=ppt/tags/tag200.xml><?xml version="1.0" encoding="utf-8"?>
<p:tagLst xmlns:a="http://schemas.openxmlformats.org/drawingml/2006/main" xmlns:r="http://schemas.openxmlformats.org/officeDocument/2006/relationships" xmlns:p="http://schemas.openxmlformats.org/presentationml/2006/main">
  <p:tag name="ROLE" val="title"/>
</p:tagLst>
</file>

<file path=ppt/tags/tag201.xml><?xml version="1.0" encoding="utf-8"?>
<p:tagLst xmlns:a="http://schemas.openxmlformats.org/drawingml/2006/main" xmlns:r="http://schemas.openxmlformats.org/officeDocument/2006/relationships" xmlns:p="http://schemas.openxmlformats.org/presentationml/2006/main">
  <p:tag name="ROLE" val="textplaceholder1"/>
</p:tagLst>
</file>

<file path=ppt/tags/tag202.xml><?xml version="1.0" encoding="utf-8"?>
<p:tagLst xmlns:a="http://schemas.openxmlformats.org/drawingml/2006/main" xmlns:r="http://schemas.openxmlformats.org/officeDocument/2006/relationships" xmlns:p="http://schemas.openxmlformats.org/presentationml/2006/main">
  <p:tag name="ROLE" val="textplaceholder2"/>
</p:tagLst>
</file>

<file path=ppt/tags/tag203.xml><?xml version="1.0" encoding="utf-8"?>
<p:tagLst xmlns:a="http://schemas.openxmlformats.org/drawingml/2006/main" xmlns:r="http://schemas.openxmlformats.org/officeDocument/2006/relationships" xmlns:p="http://schemas.openxmlformats.org/presentationml/2006/main">
  <p:tag name="ROLE" val="subtitle1"/>
</p:tagLst>
</file>

<file path=ppt/tags/tag204.xml><?xml version="1.0" encoding="utf-8"?>
<p:tagLst xmlns:a="http://schemas.openxmlformats.org/drawingml/2006/main" xmlns:r="http://schemas.openxmlformats.org/officeDocument/2006/relationships" xmlns:p="http://schemas.openxmlformats.org/presentationml/2006/main">
  <p:tag name="ROLE" val="subtitle2"/>
</p:tagLst>
</file>

<file path=ppt/tags/tag205.xml><?xml version="1.0" encoding="utf-8"?>
<p:tagLst xmlns:a="http://schemas.openxmlformats.org/drawingml/2006/main" xmlns:r="http://schemas.openxmlformats.org/officeDocument/2006/relationships" xmlns:p="http://schemas.openxmlformats.org/presentationml/2006/main">
  <p:tag name="ROLE" val="textplaceholder3"/>
</p:tagLst>
</file>

<file path=ppt/tags/tag206.xml><?xml version="1.0" encoding="utf-8"?>
<p:tagLst xmlns:a="http://schemas.openxmlformats.org/drawingml/2006/main" xmlns:r="http://schemas.openxmlformats.org/officeDocument/2006/relationships" xmlns:p="http://schemas.openxmlformats.org/presentationml/2006/main">
  <p:tag name="ROLE" val="subtitle3"/>
</p:tagLst>
</file>

<file path=ppt/tags/tag207.xml><?xml version="1.0" encoding="utf-8"?>
<p:tagLst xmlns:a="http://schemas.openxmlformats.org/drawingml/2006/main" xmlns:r="http://schemas.openxmlformats.org/officeDocument/2006/relationships" xmlns:p="http://schemas.openxmlformats.org/presentationml/2006/main">
  <p:tag name="ROLE" val="milestone1"/>
</p:tagLst>
</file>

<file path=ppt/tags/tag208.xml><?xml version="1.0" encoding="utf-8"?>
<p:tagLst xmlns:a="http://schemas.openxmlformats.org/drawingml/2006/main" xmlns:r="http://schemas.openxmlformats.org/officeDocument/2006/relationships" xmlns:p="http://schemas.openxmlformats.org/presentationml/2006/main">
  <p:tag name="ROLE" val="milestone2"/>
</p:tagLst>
</file>

<file path=ppt/tags/tag209.xml><?xml version="1.0" encoding="utf-8"?>
<p:tagLst xmlns:a="http://schemas.openxmlformats.org/drawingml/2006/main" xmlns:r="http://schemas.openxmlformats.org/officeDocument/2006/relationships" xmlns:p="http://schemas.openxmlformats.org/presentationml/2006/main">
  <p:tag name="ROLE" val="milestone3"/>
</p:tagLst>
</file>

<file path=ppt/tags/tag210.xml><?xml version="1.0" encoding="utf-8"?>
<p:tagLst xmlns:a="http://schemas.openxmlformats.org/drawingml/2006/main" xmlns:r="http://schemas.openxmlformats.org/officeDocument/2006/relationships" xmlns:p="http://schemas.openxmlformats.org/presentationml/2006/main">
  <p:tag name="ROLE" val="textplaceholder4"/>
</p:tagLst>
</file>

<file path=ppt/tags/tag211.xml><?xml version="1.0" encoding="utf-8"?>
<p:tagLst xmlns:a="http://schemas.openxmlformats.org/drawingml/2006/main" xmlns:r="http://schemas.openxmlformats.org/officeDocument/2006/relationships" xmlns:p="http://schemas.openxmlformats.org/presentationml/2006/main">
  <p:tag name="ROLE" val="subtitle4"/>
</p:tagLst>
</file>

<file path=ppt/tags/tag212.xml><?xml version="1.0" encoding="utf-8"?>
<p:tagLst xmlns:a="http://schemas.openxmlformats.org/drawingml/2006/main" xmlns:r="http://schemas.openxmlformats.org/officeDocument/2006/relationships" xmlns:p="http://schemas.openxmlformats.org/presentationml/2006/main">
  <p:tag name="ROLE" val="milestone4"/>
</p:tagLst>
</file>

<file path=ppt/tags/tag213.xml><?xml version="1.0" encoding="utf-8"?>
<p:tagLst xmlns:a="http://schemas.openxmlformats.org/drawingml/2006/main" xmlns:r="http://schemas.openxmlformats.org/officeDocument/2006/relationships" xmlns:p="http://schemas.openxmlformats.org/presentationml/2006/main">
  <p:tag name="ROLE" val="footer"/>
</p:tagLst>
</file>

<file path=ppt/tags/tag214.xml><?xml version="1.0" encoding="utf-8"?>
<p:tagLst xmlns:a="http://schemas.openxmlformats.org/drawingml/2006/main" xmlns:r="http://schemas.openxmlformats.org/officeDocument/2006/relationships" xmlns:p="http://schemas.openxmlformats.org/presentationml/2006/main">
  <p:tag name="ROLE" val="title"/>
</p:tagLst>
</file>

<file path=ppt/tags/tag215.xml><?xml version="1.0" encoding="utf-8"?>
<p:tagLst xmlns:a="http://schemas.openxmlformats.org/drawingml/2006/main" xmlns:r="http://schemas.openxmlformats.org/officeDocument/2006/relationships" xmlns:p="http://schemas.openxmlformats.org/presentationml/2006/main">
  <p:tag name="ROLE" val="textplaceholder1"/>
</p:tagLst>
</file>

<file path=ppt/tags/tag216.xml><?xml version="1.0" encoding="utf-8"?>
<p:tagLst xmlns:a="http://schemas.openxmlformats.org/drawingml/2006/main" xmlns:r="http://schemas.openxmlformats.org/officeDocument/2006/relationships" xmlns:p="http://schemas.openxmlformats.org/presentationml/2006/main">
  <p:tag name="ROLE" val="textplaceholder2"/>
</p:tagLst>
</file>

<file path=ppt/tags/tag217.xml><?xml version="1.0" encoding="utf-8"?>
<p:tagLst xmlns:a="http://schemas.openxmlformats.org/drawingml/2006/main" xmlns:r="http://schemas.openxmlformats.org/officeDocument/2006/relationships" xmlns:p="http://schemas.openxmlformats.org/presentationml/2006/main">
  <p:tag name="ROLE" val="subtitle1"/>
</p:tagLst>
</file>

<file path=ppt/tags/tag218.xml><?xml version="1.0" encoding="utf-8"?>
<p:tagLst xmlns:a="http://schemas.openxmlformats.org/drawingml/2006/main" xmlns:r="http://schemas.openxmlformats.org/officeDocument/2006/relationships" xmlns:p="http://schemas.openxmlformats.org/presentationml/2006/main">
  <p:tag name="ROLE" val="subtitle2"/>
</p:tagLst>
</file>

<file path=ppt/tags/tag219.xml><?xml version="1.0" encoding="utf-8"?>
<p:tagLst xmlns:a="http://schemas.openxmlformats.org/drawingml/2006/main" xmlns:r="http://schemas.openxmlformats.org/officeDocument/2006/relationships" xmlns:p="http://schemas.openxmlformats.org/presentationml/2006/main">
  <p:tag name="ROLE" val="textplaceholder3"/>
</p:tagLst>
</file>

<file path=ppt/tags/tag220.xml><?xml version="1.0" encoding="utf-8"?>
<p:tagLst xmlns:a="http://schemas.openxmlformats.org/drawingml/2006/main" xmlns:r="http://schemas.openxmlformats.org/officeDocument/2006/relationships" xmlns:p="http://schemas.openxmlformats.org/presentationml/2006/main">
  <p:tag name="ROLE" val="subtitle3"/>
</p:tagLst>
</file>

<file path=ppt/tags/tag221.xml><?xml version="1.0" encoding="utf-8"?>
<p:tagLst xmlns:a="http://schemas.openxmlformats.org/drawingml/2006/main" xmlns:r="http://schemas.openxmlformats.org/officeDocument/2006/relationships" xmlns:p="http://schemas.openxmlformats.org/presentationml/2006/main">
  <p:tag name="ROLE" val="milestone1"/>
</p:tagLst>
</file>

<file path=ppt/tags/tag222.xml><?xml version="1.0" encoding="utf-8"?>
<p:tagLst xmlns:a="http://schemas.openxmlformats.org/drawingml/2006/main" xmlns:r="http://schemas.openxmlformats.org/officeDocument/2006/relationships" xmlns:p="http://schemas.openxmlformats.org/presentationml/2006/main">
  <p:tag name="ROLE" val="milestone2"/>
</p:tagLst>
</file>

<file path=ppt/tags/tag223.xml><?xml version="1.0" encoding="utf-8"?>
<p:tagLst xmlns:a="http://schemas.openxmlformats.org/drawingml/2006/main" xmlns:r="http://schemas.openxmlformats.org/officeDocument/2006/relationships" xmlns:p="http://schemas.openxmlformats.org/presentationml/2006/main">
  <p:tag name="ROLE" val="milestone3"/>
</p:tagLst>
</file>

<file path=ppt/tags/tag224.xml><?xml version="1.0" encoding="utf-8"?>
<p:tagLst xmlns:a="http://schemas.openxmlformats.org/drawingml/2006/main" xmlns:r="http://schemas.openxmlformats.org/officeDocument/2006/relationships" xmlns:p="http://schemas.openxmlformats.org/presentationml/2006/main">
  <p:tag name="ROLE" val="textplaceholder5"/>
</p:tagLst>
</file>

<file path=ppt/tags/tag225.xml><?xml version="1.0" encoding="utf-8"?>
<p:tagLst xmlns:a="http://schemas.openxmlformats.org/drawingml/2006/main" xmlns:r="http://schemas.openxmlformats.org/officeDocument/2006/relationships" xmlns:p="http://schemas.openxmlformats.org/presentationml/2006/main">
  <p:tag name="ROLE" val="subtitle5"/>
</p:tagLst>
</file>

<file path=ppt/tags/tag226.xml><?xml version="1.0" encoding="utf-8"?>
<p:tagLst xmlns:a="http://schemas.openxmlformats.org/drawingml/2006/main" xmlns:r="http://schemas.openxmlformats.org/officeDocument/2006/relationships" xmlns:p="http://schemas.openxmlformats.org/presentationml/2006/main">
  <p:tag name="ROLE" val="milestone5"/>
</p:tagLst>
</file>

<file path=ppt/tags/tag227.xml><?xml version="1.0" encoding="utf-8"?>
<p:tagLst xmlns:a="http://schemas.openxmlformats.org/drawingml/2006/main" xmlns:r="http://schemas.openxmlformats.org/officeDocument/2006/relationships" xmlns:p="http://schemas.openxmlformats.org/presentationml/2006/main">
  <p:tag name="ROLE" val="textplaceholder4"/>
</p:tagLst>
</file>

<file path=ppt/tags/tag228.xml><?xml version="1.0" encoding="utf-8"?>
<p:tagLst xmlns:a="http://schemas.openxmlformats.org/drawingml/2006/main" xmlns:r="http://schemas.openxmlformats.org/officeDocument/2006/relationships" xmlns:p="http://schemas.openxmlformats.org/presentationml/2006/main">
  <p:tag name="ROLE" val="subtitle4"/>
</p:tagLst>
</file>

<file path=ppt/tags/tag229.xml><?xml version="1.0" encoding="utf-8"?>
<p:tagLst xmlns:a="http://schemas.openxmlformats.org/drawingml/2006/main" xmlns:r="http://schemas.openxmlformats.org/officeDocument/2006/relationships" xmlns:p="http://schemas.openxmlformats.org/presentationml/2006/main">
  <p:tag name="ROLE" val="milestone4"/>
</p:tagLst>
</file>

<file path=ppt/tags/tag230.xml><?xml version="1.0" encoding="utf-8"?>
<p:tagLst xmlns:a="http://schemas.openxmlformats.org/drawingml/2006/main" xmlns:r="http://schemas.openxmlformats.org/officeDocument/2006/relationships" xmlns:p="http://schemas.openxmlformats.org/presentationml/2006/main">
  <p:tag name="ROLE" val="footer"/>
</p:tagLst>
</file>

<file path=ppt/tags/tag231.xml><?xml version="1.0" encoding="utf-8"?>
<p:tagLst xmlns:a="http://schemas.openxmlformats.org/drawingml/2006/main" xmlns:r="http://schemas.openxmlformats.org/officeDocument/2006/relationships" xmlns:p="http://schemas.openxmlformats.org/presentationml/2006/main">
  <p:tag name="ROLE" val="title"/>
</p:tagLst>
</file>

<file path=ppt/tags/tag232.xml><?xml version="1.0" encoding="utf-8"?>
<p:tagLst xmlns:a="http://schemas.openxmlformats.org/drawingml/2006/main" xmlns:r="http://schemas.openxmlformats.org/officeDocument/2006/relationships" xmlns:p="http://schemas.openxmlformats.org/presentationml/2006/main">
  <p:tag name="ROLE" val="textplaceholder1"/>
</p:tagLst>
</file>

<file path=ppt/tags/tag233.xml><?xml version="1.0" encoding="utf-8"?>
<p:tagLst xmlns:a="http://schemas.openxmlformats.org/drawingml/2006/main" xmlns:r="http://schemas.openxmlformats.org/officeDocument/2006/relationships" xmlns:p="http://schemas.openxmlformats.org/presentationml/2006/main">
  <p:tag name="ROLE" val="textplaceholder2"/>
</p:tagLst>
</file>

<file path=ppt/tags/tag234.xml><?xml version="1.0" encoding="utf-8"?>
<p:tagLst xmlns:a="http://schemas.openxmlformats.org/drawingml/2006/main" xmlns:r="http://schemas.openxmlformats.org/officeDocument/2006/relationships" xmlns:p="http://schemas.openxmlformats.org/presentationml/2006/main">
  <p:tag name="ROLE" val="subtitle1"/>
</p:tagLst>
</file>

<file path=ppt/tags/tag235.xml><?xml version="1.0" encoding="utf-8"?>
<p:tagLst xmlns:a="http://schemas.openxmlformats.org/drawingml/2006/main" xmlns:r="http://schemas.openxmlformats.org/officeDocument/2006/relationships" xmlns:p="http://schemas.openxmlformats.org/presentationml/2006/main">
  <p:tag name="ROLE" val="subtitle2"/>
</p:tagLst>
</file>

<file path=ppt/tags/tag236.xml><?xml version="1.0" encoding="utf-8"?>
<p:tagLst xmlns:a="http://schemas.openxmlformats.org/drawingml/2006/main" xmlns:r="http://schemas.openxmlformats.org/officeDocument/2006/relationships" xmlns:p="http://schemas.openxmlformats.org/presentationml/2006/main">
  <p:tag name="ROLE" val="textplaceholder3"/>
</p:tagLst>
</file>

<file path=ppt/tags/tag237.xml><?xml version="1.0" encoding="utf-8"?>
<p:tagLst xmlns:a="http://schemas.openxmlformats.org/drawingml/2006/main" xmlns:r="http://schemas.openxmlformats.org/officeDocument/2006/relationships" xmlns:p="http://schemas.openxmlformats.org/presentationml/2006/main">
  <p:tag name="ROLE" val="subtitle3"/>
</p:tagLst>
</file>

<file path=ppt/tags/tag238.xml><?xml version="1.0" encoding="utf-8"?>
<p:tagLst xmlns:a="http://schemas.openxmlformats.org/drawingml/2006/main" xmlns:r="http://schemas.openxmlformats.org/officeDocument/2006/relationships" xmlns:p="http://schemas.openxmlformats.org/presentationml/2006/main">
  <p:tag name="ROLE" val="milestone1"/>
</p:tagLst>
</file>

<file path=ppt/tags/tag239.xml><?xml version="1.0" encoding="utf-8"?>
<p:tagLst xmlns:a="http://schemas.openxmlformats.org/drawingml/2006/main" xmlns:r="http://schemas.openxmlformats.org/officeDocument/2006/relationships" xmlns:p="http://schemas.openxmlformats.org/presentationml/2006/main">
  <p:tag name="ROLE" val="milestone2"/>
</p:tagLst>
</file>

<file path=ppt/tags/tag240.xml><?xml version="1.0" encoding="utf-8"?>
<p:tagLst xmlns:a="http://schemas.openxmlformats.org/drawingml/2006/main" xmlns:r="http://schemas.openxmlformats.org/officeDocument/2006/relationships" xmlns:p="http://schemas.openxmlformats.org/presentationml/2006/main">
  <p:tag name="ROLE" val="milestone3"/>
</p:tagLst>
</file>

<file path=ppt/tags/tag241.xml><?xml version="1.0" encoding="utf-8"?>
<p:tagLst xmlns:a="http://schemas.openxmlformats.org/drawingml/2006/main" xmlns:r="http://schemas.openxmlformats.org/officeDocument/2006/relationships" xmlns:p="http://schemas.openxmlformats.org/presentationml/2006/main">
  <p:tag name="ROLE" val="textplaceholder5"/>
</p:tagLst>
</file>

<file path=ppt/tags/tag242.xml><?xml version="1.0" encoding="utf-8"?>
<p:tagLst xmlns:a="http://schemas.openxmlformats.org/drawingml/2006/main" xmlns:r="http://schemas.openxmlformats.org/officeDocument/2006/relationships" xmlns:p="http://schemas.openxmlformats.org/presentationml/2006/main">
  <p:tag name="ROLE" val="subtitle5"/>
</p:tagLst>
</file>

<file path=ppt/tags/tag243.xml><?xml version="1.0" encoding="utf-8"?>
<p:tagLst xmlns:a="http://schemas.openxmlformats.org/drawingml/2006/main" xmlns:r="http://schemas.openxmlformats.org/officeDocument/2006/relationships" xmlns:p="http://schemas.openxmlformats.org/presentationml/2006/main">
  <p:tag name="ROLE" val="milestone5"/>
</p:tagLst>
</file>

<file path=ppt/tags/tag244.xml><?xml version="1.0" encoding="utf-8"?>
<p:tagLst xmlns:a="http://schemas.openxmlformats.org/drawingml/2006/main" xmlns:r="http://schemas.openxmlformats.org/officeDocument/2006/relationships" xmlns:p="http://schemas.openxmlformats.org/presentationml/2006/main">
  <p:tag name="ROLE" val="textplaceholder4"/>
</p:tagLst>
</file>

<file path=ppt/tags/tag245.xml><?xml version="1.0" encoding="utf-8"?>
<p:tagLst xmlns:a="http://schemas.openxmlformats.org/drawingml/2006/main" xmlns:r="http://schemas.openxmlformats.org/officeDocument/2006/relationships" xmlns:p="http://schemas.openxmlformats.org/presentationml/2006/main">
  <p:tag name="ROLE" val="subtitle4"/>
</p:tagLst>
</file>

<file path=ppt/tags/tag246.xml><?xml version="1.0" encoding="utf-8"?>
<p:tagLst xmlns:a="http://schemas.openxmlformats.org/drawingml/2006/main" xmlns:r="http://schemas.openxmlformats.org/officeDocument/2006/relationships" xmlns:p="http://schemas.openxmlformats.org/presentationml/2006/main">
  <p:tag name="ROLE" val="milestone4"/>
</p:tagLst>
</file>

<file path=ppt/tags/tag247.xml><?xml version="1.0" encoding="utf-8"?>
<p:tagLst xmlns:a="http://schemas.openxmlformats.org/drawingml/2006/main" xmlns:r="http://schemas.openxmlformats.org/officeDocument/2006/relationships" xmlns:p="http://schemas.openxmlformats.org/presentationml/2006/main">
  <p:tag name="ROLE" val="textplaceholder6"/>
</p:tagLst>
</file>

<file path=ppt/tags/tag248.xml><?xml version="1.0" encoding="utf-8"?>
<p:tagLst xmlns:a="http://schemas.openxmlformats.org/drawingml/2006/main" xmlns:r="http://schemas.openxmlformats.org/officeDocument/2006/relationships" xmlns:p="http://schemas.openxmlformats.org/presentationml/2006/main">
  <p:tag name="ROLE" val="subtitle6"/>
</p:tagLst>
</file>

<file path=ppt/tags/tag249.xml><?xml version="1.0" encoding="utf-8"?>
<p:tagLst xmlns:a="http://schemas.openxmlformats.org/drawingml/2006/main" xmlns:r="http://schemas.openxmlformats.org/officeDocument/2006/relationships" xmlns:p="http://schemas.openxmlformats.org/presentationml/2006/main">
  <p:tag name="ROLE" val="milestone6"/>
</p:tagLst>
</file>

<file path=ppt/tags/tag250.xml><?xml version="1.0" encoding="utf-8"?>
<p:tagLst xmlns:a="http://schemas.openxmlformats.org/drawingml/2006/main" xmlns:r="http://schemas.openxmlformats.org/officeDocument/2006/relationships" xmlns:p="http://schemas.openxmlformats.org/presentationml/2006/main">
  <p:tag name="ROLE" val="footer"/>
</p:tagLst>
</file>

<file path=ppt/tags/tag251.xml><?xml version="1.0" encoding="utf-8"?>
<p:tagLst xmlns:a="http://schemas.openxmlformats.org/drawingml/2006/main" xmlns:r="http://schemas.openxmlformats.org/officeDocument/2006/relationships" xmlns:p="http://schemas.openxmlformats.org/presentationml/2006/main">
  <p:tag name="ROLE" val="title"/>
</p:tagLst>
</file>

<file path=ppt/tags/tag252.xml><?xml version="1.0" encoding="utf-8"?>
<p:tagLst xmlns:a="http://schemas.openxmlformats.org/drawingml/2006/main" xmlns:r="http://schemas.openxmlformats.org/officeDocument/2006/relationships" xmlns:p="http://schemas.openxmlformats.org/presentationml/2006/main">
  <p:tag name="ROLE" val="textplaceholder1"/>
</p:tagLst>
</file>

<file path=ppt/tags/tag253.xml><?xml version="1.0" encoding="utf-8"?>
<p:tagLst xmlns:a="http://schemas.openxmlformats.org/drawingml/2006/main" xmlns:r="http://schemas.openxmlformats.org/officeDocument/2006/relationships" xmlns:p="http://schemas.openxmlformats.org/presentationml/2006/main">
  <p:tag name="ROLE" val="textplaceholder2"/>
</p:tagLst>
</file>

<file path=ppt/tags/tag254.xml><?xml version="1.0" encoding="utf-8"?>
<p:tagLst xmlns:a="http://schemas.openxmlformats.org/drawingml/2006/main" xmlns:r="http://schemas.openxmlformats.org/officeDocument/2006/relationships" xmlns:p="http://schemas.openxmlformats.org/presentationml/2006/main">
  <p:tag name="ROLE" val="subtitle1"/>
</p:tagLst>
</file>

<file path=ppt/tags/tag255.xml><?xml version="1.0" encoding="utf-8"?>
<p:tagLst xmlns:a="http://schemas.openxmlformats.org/drawingml/2006/main" xmlns:r="http://schemas.openxmlformats.org/officeDocument/2006/relationships" xmlns:p="http://schemas.openxmlformats.org/presentationml/2006/main">
  <p:tag name="ROLE" val="subtitle2"/>
</p:tagLst>
</file>

<file path=ppt/tags/tag256.xml><?xml version="1.0" encoding="utf-8"?>
<p:tagLst xmlns:a="http://schemas.openxmlformats.org/drawingml/2006/main" xmlns:r="http://schemas.openxmlformats.org/officeDocument/2006/relationships" xmlns:p="http://schemas.openxmlformats.org/presentationml/2006/main">
  <p:tag name="ROLE" val="textplaceholder3"/>
</p:tagLst>
</file>

<file path=ppt/tags/tag257.xml><?xml version="1.0" encoding="utf-8"?>
<p:tagLst xmlns:a="http://schemas.openxmlformats.org/drawingml/2006/main" xmlns:r="http://schemas.openxmlformats.org/officeDocument/2006/relationships" xmlns:p="http://schemas.openxmlformats.org/presentationml/2006/main">
  <p:tag name="ROLE" val="subtitle3"/>
</p:tagLst>
</file>

<file path=ppt/tags/tag258.xml><?xml version="1.0" encoding="utf-8"?>
<p:tagLst xmlns:a="http://schemas.openxmlformats.org/drawingml/2006/main" xmlns:r="http://schemas.openxmlformats.org/officeDocument/2006/relationships" xmlns:p="http://schemas.openxmlformats.org/presentationml/2006/main">
  <p:tag name="ROLE" val="milestone1"/>
</p:tagLst>
</file>

<file path=ppt/tags/tag259.xml><?xml version="1.0" encoding="utf-8"?>
<p:tagLst xmlns:a="http://schemas.openxmlformats.org/drawingml/2006/main" xmlns:r="http://schemas.openxmlformats.org/officeDocument/2006/relationships" xmlns:p="http://schemas.openxmlformats.org/presentationml/2006/main">
  <p:tag name="ROLE" val="milestone2"/>
</p:tagLst>
</file>

<file path=ppt/tags/tag260.xml><?xml version="1.0" encoding="utf-8"?>
<p:tagLst xmlns:a="http://schemas.openxmlformats.org/drawingml/2006/main" xmlns:r="http://schemas.openxmlformats.org/officeDocument/2006/relationships" xmlns:p="http://schemas.openxmlformats.org/presentationml/2006/main">
  <p:tag name="ROLE" val="milestone3"/>
</p:tagLst>
</file>

<file path=ppt/tags/tag261.xml><?xml version="1.0" encoding="utf-8"?>
<p:tagLst xmlns:a="http://schemas.openxmlformats.org/drawingml/2006/main" xmlns:r="http://schemas.openxmlformats.org/officeDocument/2006/relationships" xmlns:p="http://schemas.openxmlformats.org/presentationml/2006/main">
  <p:tag name="ROLE" val="footer"/>
</p:tagLst>
</file>

<file path=ppt/tags/tag262.xml><?xml version="1.0" encoding="utf-8"?>
<p:tagLst xmlns:a="http://schemas.openxmlformats.org/drawingml/2006/main" xmlns:r="http://schemas.openxmlformats.org/officeDocument/2006/relationships" xmlns:p="http://schemas.openxmlformats.org/presentationml/2006/main">
  <p:tag name="ROLE" val="title"/>
</p:tagLst>
</file>

<file path=ppt/tags/tag263.xml><?xml version="1.0" encoding="utf-8"?>
<p:tagLst xmlns:a="http://schemas.openxmlformats.org/drawingml/2006/main" xmlns:r="http://schemas.openxmlformats.org/officeDocument/2006/relationships" xmlns:p="http://schemas.openxmlformats.org/presentationml/2006/main">
  <p:tag name="ROLE" val="textplaceholder1"/>
</p:tagLst>
</file>

<file path=ppt/tags/tag264.xml><?xml version="1.0" encoding="utf-8"?>
<p:tagLst xmlns:a="http://schemas.openxmlformats.org/drawingml/2006/main" xmlns:r="http://schemas.openxmlformats.org/officeDocument/2006/relationships" xmlns:p="http://schemas.openxmlformats.org/presentationml/2006/main">
  <p:tag name="ROLE" val="textplaceholder2"/>
</p:tagLst>
</file>

<file path=ppt/tags/tag265.xml><?xml version="1.0" encoding="utf-8"?>
<p:tagLst xmlns:a="http://schemas.openxmlformats.org/drawingml/2006/main" xmlns:r="http://schemas.openxmlformats.org/officeDocument/2006/relationships" xmlns:p="http://schemas.openxmlformats.org/presentationml/2006/main">
  <p:tag name="ROLE" val="subtitle1"/>
</p:tagLst>
</file>

<file path=ppt/tags/tag266.xml><?xml version="1.0" encoding="utf-8"?>
<p:tagLst xmlns:a="http://schemas.openxmlformats.org/drawingml/2006/main" xmlns:r="http://schemas.openxmlformats.org/officeDocument/2006/relationships" xmlns:p="http://schemas.openxmlformats.org/presentationml/2006/main">
  <p:tag name="ROLE" val="subtitle2"/>
</p:tagLst>
</file>

<file path=ppt/tags/tag267.xml><?xml version="1.0" encoding="utf-8"?>
<p:tagLst xmlns:a="http://schemas.openxmlformats.org/drawingml/2006/main" xmlns:r="http://schemas.openxmlformats.org/officeDocument/2006/relationships" xmlns:p="http://schemas.openxmlformats.org/presentationml/2006/main">
  <p:tag name="ROLE" val="textplaceholder3"/>
</p:tagLst>
</file>

<file path=ppt/tags/tag268.xml><?xml version="1.0" encoding="utf-8"?>
<p:tagLst xmlns:a="http://schemas.openxmlformats.org/drawingml/2006/main" xmlns:r="http://schemas.openxmlformats.org/officeDocument/2006/relationships" xmlns:p="http://schemas.openxmlformats.org/presentationml/2006/main">
  <p:tag name="ROLE" val="subtitle3"/>
</p:tagLst>
</file>

<file path=ppt/tags/tag269.xml><?xml version="1.0" encoding="utf-8"?>
<p:tagLst xmlns:a="http://schemas.openxmlformats.org/drawingml/2006/main" xmlns:r="http://schemas.openxmlformats.org/officeDocument/2006/relationships" xmlns:p="http://schemas.openxmlformats.org/presentationml/2006/main">
  <p:tag name="ROLE" val="milestone1"/>
</p:tagLst>
</file>

<file path=ppt/tags/tag270.xml><?xml version="1.0" encoding="utf-8"?>
<p:tagLst xmlns:a="http://schemas.openxmlformats.org/drawingml/2006/main" xmlns:r="http://schemas.openxmlformats.org/officeDocument/2006/relationships" xmlns:p="http://schemas.openxmlformats.org/presentationml/2006/main">
  <p:tag name="ROLE" val="milestone2"/>
</p:tagLst>
</file>

<file path=ppt/tags/tag271.xml><?xml version="1.0" encoding="utf-8"?>
<p:tagLst xmlns:a="http://schemas.openxmlformats.org/drawingml/2006/main" xmlns:r="http://schemas.openxmlformats.org/officeDocument/2006/relationships" xmlns:p="http://schemas.openxmlformats.org/presentationml/2006/main">
  <p:tag name="ROLE" val="milestone3"/>
</p:tagLst>
</file>

<file path=ppt/tags/tag272.xml><?xml version="1.0" encoding="utf-8"?>
<p:tagLst xmlns:a="http://schemas.openxmlformats.org/drawingml/2006/main" xmlns:r="http://schemas.openxmlformats.org/officeDocument/2006/relationships" xmlns:p="http://schemas.openxmlformats.org/presentationml/2006/main">
  <p:tag name="ROLE" val="textplaceholder4"/>
</p:tagLst>
</file>

<file path=ppt/tags/tag273.xml><?xml version="1.0" encoding="utf-8"?>
<p:tagLst xmlns:a="http://schemas.openxmlformats.org/drawingml/2006/main" xmlns:r="http://schemas.openxmlformats.org/officeDocument/2006/relationships" xmlns:p="http://schemas.openxmlformats.org/presentationml/2006/main">
  <p:tag name="ROLE" val="subtitle4"/>
</p:tagLst>
</file>

<file path=ppt/tags/tag274.xml><?xml version="1.0" encoding="utf-8"?>
<p:tagLst xmlns:a="http://schemas.openxmlformats.org/drawingml/2006/main" xmlns:r="http://schemas.openxmlformats.org/officeDocument/2006/relationships" xmlns:p="http://schemas.openxmlformats.org/presentationml/2006/main">
  <p:tag name="ROLE" val="milestone4"/>
</p:tagLst>
</file>

<file path=ppt/tags/tag275.xml><?xml version="1.0" encoding="utf-8"?>
<p:tagLst xmlns:a="http://schemas.openxmlformats.org/drawingml/2006/main" xmlns:r="http://schemas.openxmlformats.org/officeDocument/2006/relationships" xmlns:p="http://schemas.openxmlformats.org/presentationml/2006/main">
  <p:tag name="ROLE" val="footer"/>
</p:tagLst>
</file>

<file path=ppt/tags/tag276.xml><?xml version="1.0" encoding="utf-8"?>
<p:tagLst xmlns:a="http://schemas.openxmlformats.org/drawingml/2006/main" xmlns:r="http://schemas.openxmlformats.org/officeDocument/2006/relationships" xmlns:p="http://schemas.openxmlformats.org/presentationml/2006/main">
  <p:tag name="ROLE" val="title"/>
</p:tagLst>
</file>

<file path=ppt/tags/tag277.xml><?xml version="1.0" encoding="utf-8"?>
<p:tagLst xmlns:a="http://schemas.openxmlformats.org/drawingml/2006/main" xmlns:r="http://schemas.openxmlformats.org/officeDocument/2006/relationships" xmlns:p="http://schemas.openxmlformats.org/presentationml/2006/main">
  <p:tag name="ROLE" val="textplaceholder1"/>
</p:tagLst>
</file>

<file path=ppt/tags/tag278.xml><?xml version="1.0" encoding="utf-8"?>
<p:tagLst xmlns:a="http://schemas.openxmlformats.org/drawingml/2006/main" xmlns:r="http://schemas.openxmlformats.org/officeDocument/2006/relationships" xmlns:p="http://schemas.openxmlformats.org/presentationml/2006/main">
  <p:tag name="ROLE" val="textplaceholder2"/>
</p:tagLst>
</file>

<file path=ppt/tags/tag279.xml><?xml version="1.0" encoding="utf-8"?>
<p:tagLst xmlns:a="http://schemas.openxmlformats.org/drawingml/2006/main" xmlns:r="http://schemas.openxmlformats.org/officeDocument/2006/relationships" xmlns:p="http://schemas.openxmlformats.org/presentationml/2006/main">
  <p:tag name="ROLE" val="subtitle1"/>
</p:tagLst>
</file>

<file path=ppt/tags/tag280.xml><?xml version="1.0" encoding="utf-8"?>
<p:tagLst xmlns:a="http://schemas.openxmlformats.org/drawingml/2006/main" xmlns:r="http://schemas.openxmlformats.org/officeDocument/2006/relationships" xmlns:p="http://schemas.openxmlformats.org/presentationml/2006/main">
  <p:tag name="ROLE" val="subtitle2"/>
</p:tagLst>
</file>

<file path=ppt/tags/tag281.xml><?xml version="1.0" encoding="utf-8"?>
<p:tagLst xmlns:a="http://schemas.openxmlformats.org/drawingml/2006/main" xmlns:r="http://schemas.openxmlformats.org/officeDocument/2006/relationships" xmlns:p="http://schemas.openxmlformats.org/presentationml/2006/main">
  <p:tag name="ROLE" val="textplaceholder3"/>
</p:tagLst>
</file>

<file path=ppt/tags/tag282.xml><?xml version="1.0" encoding="utf-8"?>
<p:tagLst xmlns:a="http://schemas.openxmlformats.org/drawingml/2006/main" xmlns:r="http://schemas.openxmlformats.org/officeDocument/2006/relationships" xmlns:p="http://schemas.openxmlformats.org/presentationml/2006/main">
  <p:tag name="ROLE" val="subtitle3"/>
</p:tagLst>
</file>

<file path=ppt/tags/tag283.xml><?xml version="1.0" encoding="utf-8"?>
<p:tagLst xmlns:a="http://schemas.openxmlformats.org/drawingml/2006/main" xmlns:r="http://schemas.openxmlformats.org/officeDocument/2006/relationships" xmlns:p="http://schemas.openxmlformats.org/presentationml/2006/main">
  <p:tag name="ROLE" val="milestone1"/>
</p:tagLst>
</file>

<file path=ppt/tags/tag284.xml><?xml version="1.0" encoding="utf-8"?>
<p:tagLst xmlns:a="http://schemas.openxmlformats.org/drawingml/2006/main" xmlns:r="http://schemas.openxmlformats.org/officeDocument/2006/relationships" xmlns:p="http://schemas.openxmlformats.org/presentationml/2006/main">
  <p:tag name="ROLE" val="milestone2"/>
</p:tagLst>
</file>

<file path=ppt/tags/tag285.xml><?xml version="1.0" encoding="utf-8"?>
<p:tagLst xmlns:a="http://schemas.openxmlformats.org/drawingml/2006/main" xmlns:r="http://schemas.openxmlformats.org/officeDocument/2006/relationships" xmlns:p="http://schemas.openxmlformats.org/presentationml/2006/main">
  <p:tag name="ROLE" val="milestone3"/>
</p:tagLst>
</file>

<file path=ppt/tags/tag286.xml><?xml version="1.0" encoding="utf-8"?>
<p:tagLst xmlns:a="http://schemas.openxmlformats.org/drawingml/2006/main" xmlns:r="http://schemas.openxmlformats.org/officeDocument/2006/relationships" xmlns:p="http://schemas.openxmlformats.org/presentationml/2006/main">
  <p:tag name="ROLE" val="textplaceholder5"/>
</p:tagLst>
</file>

<file path=ppt/tags/tag287.xml><?xml version="1.0" encoding="utf-8"?>
<p:tagLst xmlns:a="http://schemas.openxmlformats.org/drawingml/2006/main" xmlns:r="http://schemas.openxmlformats.org/officeDocument/2006/relationships" xmlns:p="http://schemas.openxmlformats.org/presentationml/2006/main">
  <p:tag name="ROLE" val="subtitle5"/>
</p:tagLst>
</file>

<file path=ppt/tags/tag288.xml><?xml version="1.0" encoding="utf-8"?>
<p:tagLst xmlns:a="http://schemas.openxmlformats.org/drawingml/2006/main" xmlns:r="http://schemas.openxmlformats.org/officeDocument/2006/relationships" xmlns:p="http://schemas.openxmlformats.org/presentationml/2006/main">
  <p:tag name="ROLE" val="milestone5"/>
</p:tagLst>
</file>

<file path=ppt/tags/tag289.xml><?xml version="1.0" encoding="utf-8"?>
<p:tagLst xmlns:a="http://schemas.openxmlformats.org/drawingml/2006/main" xmlns:r="http://schemas.openxmlformats.org/officeDocument/2006/relationships" xmlns:p="http://schemas.openxmlformats.org/presentationml/2006/main">
  <p:tag name="ROLE" val="textplaceholder4"/>
</p:tagLst>
</file>

<file path=ppt/tags/tag290.xml><?xml version="1.0" encoding="utf-8"?>
<p:tagLst xmlns:a="http://schemas.openxmlformats.org/drawingml/2006/main" xmlns:r="http://schemas.openxmlformats.org/officeDocument/2006/relationships" xmlns:p="http://schemas.openxmlformats.org/presentationml/2006/main">
  <p:tag name="ROLE" val="subtitle4"/>
</p:tagLst>
</file>

<file path=ppt/tags/tag291.xml><?xml version="1.0" encoding="utf-8"?>
<p:tagLst xmlns:a="http://schemas.openxmlformats.org/drawingml/2006/main" xmlns:r="http://schemas.openxmlformats.org/officeDocument/2006/relationships" xmlns:p="http://schemas.openxmlformats.org/presentationml/2006/main">
  <p:tag name="ROLE" val="milestone4"/>
</p:tagLst>
</file>

<file path=ppt/tags/tag292.xml><?xml version="1.0" encoding="utf-8"?>
<p:tagLst xmlns:a="http://schemas.openxmlformats.org/drawingml/2006/main" xmlns:r="http://schemas.openxmlformats.org/officeDocument/2006/relationships" xmlns:p="http://schemas.openxmlformats.org/presentationml/2006/main">
  <p:tag name="ROLE" val="footer"/>
</p:tagLst>
</file>

<file path=ppt/tags/tag293.xml><?xml version="1.0" encoding="utf-8"?>
<p:tagLst xmlns:a="http://schemas.openxmlformats.org/drawingml/2006/main" xmlns:r="http://schemas.openxmlformats.org/officeDocument/2006/relationships" xmlns:p="http://schemas.openxmlformats.org/presentationml/2006/main">
  <p:tag name="ROLE" val="title"/>
</p:tagLst>
</file>

<file path=ppt/tags/tag294.xml><?xml version="1.0" encoding="utf-8"?>
<p:tagLst xmlns:a="http://schemas.openxmlformats.org/drawingml/2006/main" xmlns:r="http://schemas.openxmlformats.org/officeDocument/2006/relationships" xmlns:p="http://schemas.openxmlformats.org/presentationml/2006/main">
  <p:tag name="ROLE" val="textplaceholder1"/>
</p:tagLst>
</file>

<file path=ppt/tags/tag295.xml><?xml version="1.0" encoding="utf-8"?>
<p:tagLst xmlns:a="http://schemas.openxmlformats.org/drawingml/2006/main" xmlns:r="http://schemas.openxmlformats.org/officeDocument/2006/relationships" xmlns:p="http://schemas.openxmlformats.org/presentationml/2006/main">
  <p:tag name="ROLE" val="textplaceholder2"/>
</p:tagLst>
</file>

<file path=ppt/tags/tag296.xml><?xml version="1.0" encoding="utf-8"?>
<p:tagLst xmlns:a="http://schemas.openxmlformats.org/drawingml/2006/main" xmlns:r="http://schemas.openxmlformats.org/officeDocument/2006/relationships" xmlns:p="http://schemas.openxmlformats.org/presentationml/2006/main">
  <p:tag name="ROLE" val="subtitle1"/>
</p:tagLst>
</file>

<file path=ppt/tags/tag297.xml><?xml version="1.0" encoding="utf-8"?>
<p:tagLst xmlns:a="http://schemas.openxmlformats.org/drawingml/2006/main" xmlns:r="http://schemas.openxmlformats.org/officeDocument/2006/relationships" xmlns:p="http://schemas.openxmlformats.org/presentationml/2006/main">
  <p:tag name="ROLE" val="subtitle2"/>
</p:tagLst>
</file>

<file path=ppt/tags/tag298.xml><?xml version="1.0" encoding="utf-8"?>
<p:tagLst xmlns:a="http://schemas.openxmlformats.org/drawingml/2006/main" xmlns:r="http://schemas.openxmlformats.org/officeDocument/2006/relationships" xmlns:p="http://schemas.openxmlformats.org/presentationml/2006/main">
  <p:tag name="ROLE" val="textplaceholder3"/>
</p:tagLst>
</file>

<file path=ppt/tags/tag299.xml><?xml version="1.0" encoding="utf-8"?>
<p:tagLst xmlns:a="http://schemas.openxmlformats.org/drawingml/2006/main" xmlns:r="http://schemas.openxmlformats.org/officeDocument/2006/relationships" xmlns:p="http://schemas.openxmlformats.org/presentationml/2006/main">
  <p:tag name="ROLE" val="subtitle3"/>
</p:tagLst>
</file>

<file path=ppt/tags/tag300.xml><?xml version="1.0" encoding="utf-8"?>
<p:tagLst xmlns:a="http://schemas.openxmlformats.org/drawingml/2006/main" xmlns:r="http://schemas.openxmlformats.org/officeDocument/2006/relationships" xmlns:p="http://schemas.openxmlformats.org/presentationml/2006/main">
  <p:tag name="ROLE" val="milestone1"/>
</p:tagLst>
</file>

<file path=ppt/tags/tag301.xml><?xml version="1.0" encoding="utf-8"?>
<p:tagLst xmlns:a="http://schemas.openxmlformats.org/drawingml/2006/main" xmlns:r="http://schemas.openxmlformats.org/officeDocument/2006/relationships" xmlns:p="http://schemas.openxmlformats.org/presentationml/2006/main">
  <p:tag name="ROLE" val="milestone2"/>
</p:tagLst>
</file>

<file path=ppt/tags/tag302.xml><?xml version="1.0" encoding="utf-8"?>
<p:tagLst xmlns:a="http://schemas.openxmlformats.org/drawingml/2006/main" xmlns:r="http://schemas.openxmlformats.org/officeDocument/2006/relationships" xmlns:p="http://schemas.openxmlformats.org/presentationml/2006/main">
  <p:tag name="ROLE" val="milestone3"/>
</p:tagLst>
</file>

<file path=ppt/tags/tag303.xml><?xml version="1.0" encoding="utf-8"?>
<p:tagLst xmlns:a="http://schemas.openxmlformats.org/drawingml/2006/main" xmlns:r="http://schemas.openxmlformats.org/officeDocument/2006/relationships" xmlns:p="http://schemas.openxmlformats.org/presentationml/2006/main">
  <p:tag name="ROLE" val="textplaceholder5"/>
</p:tagLst>
</file>

<file path=ppt/tags/tag304.xml><?xml version="1.0" encoding="utf-8"?>
<p:tagLst xmlns:a="http://schemas.openxmlformats.org/drawingml/2006/main" xmlns:r="http://schemas.openxmlformats.org/officeDocument/2006/relationships" xmlns:p="http://schemas.openxmlformats.org/presentationml/2006/main">
  <p:tag name="ROLE" val="subtitle5"/>
</p:tagLst>
</file>

<file path=ppt/tags/tag305.xml><?xml version="1.0" encoding="utf-8"?>
<p:tagLst xmlns:a="http://schemas.openxmlformats.org/drawingml/2006/main" xmlns:r="http://schemas.openxmlformats.org/officeDocument/2006/relationships" xmlns:p="http://schemas.openxmlformats.org/presentationml/2006/main">
  <p:tag name="ROLE" val="milestone5"/>
</p:tagLst>
</file>

<file path=ppt/tags/tag306.xml><?xml version="1.0" encoding="utf-8"?>
<p:tagLst xmlns:a="http://schemas.openxmlformats.org/drawingml/2006/main" xmlns:r="http://schemas.openxmlformats.org/officeDocument/2006/relationships" xmlns:p="http://schemas.openxmlformats.org/presentationml/2006/main">
  <p:tag name="ROLE" val="textplaceholder4"/>
</p:tagLst>
</file>

<file path=ppt/tags/tag307.xml><?xml version="1.0" encoding="utf-8"?>
<p:tagLst xmlns:a="http://schemas.openxmlformats.org/drawingml/2006/main" xmlns:r="http://schemas.openxmlformats.org/officeDocument/2006/relationships" xmlns:p="http://schemas.openxmlformats.org/presentationml/2006/main">
  <p:tag name="ROLE" val="subtitle4"/>
</p:tagLst>
</file>

<file path=ppt/tags/tag308.xml><?xml version="1.0" encoding="utf-8"?>
<p:tagLst xmlns:a="http://schemas.openxmlformats.org/drawingml/2006/main" xmlns:r="http://schemas.openxmlformats.org/officeDocument/2006/relationships" xmlns:p="http://schemas.openxmlformats.org/presentationml/2006/main">
  <p:tag name="ROLE" val="milestone4"/>
</p:tagLst>
</file>

<file path=ppt/tags/tag309.xml><?xml version="1.0" encoding="utf-8"?>
<p:tagLst xmlns:a="http://schemas.openxmlformats.org/drawingml/2006/main" xmlns:r="http://schemas.openxmlformats.org/officeDocument/2006/relationships" xmlns:p="http://schemas.openxmlformats.org/presentationml/2006/main">
  <p:tag name="ROLE" val="textplaceholder6"/>
</p:tagLst>
</file>

<file path=ppt/tags/tag310.xml><?xml version="1.0" encoding="utf-8"?>
<p:tagLst xmlns:a="http://schemas.openxmlformats.org/drawingml/2006/main" xmlns:r="http://schemas.openxmlformats.org/officeDocument/2006/relationships" xmlns:p="http://schemas.openxmlformats.org/presentationml/2006/main">
  <p:tag name="ROLE" val="subtitle6"/>
</p:tagLst>
</file>

<file path=ppt/tags/tag311.xml><?xml version="1.0" encoding="utf-8"?>
<p:tagLst xmlns:a="http://schemas.openxmlformats.org/drawingml/2006/main" xmlns:r="http://schemas.openxmlformats.org/officeDocument/2006/relationships" xmlns:p="http://schemas.openxmlformats.org/presentationml/2006/main">
  <p:tag name="ROLE" val="milestone6"/>
</p:tagLst>
</file>

<file path=ppt/tags/tag312.xml><?xml version="1.0" encoding="utf-8"?>
<p:tagLst xmlns:a="http://schemas.openxmlformats.org/drawingml/2006/main" xmlns:r="http://schemas.openxmlformats.org/officeDocument/2006/relationships" xmlns:p="http://schemas.openxmlformats.org/presentationml/2006/main">
  <p:tag name="ROLE" val="footer"/>
</p:tagLst>
</file>

<file path=ppt/tags/tag313.xml><?xml version="1.0" encoding="utf-8"?>
<p:tagLst xmlns:a="http://schemas.openxmlformats.org/drawingml/2006/main" xmlns:r="http://schemas.openxmlformats.org/officeDocument/2006/relationships" xmlns:p="http://schemas.openxmlformats.org/presentationml/2006/main">
  <p:tag name="ROLE" val="title"/>
</p:tagLst>
</file>

<file path=ppt/tags/tag314.xml><?xml version="1.0" encoding="utf-8"?>
<p:tagLst xmlns:a="http://schemas.openxmlformats.org/drawingml/2006/main" xmlns:r="http://schemas.openxmlformats.org/officeDocument/2006/relationships" xmlns:p="http://schemas.openxmlformats.org/presentationml/2006/main">
  <p:tag name="ROLE" val="websiteName"/>
</p:tagLst>
</file>

<file path=ppt/tags/tag315.xml><?xml version="1.0" encoding="utf-8"?>
<p:tagLst xmlns:a="http://schemas.openxmlformats.org/drawingml/2006/main" xmlns:r="http://schemas.openxmlformats.org/officeDocument/2006/relationships" xmlns:p="http://schemas.openxmlformats.org/presentationml/2006/main">
  <p:tag name="ROLE" val="emailName"/>
</p:tagLst>
</file>

<file path=ppt/tags/tag316.xml><?xml version="1.0" encoding="utf-8"?>
<p:tagLst xmlns:a="http://schemas.openxmlformats.org/drawingml/2006/main" xmlns:r="http://schemas.openxmlformats.org/officeDocument/2006/relationships" xmlns:p="http://schemas.openxmlformats.org/presentationml/2006/main">
  <p:tag name="ROLE" val="phoneName"/>
</p:tagLst>
</file>

<file path=ppt/tags/tag317.xml><?xml version="1.0" encoding="utf-8"?>
<p:tagLst xmlns:a="http://schemas.openxmlformats.org/drawingml/2006/main" xmlns:r="http://schemas.openxmlformats.org/officeDocument/2006/relationships" xmlns:p="http://schemas.openxmlformats.org/presentationml/2006/main">
  <p:tag name="ROLE" val="locationName"/>
</p:tagLst>
</file>

<file path=ppt/tags/tag318.xml><?xml version="1.0" encoding="utf-8"?>
<p:tagLst xmlns:a="http://schemas.openxmlformats.org/drawingml/2006/main" xmlns:r="http://schemas.openxmlformats.org/officeDocument/2006/relationships" xmlns:p="http://schemas.openxmlformats.org/presentationml/2006/main">
  <p:tag name="ROLE" val="websiteValue"/>
</p:tagLst>
</file>

<file path=ppt/tags/tag319.xml><?xml version="1.0" encoding="utf-8"?>
<p:tagLst xmlns:a="http://schemas.openxmlformats.org/drawingml/2006/main" xmlns:r="http://schemas.openxmlformats.org/officeDocument/2006/relationships" xmlns:p="http://schemas.openxmlformats.org/presentationml/2006/main">
  <p:tag name="ROLE" val="phoneValue"/>
</p:tagLst>
</file>

<file path=ppt/tags/tag320.xml><?xml version="1.0" encoding="utf-8"?>
<p:tagLst xmlns:a="http://schemas.openxmlformats.org/drawingml/2006/main" xmlns:r="http://schemas.openxmlformats.org/officeDocument/2006/relationships" xmlns:p="http://schemas.openxmlformats.org/presentationml/2006/main">
  <p:tag name="ROLE" val="emailValue"/>
</p:tagLst>
</file>

<file path=ppt/tags/tag321.xml><?xml version="1.0" encoding="utf-8"?>
<p:tagLst xmlns:a="http://schemas.openxmlformats.org/drawingml/2006/main" xmlns:r="http://schemas.openxmlformats.org/officeDocument/2006/relationships" xmlns:p="http://schemas.openxmlformats.org/presentationml/2006/main">
  <p:tag name="ROLE" val="locationValue"/>
</p:tagLst>
</file>

<file path=ppt/tags/tag322.xml><?xml version="1.0" encoding="utf-8"?>
<p:tagLst xmlns:a="http://schemas.openxmlformats.org/drawingml/2006/main" xmlns:r="http://schemas.openxmlformats.org/officeDocument/2006/relationships" xmlns:p="http://schemas.openxmlformats.org/presentationml/2006/main">
  <p:tag name="ROLE" val="footer"/>
</p:tagLst>
</file>

<file path=ppt/tags/tag323.xml><?xml version="1.0" encoding="utf-8"?>
<p:tagLst xmlns:a="http://schemas.openxmlformats.org/drawingml/2006/main" xmlns:r="http://schemas.openxmlformats.org/officeDocument/2006/relationships" xmlns:p="http://schemas.openxmlformats.org/presentationml/2006/main">
  <p:tag name="ROLE" val="title"/>
</p:tagLst>
</file>

<file path=ppt/tags/tag324.xml><?xml version="1.0" encoding="utf-8"?>
<p:tagLst xmlns:a="http://schemas.openxmlformats.org/drawingml/2006/main" xmlns:r="http://schemas.openxmlformats.org/officeDocument/2006/relationships" xmlns:p="http://schemas.openxmlformats.org/presentationml/2006/main">
  <p:tag name="ROLE" val="websiteName"/>
</p:tagLst>
</file>

<file path=ppt/tags/tag325.xml><?xml version="1.0" encoding="utf-8"?>
<p:tagLst xmlns:a="http://schemas.openxmlformats.org/drawingml/2006/main" xmlns:r="http://schemas.openxmlformats.org/officeDocument/2006/relationships" xmlns:p="http://schemas.openxmlformats.org/presentationml/2006/main">
  <p:tag name="ROLE" val="emailName"/>
</p:tagLst>
</file>

<file path=ppt/tags/tag326.xml><?xml version="1.0" encoding="utf-8"?>
<p:tagLst xmlns:a="http://schemas.openxmlformats.org/drawingml/2006/main" xmlns:r="http://schemas.openxmlformats.org/officeDocument/2006/relationships" xmlns:p="http://schemas.openxmlformats.org/presentationml/2006/main">
  <p:tag name="ROLE" val="phoneName"/>
</p:tagLst>
</file>

<file path=ppt/tags/tag327.xml><?xml version="1.0" encoding="utf-8"?>
<p:tagLst xmlns:a="http://schemas.openxmlformats.org/drawingml/2006/main" xmlns:r="http://schemas.openxmlformats.org/officeDocument/2006/relationships" xmlns:p="http://schemas.openxmlformats.org/presentationml/2006/main">
  <p:tag name="ROLE" val="locationName"/>
</p:tagLst>
</file>

<file path=ppt/tags/tag328.xml><?xml version="1.0" encoding="utf-8"?>
<p:tagLst xmlns:a="http://schemas.openxmlformats.org/drawingml/2006/main" xmlns:r="http://schemas.openxmlformats.org/officeDocument/2006/relationships" xmlns:p="http://schemas.openxmlformats.org/presentationml/2006/main">
  <p:tag name="ROLE" val="websiteValue"/>
</p:tagLst>
</file>

<file path=ppt/tags/tag329.xml><?xml version="1.0" encoding="utf-8"?>
<p:tagLst xmlns:a="http://schemas.openxmlformats.org/drawingml/2006/main" xmlns:r="http://schemas.openxmlformats.org/officeDocument/2006/relationships" xmlns:p="http://schemas.openxmlformats.org/presentationml/2006/main">
  <p:tag name="ROLE" val="phoneValue"/>
</p:tagLst>
</file>

<file path=ppt/tags/tag330.xml><?xml version="1.0" encoding="utf-8"?>
<p:tagLst xmlns:a="http://schemas.openxmlformats.org/drawingml/2006/main" xmlns:r="http://schemas.openxmlformats.org/officeDocument/2006/relationships" xmlns:p="http://schemas.openxmlformats.org/presentationml/2006/main">
  <p:tag name="ROLE" val="emailValue"/>
</p:tagLst>
</file>

<file path=ppt/tags/tag331.xml><?xml version="1.0" encoding="utf-8"?>
<p:tagLst xmlns:a="http://schemas.openxmlformats.org/drawingml/2006/main" xmlns:r="http://schemas.openxmlformats.org/officeDocument/2006/relationships" xmlns:p="http://schemas.openxmlformats.org/presentationml/2006/main">
  <p:tag name="ROLE" val="locationValue"/>
</p:tagLst>
</file>

<file path=ppt/tags/tag332.xml><?xml version="1.0" encoding="utf-8"?>
<p:tagLst xmlns:a="http://schemas.openxmlformats.org/drawingml/2006/main" xmlns:r="http://schemas.openxmlformats.org/officeDocument/2006/relationships" xmlns:p="http://schemas.openxmlformats.org/presentationml/2006/main">
  <p:tag name="ROLE" val="footer"/>
</p:tagLst>
</file>

<file path=ppt/tags/tag333.xml><?xml version="1.0" encoding="utf-8"?>
<p:tagLst xmlns:a="http://schemas.openxmlformats.org/drawingml/2006/main" xmlns:r="http://schemas.openxmlformats.org/officeDocument/2006/relationships" xmlns:p="http://schemas.openxmlformats.org/presentationml/2006/main">
  <p:tag name="ROLE" val="subtitle1"/>
</p:tagLst>
</file>

<file path=ppt/tags/tag334.xml><?xml version="1.0" encoding="utf-8"?>
<p:tagLst xmlns:a="http://schemas.openxmlformats.org/drawingml/2006/main" xmlns:r="http://schemas.openxmlformats.org/officeDocument/2006/relationships" xmlns:p="http://schemas.openxmlformats.org/presentationml/2006/main">
  <p:tag name="ROLE" val="title"/>
</p:tagLst>
</file>

<file path=ppt/tags/tag335.xml><?xml version="1.0" encoding="utf-8"?>
<p:tagLst xmlns:a="http://schemas.openxmlformats.org/drawingml/2006/main" xmlns:r="http://schemas.openxmlformats.org/officeDocument/2006/relationships" xmlns:p="http://schemas.openxmlformats.org/presentationml/2006/main">
  <p:tag name="ROLE" val="footer"/>
</p:tagLst>
</file>

<file path=ppt/tags/tag336.xml><?xml version="1.0" encoding="utf-8"?>
<p:tagLst xmlns:a="http://schemas.openxmlformats.org/drawingml/2006/main" xmlns:r="http://schemas.openxmlformats.org/officeDocument/2006/relationships" xmlns:p="http://schemas.openxmlformats.org/presentationml/2006/main">
  <p:tag name="ROLE" val="title"/>
</p:tagLst>
</file>

<file path=ppt/tags/tag337.xml><?xml version="1.0" encoding="utf-8"?>
<p:tagLst xmlns:a="http://schemas.openxmlformats.org/drawingml/2006/main" xmlns:r="http://schemas.openxmlformats.org/officeDocument/2006/relationships" xmlns:p="http://schemas.openxmlformats.org/presentationml/2006/main">
  <p:tag name="ROLE" val="subtitle1"/>
</p:tagLst>
</file>

<file path=ppt/tags/tag338.xml><?xml version="1.0" encoding="utf-8"?>
<p:tagLst xmlns:a="http://schemas.openxmlformats.org/drawingml/2006/main" xmlns:r="http://schemas.openxmlformats.org/officeDocument/2006/relationships" xmlns:p="http://schemas.openxmlformats.org/presentationml/2006/main">
  <p:tag name="ROLE" val="footer"/>
</p:tagLst>
</file>

<file path=ppt/tags/tag339.xml><?xml version="1.0" encoding="utf-8"?>
<p:tagLst xmlns:a="http://schemas.openxmlformats.org/drawingml/2006/main" xmlns:r="http://schemas.openxmlformats.org/officeDocument/2006/relationships" xmlns:p="http://schemas.openxmlformats.org/presentationml/2006/main">
  <p:tag name="ROLE" val="title"/>
</p:tagLst>
</file>

<file path=ppt/tags/tag340.xml><?xml version="1.0" encoding="utf-8"?>
<p:tagLst xmlns:a="http://schemas.openxmlformats.org/drawingml/2006/main" xmlns:r="http://schemas.openxmlformats.org/officeDocument/2006/relationships" xmlns:p="http://schemas.openxmlformats.org/presentationml/2006/main">
  <p:tag name="ROLE" val="subtitle1"/>
</p:tagLst>
</file>

<file path=ppt/tags/tag341.xml><?xml version="1.0" encoding="utf-8"?>
<p:tagLst xmlns:a="http://schemas.openxmlformats.org/drawingml/2006/main" xmlns:r="http://schemas.openxmlformats.org/officeDocument/2006/relationships" xmlns:p="http://schemas.openxmlformats.org/presentationml/2006/main">
  <p:tag name="ROLE" val="footer"/>
</p:tagLst>
</file>

<file path=ppt/tags/tag342.xml><?xml version="1.0" encoding="utf-8"?>
<p:tagLst xmlns:a="http://schemas.openxmlformats.org/drawingml/2006/main" xmlns:r="http://schemas.openxmlformats.org/officeDocument/2006/relationships" xmlns:p="http://schemas.openxmlformats.org/presentationml/2006/main">
  <p:tag name="ROLE" val="subtitle1"/>
</p:tagLst>
</file>

<file path=ppt/tags/tag343.xml><?xml version="1.0" encoding="utf-8"?>
<p:tagLst xmlns:a="http://schemas.openxmlformats.org/drawingml/2006/main" xmlns:r="http://schemas.openxmlformats.org/officeDocument/2006/relationships" xmlns:p="http://schemas.openxmlformats.org/presentationml/2006/main">
  <p:tag name="ROLE" val="title"/>
</p:tagLst>
</file>

<file path=ppt/tags/tag344.xml><?xml version="1.0" encoding="utf-8"?>
<p:tagLst xmlns:a="http://schemas.openxmlformats.org/drawingml/2006/main" xmlns:r="http://schemas.openxmlformats.org/officeDocument/2006/relationships" xmlns:p="http://schemas.openxmlformats.org/presentationml/2006/main">
  <p:tag name="ROLE" val="textplaceholder1"/>
</p:tagLst>
</file>

<file path=ppt/tags/tag345.xml><?xml version="1.0" encoding="utf-8"?>
<p:tagLst xmlns:a="http://schemas.openxmlformats.org/drawingml/2006/main" xmlns:r="http://schemas.openxmlformats.org/officeDocument/2006/relationships" xmlns:p="http://schemas.openxmlformats.org/presentationml/2006/main">
  <p:tag name="ROLE" val="textplaceholder2"/>
</p:tagLst>
</file>

<file path=ppt/tags/tag346.xml><?xml version="1.0" encoding="utf-8"?>
<p:tagLst xmlns:a="http://schemas.openxmlformats.org/drawingml/2006/main" xmlns:r="http://schemas.openxmlformats.org/officeDocument/2006/relationships" xmlns:p="http://schemas.openxmlformats.org/presentationml/2006/main">
  <p:tag name="ROLE" val="footer"/>
</p:tagLst>
</file>

<file path=ppt/tags/tag347.xml><?xml version="1.0" encoding="utf-8"?>
<p:tagLst xmlns:a="http://schemas.openxmlformats.org/drawingml/2006/main" xmlns:r="http://schemas.openxmlformats.org/officeDocument/2006/relationships" xmlns:p="http://schemas.openxmlformats.org/presentationml/2006/main">
  <p:tag name="ROLE" val="title"/>
</p:tagLst>
</file>

<file path=ppt/tags/tag348.xml><?xml version="1.0" encoding="utf-8"?>
<p:tagLst xmlns:a="http://schemas.openxmlformats.org/drawingml/2006/main" xmlns:r="http://schemas.openxmlformats.org/officeDocument/2006/relationships" xmlns:p="http://schemas.openxmlformats.org/presentationml/2006/main">
  <p:tag name="ROLE" val="subtitle1"/>
</p:tagLst>
</file>

<file path=ppt/tags/tag34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350.xml><?xml version="1.0" encoding="utf-8"?>
<p:tagLst xmlns:a="http://schemas.openxmlformats.org/drawingml/2006/main" xmlns:r="http://schemas.openxmlformats.org/officeDocument/2006/relationships" xmlns:p="http://schemas.openxmlformats.org/presentationml/2006/main">
  <p:tag name="ROLE" val="subtitle2"/>
</p:tagLst>
</file>

<file path=ppt/tags/tag35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352.xml><?xml version="1.0" encoding="utf-8"?>
<p:tagLst xmlns:a="http://schemas.openxmlformats.org/drawingml/2006/main" xmlns:r="http://schemas.openxmlformats.org/officeDocument/2006/relationships" xmlns:p="http://schemas.openxmlformats.org/presentationml/2006/main">
  <p:tag name="ROLE" val="subtitle3"/>
</p:tagLst>
</file>

<file path=ppt/tags/tag353.xml><?xml version="1.0" encoding="utf-8"?>
<p:tagLst xmlns:a="http://schemas.openxmlformats.org/drawingml/2006/main" xmlns:r="http://schemas.openxmlformats.org/officeDocument/2006/relationships" xmlns:p="http://schemas.openxmlformats.org/presentationml/2006/main">
  <p:tag name="ROLE" val="textplaceholder3"/>
</p:tagLst>
</file>

<file path=ppt/tags/tag354.xml><?xml version="1.0" encoding="utf-8"?>
<p:tagLst xmlns:a="http://schemas.openxmlformats.org/drawingml/2006/main" xmlns:r="http://schemas.openxmlformats.org/officeDocument/2006/relationships" xmlns:p="http://schemas.openxmlformats.org/presentationml/2006/main">
  <p:tag name="ROLE" val="footer"/>
</p:tagLst>
</file>

<file path=ppt/tags/tag355.xml><?xml version="1.0" encoding="utf-8"?>
<p:tagLst xmlns:a="http://schemas.openxmlformats.org/drawingml/2006/main" xmlns:r="http://schemas.openxmlformats.org/officeDocument/2006/relationships" xmlns:p="http://schemas.openxmlformats.org/presentationml/2006/main">
  <p:tag name="ROLE" val="title"/>
</p:tagLst>
</file>

<file path=ppt/tags/tag356.xml><?xml version="1.0" encoding="utf-8"?>
<p:tagLst xmlns:a="http://schemas.openxmlformats.org/drawingml/2006/main" xmlns:r="http://schemas.openxmlformats.org/officeDocument/2006/relationships" xmlns:p="http://schemas.openxmlformats.org/presentationml/2006/main">
  <p:tag name="ROLE" val="subtitle1"/>
</p:tagLst>
</file>

<file path=ppt/tags/tag357.xml><?xml version="1.0" encoding="utf-8"?>
<p:tagLst xmlns:a="http://schemas.openxmlformats.org/drawingml/2006/main" xmlns:r="http://schemas.openxmlformats.org/officeDocument/2006/relationships" xmlns:p="http://schemas.openxmlformats.org/presentationml/2006/main">
  <p:tag name="ROLE" val="textplaceholder1"/>
</p:tagLst>
</file>

<file path=ppt/tags/tag358.xml><?xml version="1.0" encoding="utf-8"?>
<p:tagLst xmlns:a="http://schemas.openxmlformats.org/drawingml/2006/main" xmlns:r="http://schemas.openxmlformats.org/officeDocument/2006/relationships" xmlns:p="http://schemas.openxmlformats.org/presentationml/2006/main">
  <p:tag name="ROLE" val="subtitle2"/>
</p:tagLst>
</file>

<file path=ppt/tags/tag359.xml><?xml version="1.0" encoding="utf-8"?>
<p:tagLst xmlns:a="http://schemas.openxmlformats.org/drawingml/2006/main" xmlns:r="http://schemas.openxmlformats.org/officeDocument/2006/relationships" xmlns:p="http://schemas.openxmlformats.org/presentationml/2006/main">
  <p:tag name="ROLE" val="textplaceholder2"/>
</p:tagLst>
</file>

<file path=ppt/tags/tag360.xml><?xml version="1.0" encoding="utf-8"?>
<p:tagLst xmlns:a="http://schemas.openxmlformats.org/drawingml/2006/main" xmlns:r="http://schemas.openxmlformats.org/officeDocument/2006/relationships" xmlns:p="http://schemas.openxmlformats.org/presentationml/2006/main">
  <p:tag name="ROLE" val="subtitle3"/>
</p:tagLst>
</file>

<file path=ppt/tags/tag361.xml><?xml version="1.0" encoding="utf-8"?>
<p:tagLst xmlns:a="http://schemas.openxmlformats.org/drawingml/2006/main" xmlns:r="http://schemas.openxmlformats.org/officeDocument/2006/relationships" xmlns:p="http://schemas.openxmlformats.org/presentationml/2006/main">
  <p:tag name="ROLE" val="textplaceholder3"/>
</p:tagLst>
</file>

<file path=ppt/tags/tag362.xml><?xml version="1.0" encoding="utf-8"?>
<p:tagLst xmlns:a="http://schemas.openxmlformats.org/drawingml/2006/main" xmlns:r="http://schemas.openxmlformats.org/officeDocument/2006/relationships" xmlns:p="http://schemas.openxmlformats.org/presentationml/2006/main">
  <p:tag name="ROLE" val="subtitle4"/>
</p:tagLst>
</file>

<file path=ppt/tags/tag363.xml><?xml version="1.0" encoding="utf-8"?>
<p:tagLst xmlns:a="http://schemas.openxmlformats.org/drawingml/2006/main" xmlns:r="http://schemas.openxmlformats.org/officeDocument/2006/relationships" xmlns:p="http://schemas.openxmlformats.org/presentationml/2006/main">
  <p:tag name="ROLE" val="textplaceholder4"/>
</p:tagLst>
</file>

<file path=ppt/tags/tag364.xml><?xml version="1.0" encoding="utf-8"?>
<p:tagLst xmlns:a="http://schemas.openxmlformats.org/drawingml/2006/main" xmlns:r="http://schemas.openxmlformats.org/officeDocument/2006/relationships" xmlns:p="http://schemas.openxmlformats.org/presentationml/2006/main">
  <p:tag name="ROLE" val="footer"/>
</p:tagLst>
</file>

<file path=ppt/tags/tag365.xml><?xml version="1.0" encoding="utf-8"?>
<p:tagLst xmlns:a="http://schemas.openxmlformats.org/drawingml/2006/main" xmlns:r="http://schemas.openxmlformats.org/officeDocument/2006/relationships" xmlns:p="http://schemas.openxmlformats.org/presentationml/2006/main">
  <p:tag name="ROLE" val="title"/>
</p:tagLst>
</file>

<file path=ppt/tags/tag366.xml><?xml version="1.0" encoding="utf-8"?>
<p:tagLst xmlns:a="http://schemas.openxmlformats.org/drawingml/2006/main" xmlns:r="http://schemas.openxmlformats.org/officeDocument/2006/relationships" xmlns:p="http://schemas.openxmlformats.org/presentationml/2006/main">
  <p:tag name="ROLE" val="subtitle1"/>
</p:tagLst>
</file>

<file path=ppt/tags/tag367.xml><?xml version="1.0" encoding="utf-8"?>
<p:tagLst xmlns:a="http://schemas.openxmlformats.org/drawingml/2006/main" xmlns:r="http://schemas.openxmlformats.org/officeDocument/2006/relationships" xmlns:p="http://schemas.openxmlformats.org/presentationml/2006/main">
  <p:tag name="ROLE" val="textplaceholder1"/>
</p:tagLst>
</file>

<file path=ppt/tags/tag368.xml><?xml version="1.0" encoding="utf-8"?>
<p:tagLst xmlns:a="http://schemas.openxmlformats.org/drawingml/2006/main" xmlns:r="http://schemas.openxmlformats.org/officeDocument/2006/relationships" xmlns:p="http://schemas.openxmlformats.org/presentationml/2006/main">
  <p:tag name="ROLE" val="subtitle2"/>
</p:tagLst>
</file>

<file path=ppt/tags/tag369.xml><?xml version="1.0" encoding="utf-8"?>
<p:tagLst xmlns:a="http://schemas.openxmlformats.org/drawingml/2006/main" xmlns:r="http://schemas.openxmlformats.org/officeDocument/2006/relationships" xmlns:p="http://schemas.openxmlformats.org/presentationml/2006/main">
  <p:tag name="ROLE" val="textplaceholder2"/>
</p:tagLst>
</file>

<file path=ppt/tags/tag370.xml><?xml version="1.0" encoding="utf-8"?>
<p:tagLst xmlns:a="http://schemas.openxmlformats.org/drawingml/2006/main" xmlns:r="http://schemas.openxmlformats.org/officeDocument/2006/relationships" xmlns:p="http://schemas.openxmlformats.org/presentationml/2006/main">
  <p:tag name="ROLE" val="subtitle3"/>
</p:tagLst>
</file>

<file path=ppt/tags/tag371.xml><?xml version="1.0" encoding="utf-8"?>
<p:tagLst xmlns:a="http://schemas.openxmlformats.org/drawingml/2006/main" xmlns:r="http://schemas.openxmlformats.org/officeDocument/2006/relationships" xmlns:p="http://schemas.openxmlformats.org/presentationml/2006/main">
  <p:tag name="ROLE" val="textplaceholder3"/>
</p:tagLst>
</file>

<file path=ppt/tags/tag372.xml><?xml version="1.0" encoding="utf-8"?>
<p:tagLst xmlns:a="http://schemas.openxmlformats.org/drawingml/2006/main" xmlns:r="http://schemas.openxmlformats.org/officeDocument/2006/relationships" xmlns:p="http://schemas.openxmlformats.org/presentationml/2006/main">
  <p:tag name="ROLE" val="subtitle4"/>
</p:tagLst>
</file>

<file path=ppt/tags/tag373.xml><?xml version="1.0" encoding="utf-8"?>
<p:tagLst xmlns:a="http://schemas.openxmlformats.org/drawingml/2006/main" xmlns:r="http://schemas.openxmlformats.org/officeDocument/2006/relationships" xmlns:p="http://schemas.openxmlformats.org/presentationml/2006/main">
  <p:tag name="ROLE" val="textplaceholder4"/>
</p:tagLst>
</file>

<file path=ppt/tags/tag374.xml><?xml version="1.0" encoding="utf-8"?>
<p:tagLst xmlns:a="http://schemas.openxmlformats.org/drawingml/2006/main" xmlns:r="http://schemas.openxmlformats.org/officeDocument/2006/relationships" xmlns:p="http://schemas.openxmlformats.org/presentationml/2006/main">
  <p:tag name="ROLE" val="subtitle5"/>
</p:tagLst>
</file>

<file path=ppt/tags/tag375.xml><?xml version="1.0" encoding="utf-8"?>
<p:tagLst xmlns:a="http://schemas.openxmlformats.org/drawingml/2006/main" xmlns:r="http://schemas.openxmlformats.org/officeDocument/2006/relationships" xmlns:p="http://schemas.openxmlformats.org/presentationml/2006/main">
  <p:tag name="ROLE" val="textplaceholder5"/>
</p:tagLst>
</file>

<file path=ppt/tags/tag376.xml><?xml version="1.0" encoding="utf-8"?>
<p:tagLst xmlns:a="http://schemas.openxmlformats.org/drawingml/2006/main" xmlns:r="http://schemas.openxmlformats.org/officeDocument/2006/relationships" xmlns:p="http://schemas.openxmlformats.org/presentationml/2006/main">
  <p:tag name="ROLE" val="subtitle6"/>
</p:tagLst>
</file>

<file path=ppt/tags/tag377.xml><?xml version="1.0" encoding="utf-8"?>
<p:tagLst xmlns:a="http://schemas.openxmlformats.org/drawingml/2006/main" xmlns:r="http://schemas.openxmlformats.org/officeDocument/2006/relationships" xmlns:p="http://schemas.openxmlformats.org/presentationml/2006/main">
  <p:tag name="ROLE" val="textplaceholder6"/>
</p:tagLst>
</file>

<file path=ppt/tags/tag378.xml><?xml version="1.0" encoding="utf-8"?>
<p:tagLst xmlns:a="http://schemas.openxmlformats.org/drawingml/2006/main" xmlns:r="http://schemas.openxmlformats.org/officeDocument/2006/relationships" xmlns:p="http://schemas.openxmlformats.org/presentationml/2006/main">
  <p:tag name="ROLE" val="subtitle7"/>
</p:tagLst>
</file>

<file path=ppt/tags/tag379.xml><?xml version="1.0" encoding="utf-8"?>
<p:tagLst xmlns:a="http://schemas.openxmlformats.org/drawingml/2006/main" xmlns:r="http://schemas.openxmlformats.org/officeDocument/2006/relationships" xmlns:p="http://schemas.openxmlformats.org/presentationml/2006/main">
  <p:tag name="ROLE" val="textplaceholder7"/>
</p:tagLst>
</file>

<file path=ppt/tags/tag380.xml><?xml version="1.0" encoding="utf-8"?>
<p:tagLst xmlns:a="http://schemas.openxmlformats.org/drawingml/2006/main" xmlns:r="http://schemas.openxmlformats.org/officeDocument/2006/relationships" xmlns:p="http://schemas.openxmlformats.org/presentationml/2006/main">
  <p:tag name="ROLE" val="footer"/>
</p:tagLst>
</file>

<file path=ppt/tags/tag381.xml><?xml version="1.0" encoding="utf-8"?>
<p:tagLst xmlns:a="http://schemas.openxmlformats.org/drawingml/2006/main" xmlns:r="http://schemas.openxmlformats.org/officeDocument/2006/relationships" xmlns:p="http://schemas.openxmlformats.org/presentationml/2006/main">
  <p:tag name="ROLE" val="title"/>
</p:tagLst>
</file>

<file path=ppt/tags/tag382.xml><?xml version="1.0" encoding="utf-8"?>
<p:tagLst xmlns:a="http://schemas.openxmlformats.org/drawingml/2006/main" xmlns:r="http://schemas.openxmlformats.org/officeDocument/2006/relationships" xmlns:p="http://schemas.openxmlformats.org/presentationml/2006/main">
  <p:tag name="ROLE" val="footer"/>
</p:tagLst>
</file>

<file path=ppt/tags/tag383.xml><?xml version="1.0" encoding="utf-8"?>
<p:tagLst xmlns:a="http://schemas.openxmlformats.org/drawingml/2006/main" xmlns:r="http://schemas.openxmlformats.org/officeDocument/2006/relationships" xmlns:p="http://schemas.openxmlformats.org/presentationml/2006/main">
  <p:tag name="ROLE" val="title"/>
</p:tagLst>
</file>

<file path=ppt/tags/tag384.xml><?xml version="1.0" encoding="utf-8"?>
<p:tagLst xmlns:a="http://schemas.openxmlformats.org/drawingml/2006/main" xmlns:r="http://schemas.openxmlformats.org/officeDocument/2006/relationships" xmlns:p="http://schemas.openxmlformats.org/presentationml/2006/main">
  <p:tag name="ROLE" val="subtitle1"/>
</p:tagLst>
</file>

<file path=ppt/tags/tag385.xml><?xml version="1.0" encoding="utf-8"?>
<p:tagLst xmlns:a="http://schemas.openxmlformats.org/drawingml/2006/main" xmlns:r="http://schemas.openxmlformats.org/officeDocument/2006/relationships" xmlns:p="http://schemas.openxmlformats.org/presentationml/2006/main">
  <p:tag name="ROLE" val="textplaceholder1"/>
</p:tagLst>
</file>

<file path=ppt/tags/tag386.xml><?xml version="1.0" encoding="utf-8"?>
<p:tagLst xmlns:a="http://schemas.openxmlformats.org/drawingml/2006/main" xmlns:r="http://schemas.openxmlformats.org/officeDocument/2006/relationships" xmlns:p="http://schemas.openxmlformats.org/presentationml/2006/main">
  <p:tag name="ROLE" val="footer"/>
</p:tagLst>
</file>

<file path=ppt/tags/tag387.xml><?xml version="1.0" encoding="utf-8"?>
<p:tagLst xmlns:a="http://schemas.openxmlformats.org/drawingml/2006/main" xmlns:r="http://schemas.openxmlformats.org/officeDocument/2006/relationships" xmlns:p="http://schemas.openxmlformats.org/presentationml/2006/main">
  <p:tag name="ROLE" val="title"/>
</p:tagLst>
</file>

<file path=ppt/tags/tag388.xml><?xml version="1.0" encoding="utf-8"?>
<p:tagLst xmlns:a="http://schemas.openxmlformats.org/drawingml/2006/main" xmlns:r="http://schemas.openxmlformats.org/officeDocument/2006/relationships" xmlns:p="http://schemas.openxmlformats.org/presentationml/2006/main">
  <p:tag name="ROLE" val="subtitle1"/>
</p:tagLst>
</file>

<file path=ppt/tags/tag38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390.xml><?xml version="1.0" encoding="utf-8"?>
<p:tagLst xmlns:a="http://schemas.openxmlformats.org/drawingml/2006/main" xmlns:r="http://schemas.openxmlformats.org/officeDocument/2006/relationships" xmlns:p="http://schemas.openxmlformats.org/presentationml/2006/main">
  <p:tag name="ROLE" val="subtitle2"/>
</p:tagLst>
</file>

<file path=ppt/tags/tag39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392.xml><?xml version="1.0" encoding="utf-8"?>
<p:tagLst xmlns:a="http://schemas.openxmlformats.org/drawingml/2006/main" xmlns:r="http://schemas.openxmlformats.org/officeDocument/2006/relationships" xmlns:p="http://schemas.openxmlformats.org/presentationml/2006/main">
  <p:tag name="ROLE" val="subtitle3"/>
</p:tagLst>
</file>

<file path=ppt/tags/tag393.xml><?xml version="1.0" encoding="utf-8"?>
<p:tagLst xmlns:a="http://schemas.openxmlformats.org/drawingml/2006/main" xmlns:r="http://schemas.openxmlformats.org/officeDocument/2006/relationships" xmlns:p="http://schemas.openxmlformats.org/presentationml/2006/main">
  <p:tag name="ROLE" val="textplaceholder3"/>
</p:tagLst>
</file>

<file path=ppt/tags/tag394.xml><?xml version="1.0" encoding="utf-8"?>
<p:tagLst xmlns:a="http://schemas.openxmlformats.org/drawingml/2006/main" xmlns:r="http://schemas.openxmlformats.org/officeDocument/2006/relationships" xmlns:p="http://schemas.openxmlformats.org/presentationml/2006/main">
  <p:tag name="ROLE" val="value1"/>
</p:tagLst>
</file>

<file path=ppt/tags/tag395.xml><?xml version="1.0" encoding="utf-8"?>
<p:tagLst xmlns:a="http://schemas.openxmlformats.org/drawingml/2006/main" xmlns:r="http://schemas.openxmlformats.org/officeDocument/2006/relationships" xmlns:p="http://schemas.openxmlformats.org/presentationml/2006/main">
  <p:tag name="ROLE" val="value2"/>
</p:tagLst>
</file>

<file path=ppt/tags/tag396.xml><?xml version="1.0" encoding="utf-8"?>
<p:tagLst xmlns:a="http://schemas.openxmlformats.org/drawingml/2006/main" xmlns:r="http://schemas.openxmlformats.org/officeDocument/2006/relationships" xmlns:p="http://schemas.openxmlformats.org/presentationml/2006/main">
  <p:tag name="ROLE" val="value3"/>
</p:tagLst>
</file>

<file path=ppt/tags/tag397.xml><?xml version="1.0" encoding="utf-8"?>
<p:tagLst xmlns:a="http://schemas.openxmlformats.org/drawingml/2006/main" xmlns:r="http://schemas.openxmlformats.org/officeDocument/2006/relationships" xmlns:p="http://schemas.openxmlformats.org/presentationml/2006/main">
  <p:tag name="ROLE" val="footer"/>
</p:tagLst>
</file>

<file path=ppt/tags/tag398.xml><?xml version="1.0" encoding="utf-8"?>
<p:tagLst xmlns:a="http://schemas.openxmlformats.org/drawingml/2006/main" xmlns:r="http://schemas.openxmlformats.org/officeDocument/2006/relationships" xmlns:p="http://schemas.openxmlformats.org/presentationml/2006/main">
  <p:tag name="ROLE" val="textplaceholder1"/>
</p:tagLst>
</file>

<file path=ppt/tags/tag399.xml><?xml version="1.0" encoding="utf-8"?>
<p:tagLst xmlns:a="http://schemas.openxmlformats.org/drawingml/2006/main" xmlns:r="http://schemas.openxmlformats.org/officeDocument/2006/relationships" xmlns:p="http://schemas.openxmlformats.org/presentationml/2006/main">
  <p:tag name="ROLE" val="subtitle1"/>
</p:tagLst>
</file>

<file path=ppt/tags/tag400.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01.xml><?xml version="1.0" encoding="utf-8"?>
<p:tagLst xmlns:a="http://schemas.openxmlformats.org/drawingml/2006/main" xmlns:r="http://schemas.openxmlformats.org/officeDocument/2006/relationships" xmlns:p="http://schemas.openxmlformats.org/presentationml/2006/main">
  <p:tag name="ROLE" val="subtitle2"/>
</p:tagLst>
</file>

<file path=ppt/tags/tag402.xml><?xml version="1.0" encoding="utf-8"?>
<p:tagLst xmlns:a="http://schemas.openxmlformats.org/drawingml/2006/main" xmlns:r="http://schemas.openxmlformats.org/officeDocument/2006/relationships" xmlns:p="http://schemas.openxmlformats.org/presentationml/2006/main">
  <p:tag name="ROLE" val="textplaceholder3"/>
</p:tagLst>
</file>

<file path=ppt/tags/tag403.xml><?xml version="1.0" encoding="utf-8"?>
<p:tagLst xmlns:a="http://schemas.openxmlformats.org/drawingml/2006/main" xmlns:r="http://schemas.openxmlformats.org/officeDocument/2006/relationships" xmlns:p="http://schemas.openxmlformats.org/presentationml/2006/main">
  <p:tag name="ROLE" val="subtitle3"/>
</p:tagLst>
</file>

<file path=ppt/tags/tag404.xml><?xml version="1.0" encoding="utf-8"?>
<p:tagLst xmlns:a="http://schemas.openxmlformats.org/drawingml/2006/main" xmlns:r="http://schemas.openxmlformats.org/officeDocument/2006/relationships" xmlns:p="http://schemas.openxmlformats.org/presentationml/2006/main">
  <p:tag name="ROLE" val="title"/>
</p:tagLst>
</file>

<file path=ppt/tags/tag405.xml><?xml version="1.0" encoding="utf-8"?>
<p:tagLst xmlns:a="http://schemas.openxmlformats.org/drawingml/2006/main" xmlns:r="http://schemas.openxmlformats.org/officeDocument/2006/relationships" xmlns:p="http://schemas.openxmlformats.org/presentationml/2006/main">
  <p:tag name="ROLE" val="value1"/>
</p:tagLst>
</file>

<file path=ppt/tags/tag406.xml><?xml version="1.0" encoding="utf-8"?>
<p:tagLst xmlns:a="http://schemas.openxmlformats.org/drawingml/2006/main" xmlns:r="http://schemas.openxmlformats.org/officeDocument/2006/relationships" xmlns:p="http://schemas.openxmlformats.org/presentationml/2006/main">
  <p:tag name="ROLE" val="value2"/>
</p:tagLst>
</file>

<file path=ppt/tags/tag407.xml><?xml version="1.0" encoding="utf-8"?>
<p:tagLst xmlns:a="http://schemas.openxmlformats.org/drawingml/2006/main" xmlns:r="http://schemas.openxmlformats.org/officeDocument/2006/relationships" xmlns:p="http://schemas.openxmlformats.org/presentationml/2006/main">
  <p:tag name="ROLE" val="value3"/>
</p:tagLst>
</file>

<file path=ppt/tags/tag408.xml><?xml version="1.0" encoding="utf-8"?>
<p:tagLst xmlns:a="http://schemas.openxmlformats.org/drawingml/2006/main" xmlns:r="http://schemas.openxmlformats.org/officeDocument/2006/relationships" xmlns:p="http://schemas.openxmlformats.org/presentationml/2006/main">
  <p:tag name="ROLE" val="footer"/>
</p:tagLst>
</file>

<file path=ppt/tags/tag409.xml><?xml version="1.0" encoding="utf-8"?>
<p:tagLst xmlns:a="http://schemas.openxmlformats.org/drawingml/2006/main" xmlns:r="http://schemas.openxmlformats.org/officeDocument/2006/relationships" xmlns:p="http://schemas.openxmlformats.org/presentationml/2006/main">
  <p:tag name="ROLE" val="title"/>
</p:tagLst>
</file>

<file path=ppt/tags/tag410.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1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12.xml><?xml version="1.0" encoding="utf-8"?>
<p:tagLst xmlns:a="http://schemas.openxmlformats.org/drawingml/2006/main" xmlns:r="http://schemas.openxmlformats.org/officeDocument/2006/relationships" xmlns:p="http://schemas.openxmlformats.org/presentationml/2006/main">
  <p:tag name="ROLE" val="textplaceholder3"/>
</p:tagLst>
</file>

<file path=ppt/tags/tag413.xml><?xml version="1.0" encoding="utf-8"?>
<p:tagLst xmlns:a="http://schemas.openxmlformats.org/drawingml/2006/main" xmlns:r="http://schemas.openxmlformats.org/officeDocument/2006/relationships" xmlns:p="http://schemas.openxmlformats.org/presentationml/2006/main">
  <p:tag name="ROLE" val="subtitle1"/>
</p:tagLst>
</file>

<file path=ppt/tags/tag414.xml><?xml version="1.0" encoding="utf-8"?>
<p:tagLst xmlns:a="http://schemas.openxmlformats.org/drawingml/2006/main" xmlns:r="http://schemas.openxmlformats.org/officeDocument/2006/relationships" xmlns:p="http://schemas.openxmlformats.org/presentationml/2006/main">
  <p:tag name="ROLE" val="subtitle2"/>
</p:tagLst>
</file>

<file path=ppt/tags/tag415.xml><?xml version="1.0" encoding="utf-8"?>
<p:tagLst xmlns:a="http://schemas.openxmlformats.org/drawingml/2006/main" xmlns:r="http://schemas.openxmlformats.org/officeDocument/2006/relationships" xmlns:p="http://schemas.openxmlformats.org/presentationml/2006/main">
  <p:tag name="ROLE" val="subtitle3"/>
</p:tagLst>
</file>

<file path=ppt/tags/tag416.xml><?xml version="1.0" encoding="utf-8"?>
<p:tagLst xmlns:a="http://schemas.openxmlformats.org/drawingml/2006/main" xmlns:r="http://schemas.openxmlformats.org/officeDocument/2006/relationships" xmlns:p="http://schemas.openxmlformats.org/presentationml/2006/main">
  <p:tag name="ROLE" val="footer"/>
</p:tagLst>
</file>

<file path=ppt/tags/tag417.xml><?xml version="1.0" encoding="utf-8"?>
<p:tagLst xmlns:a="http://schemas.openxmlformats.org/drawingml/2006/main" xmlns:r="http://schemas.openxmlformats.org/officeDocument/2006/relationships" xmlns:p="http://schemas.openxmlformats.org/presentationml/2006/main">
  <p:tag name="ROLE" val="subtitle1"/>
</p:tagLst>
</file>

<file path=ppt/tags/tag418.xml><?xml version="1.0" encoding="utf-8"?>
<p:tagLst xmlns:a="http://schemas.openxmlformats.org/drawingml/2006/main" xmlns:r="http://schemas.openxmlformats.org/officeDocument/2006/relationships" xmlns:p="http://schemas.openxmlformats.org/presentationml/2006/main">
  <p:tag name="ROLE" val="title"/>
</p:tagLst>
</file>

<file path=ppt/tags/tag41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20.xml><?xml version="1.0" encoding="utf-8"?>
<p:tagLst xmlns:a="http://schemas.openxmlformats.org/drawingml/2006/main" xmlns:r="http://schemas.openxmlformats.org/officeDocument/2006/relationships" xmlns:p="http://schemas.openxmlformats.org/presentationml/2006/main">
  <p:tag name="ROLE" val="subtitle2"/>
</p:tagLst>
</file>

<file path=ppt/tags/tag42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22.xml><?xml version="1.0" encoding="utf-8"?>
<p:tagLst xmlns:a="http://schemas.openxmlformats.org/drawingml/2006/main" xmlns:r="http://schemas.openxmlformats.org/officeDocument/2006/relationships" xmlns:p="http://schemas.openxmlformats.org/presentationml/2006/main">
  <p:tag name="ROLE" val="footer"/>
</p:tagLst>
</file>

<file path=ppt/tags/tag423.xml><?xml version="1.0" encoding="utf-8"?>
<p:tagLst xmlns:a="http://schemas.openxmlformats.org/drawingml/2006/main" xmlns:r="http://schemas.openxmlformats.org/officeDocument/2006/relationships" xmlns:p="http://schemas.openxmlformats.org/presentationml/2006/main">
  <p:tag name="ROLE" val="subtitle1"/>
</p:tagLst>
</file>

<file path=ppt/tags/tag424.xml><?xml version="1.0" encoding="utf-8"?>
<p:tagLst xmlns:a="http://schemas.openxmlformats.org/drawingml/2006/main" xmlns:r="http://schemas.openxmlformats.org/officeDocument/2006/relationships" xmlns:p="http://schemas.openxmlformats.org/presentationml/2006/main">
  <p:tag name="ROLE" val="title"/>
</p:tagLst>
</file>

<file path=ppt/tags/tag425.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26.xml><?xml version="1.0" encoding="utf-8"?>
<p:tagLst xmlns:a="http://schemas.openxmlformats.org/drawingml/2006/main" xmlns:r="http://schemas.openxmlformats.org/officeDocument/2006/relationships" xmlns:p="http://schemas.openxmlformats.org/presentationml/2006/main">
  <p:tag name="ROLE" val="subtitle2"/>
</p:tagLst>
</file>

<file path=ppt/tags/tag427.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28.xml><?xml version="1.0" encoding="utf-8"?>
<p:tagLst xmlns:a="http://schemas.openxmlformats.org/drawingml/2006/main" xmlns:r="http://schemas.openxmlformats.org/officeDocument/2006/relationships" xmlns:p="http://schemas.openxmlformats.org/presentationml/2006/main">
  <p:tag name="ROLE" val="subtitle3"/>
</p:tagLst>
</file>

<file path=ppt/tags/tag429.xml><?xml version="1.0" encoding="utf-8"?>
<p:tagLst xmlns:a="http://schemas.openxmlformats.org/drawingml/2006/main" xmlns:r="http://schemas.openxmlformats.org/officeDocument/2006/relationships" xmlns:p="http://schemas.openxmlformats.org/presentationml/2006/main">
  <p:tag name="ROLE" val="textplaceholder3"/>
</p:tagLst>
</file>

<file path=ppt/tags/tag430.xml><?xml version="1.0" encoding="utf-8"?>
<p:tagLst xmlns:a="http://schemas.openxmlformats.org/drawingml/2006/main" xmlns:r="http://schemas.openxmlformats.org/officeDocument/2006/relationships" xmlns:p="http://schemas.openxmlformats.org/presentationml/2006/main">
  <p:tag name="ROLE" val="footer"/>
</p:tagLst>
</file>

<file path=ppt/tags/tag431.xml><?xml version="1.0" encoding="utf-8"?>
<p:tagLst xmlns:a="http://schemas.openxmlformats.org/drawingml/2006/main" xmlns:r="http://schemas.openxmlformats.org/officeDocument/2006/relationships" xmlns:p="http://schemas.openxmlformats.org/presentationml/2006/main">
  <p:tag name="ROLE" val="subtitle2"/>
</p:tagLst>
</file>

<file path=ppt/tags/tag432.xml><?xml version="1.0" encoding="utf-8"?>
<p:tagLst xmlns:a="http://schemas.openxmlformats.org/drawingml/2006/main" xmlns:r="http://schemas.openxmlformats.org/officeDocument/2006/relationships" xmlns:p="http://schemas.openxmlformats.org/presentationml/2006/main">
  <p:tag name="ROLE" val="title"/>
</p:tagLst>
</file>

<file path=ppt/tags/tag433.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34.xml><?xml version="1.0" encoding="utf-8"?>
<p:tagLst xmlns:a="http://schemas.openxmlformats.org/drawingml/2006/main" xmlns:r="http://schemas.openxmlformats.org/officeDocument/2006/relationships" xmlns:p="http://schemas.openxmlformats.org/presentationml/2006/main">
  <p:tag name="ROLE" val="subtitle3"/>
</p:tagLst>
</file>

<file path=ppt/tags/tag435.xml><?xml version="1.0" encoding="utf-8"?>
<p:tagLst xmlns:a="http://schemas.openxmlformats.org/drawingml/2006/main" xmlns:r="http://schemas.openxmlformats.org/officeDocument/2006/relationships" xmlns:p="http://schemas.openxmlformats.org/presentationml/2006/main">
  <p:tag name="ROLE" val="textplaceholder3"/>
</p:tagLst>
</file>

<file path=ppt/tags/tag436.xml><?xml version="1.0" encoding="utf-8"?>
<p:tagLst xmlns:a="http://schemas.openxmlformats.org/drawingml/2006/main" xmlns:r="http://schemas.openxmlformats.org/officeDocument/2006/relationships" xmlns:p="http://schemas.openxmlformats.org/presentationml/2006/main">
  <p:tag name="ROLE" val="subtitle4"/>
</p:tagLst>
</file>

<file path=ppt/tags/tag437.xml><?xml version="1.0" encoding="utf-8"?>
<p:tagLst xmlns:a="http://schemas.openxmlformats.org/drawingml/2006/main" xmlns:r="http://schemas.openxmlformats.org/officeDocument/2006/relationships" xmlns:p="http://schemas.openxmlformats.org/presentationml/2006/main">
  <p:tag name="ROLE" val="textplaceholder4"/>
</p:tagLst>
</file>

<file path=ppt/tags/tag438.xml><?xml version="1.0" encoding="utf-8"?>
<p:tagLst xmlns:a="http://schemas.openxmlformats.org/drawingml/2006/main" xmlns:r="http://schemas.openxmlformats.org/officeDocument/2006/relationships" xmlns:p="http://schemas.openxmlformats.org/presentationml/2006/main">
  <p:tag name="ROLE" val="subtitle1"/>
</p:tagLst>
</file>

<file path=ppt/tags/tag43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40.xml><?xml version="1.0" encoding="utf-8"?>
<p:tagLst xmlns:a="http://schemas.openxmlformats.org/drawingml/2006/main" xmlns:r="http://schemas.openxmlformats.org/officeDocument/2006/relationships" xmlns:p="http://schemas.openxmlformats.org/presentationml/2006/main">
  <p:tag name="ROLE" val="footer"/>
</p:tagLst>
</file>

<file path=ppt/tags/tag441.xml><?xml version="1.0" encoding="utf-8"?>
<p:tagLst xmlns:a="http://schemas.openxmlformats.org/drawingml/2006/main" xmlns:r="http://schemas.openxmlformats.org/officeDocument/2006/relationships" xmlns:p="http://schemas.openxmlformats.org/presentationml/2006/main">
  <p:tag name="ROLE" val="subtitle1"/>
</p:tagLst>
</file>

<file path=ppt/tags/tag442.xml><?xml version="1.0" encoding="utf-8"?>
<p:tagLst xmlns:a="http://schemas.openxmlformats.org/drawingml/2006/main" xmlns:r="http://schemas.openxmlformats.org/officeDocument/2006/relationships" xmlns:p="http://schemas.openxmlformats.org/presentationml/2006/main">
  <p:tag name="ROLE" val="title"/>
</p:tagLst>
</file>

<file path=ppt/tags/tag443.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44.xml><?xml version="1.0" encoding="utf-8"?>
<p:tagLst xmlns:a="http://schemas.openxmlformats.org/drawingml/2006/main" xmlns:r="http://schemas.openxmlformats.org/officeDocument/2006/relationships" xmlns:p="http://schemas.openxmlformats.org/presentationml/2006/main">
  <p:tag name="ROLE" val="subtitle2"/>
</p:tagLst>
</file>

<file path=ppt/tags/tag445.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46.xml><?xml version="1.0" encoding="utf-8"?>
<p:tagLst xmlns:a="http://schemas.openxmlformats.org/drawingml/2006/main" xmlns:r="http://schemas.openxmlformats.org/officeDocument/2006/relationships" xmlns:p="http://schemas.openxmlformats.org/presentationml/2006/main">
  <p:tag name="ROLE" val="subtitle3"/>
</p:tagLst>
</file>

<file path=ppt/tags/tag447.xml><?xml version="1.0" encoding="utf-8"?>
<p:tagLst xmlns:a="http://schemas.openxmlformats.org/drawingml/2006/main" xmlns:r="http://schemas.openxmlformats.org/officeDocument/2006/relationships" xmlns:p="http://schemas.openxmlformats.org/presentationml/2006/main">
  <p:tag name="ROLE" val="textplaceholder3"/>
</p:tagLst>
</file>

<file path=ppt/tags/tag448.xml><?xml version="1.0" encoding="utf-8"?>
<p:tagLst xmlns:a="http://schemas.openxmlformats.org/drawingml/2006/main" xmlns:r="http://schemas.openxmlformats.org/officeDocument/2006/relationships" xmlns:p="http://schemas.openxmlformats.org/presentationml/2006/main">
  <p:tag name="ROLE" val="footer"/>
</p:tagLst>
</file>

<file path=ppt/tags/tag449.xml><?xml version="1.0" encoding="utf-8"?>
<p:tagLst xmlns:a="http://schemas.openxmlformats.org/drawingml/2006/main" xmlns:r="http://schemas.openxmlformats.org/officeDocument/2006/relationships" xmlns:p="http://schemas.openxmlformats.org/presentationml/2006/main">
  <p:tag name="ROLE" val="subtitle1"/>
</p:tagLst>
</file>

<file path=ppt/tags/tag450.xml><?xml version="1.0" encoding="utf-8"?>
<p:tagLst xmlns:a="http://schemas.openxmlformats.org/drawingml/2006/main" xmlns:r="http://schemas.openxmlformats.org/officeDocument/2006/relationships" xmlns:p="http://schemas.openxmlformats.org/presentationml/2006/main">
  <p:tag name="ROLE" val="title"/>
</p:tagLst>
</file>

<file path=ppt/tags/tag451.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52.xml><?xml version="1.0" encoding="utf-8"?>
<p:tagLst xmlns:a="http://schemas.openxmlformats.org/drawingml/2006/main" xmlns:r="http://schemas.openxmlformats.org/officeDocument/2006/relationships" xmlns:p="http://schemas.openxmlformats.org/presentationml/2006/main">
  <p:tag name="ROLE" val="subtitle2"/>
</p:tagLst>
</file>

<file path=ppt/tags/tag453.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54.xml><?xml version="1.0" encoding="utf-8"?>
<p:tagLst xmlns:a="http://schemas.openxmlformats.org/drawingml/2006/main" xmlns:r="http://schemas.openxmlformats.org/officeDocument/2006/relationships" xmlns:p="http://schemas.openxmlformats.org/presentationml/2006/main">
  <p:tag name="ROLE" val="footer"/>
</p:tagLst>
</file>

<file path=ppt/tags/tag455.xml><?xml version="1.0" encoding="utf-8"?>
<p:tagLst xmlns:a="http://schemas.openxmlformats.org/drawingml/2006/main" xmlns:r="http://schemas.openxmlformats.org/officeDocument/2006/relationships" xmlns:p="http://schemas.openxmlformats.org/presentationml/2006/main">
  <p:tag name="ROLE" val="title"/>
</p:tagLst>
</file>

<file path=ppt/tags/tag456.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57.xml><?xml version="1.0" encoding="utf-8"?>
<p:tagLst xmlns:a="http://schemas.openxmlformats.org/drawingml/2006/main" xmlns:r="http://schemas.openxmlformats.org/officeDocument/2006/relationships" xmlns:p="http://schemas.openxmlformats.org/presentationml/2006/main">
  <p:tag name="ROLE" val="footer"/>
</p:tagLst>
</file>

<file path=ppt/tags/tag458.xml><?xml version="1.0" encoding="utf-8"?>
<p:tagLst xmlns:a="http://schemas.openxmlformats.org/drawingml/2006/main" xmlns:r="http://schemas.openxmlformats.org/officeDocument/2006/relationships" xmlns:p="http://schemas.openxmlformats.org/presentationml/2006/main">
  <p:tag name="ROLE" val="title"/>
</p:tagLst>
</file>

<file path=ppt/tags/tag45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60.xml><?xml version="1.0" encoding="utf-8"?>
<p:tagLst xmlns:a="http://schemas.openxmlformats.org/drawingml/2006/main" xmlns:r="http://schemas.openxmlformats.org/officeDocument/2006/relationships" xmlns:p="http://schemas.openxmlformats.org/presentationml/2006/main">
  <p:tag name="ROLE" val="footer"/>
</p:tagLst>
</file>

<file path=ppt/tags/tag461.xml><?xml version="1.0" encoding="utf-8"?>
<p:tagLst xmlns:a="http://schemas.openxmlformats.org/drawingml/2006/main" xmlns:r="http://schemas.openxmlformats.org/officeDocument/2006/relationships" xmlns:p="http://schemas.openxmlformats.org/presentationml/2006/main">
  <p:tag name="ROLE" val="title"/>
</p:tagLst>
</file>

<file path=ppt/tags/tag462.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63.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64.xml><?xml version="1.0" encoding="utf-8"?>
<p:tagLst xmlns:a="http://schemas.openxmlformats.org/drawingml/2006/main" xmlns:r="http://schemas.openxmlformats.org/officeDocument/2006/relationships" xmlns:p="http://schemas.openxmlformats.org/presentationml/2006/main">
  <p:tag name="ROLE" val="subtitle1"/>
</p:tagLst>
</file>

<file path=ppt/tags/tag465.xml><?xml version="1.0" encoding="utf-8"?>
<p:tagLst xmlns:a="http://schemas.openxmlformats.org/drawingml/2006/main" xmlns:r="http://schemas.openxmlformats.org/officeDocument/2006/relationships" xmlns:p="http://schemas.openxmlformats.org/presentationml/2006/main">
  <p:tag name="ROLE" val="subtitle2"/>
</p:tagLst>
</file>

<file path=ppt/tags/tag466.xml><?xml version="1.0" encoding="utf-8"?>
<p:tagLst xmlns:a="http://schemas.openxmlformats.org/drawingml/2006/main" xmlns:r="http://schemas.openxmlformats.org/officeDocument/2006/relationships" xmlns:p="http://schemas.openxmlformats.org/presentationml/2006/main">
  <p:tag name="ROLE" val="textplaceholder3"/>
</p:tagLst>
</file>

<file path=ppt/tags/tag467.xml><?xml version="1.0" encoding="utf-8"?>
<p:tagLst xmlns:a="http://schemas.openxmlformats.org/drawingml/2006/main" xmlns:r="http://schemas.openxmlformats.org/officeDocument/2006/relationships" xmlns:p="http://schemas.openxmlformats.org/presentationml/2006/main">
  <p:tag name="ROLE" val="subtitle3"/>
</p:tagLst>
</file>

<file path=ppt/tags/tag468.xml><?xml version="1.0" encoding="utf-8"?>
<p:tagLst xmlns:a="http://schemas.openxmlformats.org/drawingml/2006/main" xmlns:r="http://schemas.openxmlformats.org/officeDocument/2006/relationships" xmlns:p="http://schemas.openxmlformats.org/presentationml/2006/main">
  <p:tag name="ROLE" val="textplaceholder4"/>
</p:tagLst>
</file>

<file path=ppt/tags/tag469.xml><?xml version="1.0" encoding="utf-8"?>
<p:tagLst xmlns:a="http://schemas.openxmlformats.org/drawingml/2006/main" xmlns:r="http://schemas.openxmlformats.org/officeDocument/2006/relationships" xmlns:p="http://schemas.openxmlformats.org/presentationml/2006/main">
  <p:tag name="ROLE" val="subtitle4"/>
</p:tagLst>
</file>

<file path=ppt/tags/tag470.xml><?xml version="1.0" encoding="utf-8"?>
<p:tagLst xmlns:a="http://schemas.openxmlformats.org/drawingml/2006/main" xmlns:r="http://schemas.openxmlformats.org/officeDocument/2006/relationships" xmlns:p="http://schemas.openxmlformats.org/presentationml/2006/main">
  <p:tag name="ROLE" val="textplaceholder5"/>
</p:tagLst>
</file>

<file path=ppt/tags/tag471.xml><?xml version="1.0" encoding="utf-8"?>
<p:tagLst xmlns:a="http://schemas.openxmlformats.org/drawingml/2006/main" xmlns:r="http://schemas.openxmlformats.org/officeDocument/2006/relationships" xmlns:p="http://schemas.openxmlformats.org/presentationml/2006/main">
  <p:tag name="ROLE" val="subtitle5"/>
</p:tagLst>
</file>

<file path=ppt/tags/tag472.xml><?xml version="1.0" encoding="utf-8"?>
<p:tagLst xmlns:a="http://schemas.openxmlformats.org/drawingml/2006/main" xmlns:r="http://schemas.openxmlformats.org/officeDocument/2006/relationships" xmlns:p="http://schemas.openxmlformats.org/presentationml/2006/main">
  <p:tag name="ROLE" val="footer"/>
</p:tagLst>
</file>

<file path=ppt/tags/tag473.xml><?xml version="1.0" encoding="utf-8"?>
<p:tagLst xmlns:a="http://schemas.openxmlformats.org/drawingml/2006/main" xmlns:r="http://schemas.openxmlformats.org/officeDocument/2006/relationships" xmlns:p="http://schemas.openxmlformats.org/presentationml/2006/main">
  <p:tag name="ROLE" val="subtitle1"/>
</p:tagLst>
</file>

<file path=ppt/tags/tag474.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75.xml><?xml version="1.0" encoding="utf-8"?>
<p:tagLst xmlns:a="http://schemas.openxmlformats.org/drawingml/2006/main" xmlns:r="http://schemas.openxmlformats.org/officeDocument/2006/relationships" xmlns:p="http://schemas.openxmlformats.org/presentationml/2006/main">
  <p:tag name="ROLE" val="footer"/>
</p:tagLst>
</file>

<file path=ppt/tags/tag476.xml><?xml version="1.0" encoding="utf-8"?>
<p:tagLst xmlns:a="http://schemas.openxmlformats.org/drawingml/2006/main" xmlns:r="http://schemas.openxmlformats.org/officeDocument/2006/relationships" xmlns:p="http://schemas.openxmlformats.org/presentationml/2006/main">
  <p:tag name="ROLE" val="title"/>
</p:tagLst>
</file>

<file path=ppt/tags/tag477.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78.xml><?xml version="1.0" encoding="utf-8"?>
<p:tagLst xmlns:a="http://schemas.openxmlformats.org/drawingml/2006/main" xmlns:r="http://schemas.openxmlformats.org/officeDocument/2006/relationships" xmlns:p="http://schemas.openxmlformats.org/presentationml/2006/main">
  <p:tag name="ROLE" val="footer"/>
</p:tagLst>
</file>

<file path=ppt/tags/tag479.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80.xml><?xml version="1.0" encoding="utf-8"?>
<p:tagLst xmlns:a="http://schemas.openxmlformats.org/drawingml/2006/main" xmlns:r="http://schemas.openxmlformats.org/officeDocument/2006/relationships" xmlns:p="http://schemas.openxmlformats.org/presentationml/2006/main">
  <p:tag name="ROLE" val="title"/>
</p:tagLst>
</file>

<file path=ppt/tags/tag481.xml><?xml version="1.0" encoding="utf-8"?>
<p:tagLst xmlns:a="http://schemas.openxmlformats.org/drawingml/2006/main" xmlns:r="http://schemas.openxmlformats.org/officeDocument/2006/relationships" xmlns:p="http://schemas.openxmlformats.org/presentationml/2006/main">
  <p:tag name="ROLE" val="footer"/>
</p:tagLst>
</file>

<file path=ppt/tags/tag482.xml><?xml version="1.0" encoding="utf-8"?>
<p:tagLst xmlns:a="http://schemas.openxmlformats.org/drawingml/2006/main" xmlns:r="http://schemas.openxmlformats.org/officeDocument/2006/relationships" xmlns:p="http://schemas.openxmlformats.org/presentationml/2006/main">
  <p:tag name="ROLE" val="title"/>
</p:tagLst>
</file>

<file path=ppt/tags/tag483.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84.xml><?xml version="1.0" encoding="utf-8"?>
<p:tagLst xmlns:a="http://schemas.openxmlformats.org/drawingml/2006/main" xmlns:r="http://schemas.openxmlformats.org/officeDocument/2006/relationships" xmlns:p="http://schemas.openxmlformats.org/presentationml/2006/main">
  <p:tag name="ROLE" val="footer"/>
</p:tagLst>
</file>

<file path=ppt/tags/tag485.xml><?xml version="1.0" encoding="utf-8"?>
<p:tagLst xmlns:a="http://schemas.openxmlformats.org/drawingml/2006/main" xmlns:r="http://schemas.openxmlformats.org/officeDocument/2006/relationships" xmlns:p="http://schemas.openxmlformats.org/presentationml/2006/main">
  <p:tag name="ROLE" val="title"/>
</p:tagLst>
</file>

<file path=ppt/tags/tag486.xml><?xml version="1.0" encoding="utf-8"?>
<p:tagLst xmlns:a="http://schemas.openxmlformats.org/drawingml/2006/main" xmlns:r="http://schemas.openxmlformats.org/officeDocument/2006/relationships" xmlns:p="http://schemas.openxmlformats.org/presentationml/2006/main">
  <p:tag name="ROLE" val="subtitle1"/>
</p:tagLst>
</file>

<file path=ppt/tags/tag487.xml><?xml version="1.0" encoding="utf-8"?>
<p:tagLst xmlns:a="http://schemas.openxmlformats.org/drawingml/2006/main" xmlns:r="http://schemas.openxmlformats.org/officeDocument/2006/relationships" xmlns:p="http://schemas.openxmlformats.org/presentationml/2006/main">
  <p:tag name="ROLE" val="subtitle2"/>
</p:tagLst>
</file>

<file path=ppt/tags/tag488.xml><?xml version="1.0" encoding="utf-8"?>
<p:tagLst xmlns:a="http://schemas.openxmlformats.org/drawingml/2006/main" xmlns:r="http://schemas.openxmlformats.org/officeDocument/2006/relationships" xmlns:p="http://schemas.openxmlformats.org/presentationml/2006/main">
  <p:tag name="ROLE" val="footer"/>
</p:tagLst>
</file>

<file path=ppt/tags/tag489.xml><?xml version="1.0" encoding="utf-8"?>
<p:tagLst xmlns:a="http://schemas.openxmlformats.org/drawingml/2006/main" xmlns:r="http://schemas.openxmlformats.org/officeDocument/2006/relationships" xmlns:p="http://schemas.openxmlformats.org/presentationml/2006/main">
  <p:tag name="ROLE" val="title"/>
</p:tagLst>
</file>

<file path=ppt/tags/tag490.xml><?xml version="1.0" encoding="utf-8"?>
<p:tagLst xmlns:a="http://schemas.openxmlformats.org/drawingml/2006/main" xmlns:r="http://schemas.openxmlformats.org/officeDocument/2006/relationships" xmlns:p="http://schemas.openxmlformats.org/presentationml/2006/main">
  <p:tag name="ROLE" val="textplaceholder1"/>
</p:tagLst>
</file>

<file path=ppt/tags/tag491.xml><?xml version="1.0" encoding="utf-8"?>
<p:tagLst xmlns:a="http://schemas.openxmlformats.org/drawingml/2006/main" xmlns:r="http://schemas.openxmlformats.org/officeDocument/2006/relationships" xmlns:p="http://schemas.openxmlformats.org/presentationml/2006/main">
  <p:tag name="ROLE" val="textplaceholder2"/>
</p:tagLst>
</file>

<file path=ppt/tags/tag492.xml><?xml version="1.0" encoding="utf-8"?>
<p:tagLst xmlns:a="http://schemas.openxmlformats.org/drawingml/2006/main" xmlns:r="http://schemas.openxmlformats.org/officeDocument/2006/relationships" xmlns:p="http://schemas.openxmlformats.org/presentationml/2006/main">
  <p:tag name="ROLE" val="footer"/>
</p:tagLst>
</file>

<file path=ppt/tags/tag493.xml><?xml version="1.0" encoding="utf-8"?>
<p:tagLst xmlns:a="http://schemas.openxmlformats.org/drawingml/2006/main" xmlns:r="http://schemas.openxmlformats.org/officeDocument/2006/relationships" xmlns:p="http://schemas.openxmlformats.org/presentationml/2006/main">
  <p:tag name="ROLE" val="title"/>
</p:tagLst>
</file>

<file path=ppt/tags/tag494.xml><?xml version="1.0" encoding="utf-8"?>
<p:tagLst xmlns:a="http://schemas.openxmlformats.org/drawingml/2006/main" xmlns:r="http://schemas.openxmlformats.org/officeDocument/2006/relationships" xmlns:p="http://schemas.openxmlformats.org/presentationml/2006/main">
  <p:tag name="ROLE" val="titl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slo">
  <a:themeElements>
    <a:clrScheme name="Oslo Mint">
      <a:dk1>
        <a:srgbClr val="353535"/>
      </a:dk1>
      <a:lt1>
        <a:sysClr val="window" lastClr="FFFFFF"/>
      </a:lt1>
      <a:dk2>
        <a:srgbClr val="353535"/>
      </a:dk2>
      <a:lt2>
        <a:srgbClr val="FFFFFF"/>
      </a:lt2>
      <a:accent1>
        <a:srgbClr val="AEF8C8"/>
      </a:accent1>
      <a:accent2>
        <a:srgbClr val="353535"/>
      </a:accent2>
      <a:accent3>
        <a:srgbClr val="BBBBBB"/>
      </a:accent3>
      <a:accent4>
        <a:srgbClr val="D2D2D2"/>
      </a:accent4>
      <a:accent5>
        <a:srgbClr val="E8E8E8"/>
      </a:accent5>
      <a:accent6>
        <a:srgbClr val="F2F2F2"/>
      </a:accent6>
      <a:hlink>
        <a:srgbClr val="BFBFBF"/>
      </a:hlink>
      <a:folHlink>
        <a:srgbClr val="8F8F8F"/>
      </a:folHlink>
    </a:clrScheme>
    <a:fontScheme name="Oslo">
      <a:majorFont>
        <a:latin typeface="Trebuchet MS"/>
        <a:ea typeface=""/>
        <a:cs typeface=""/>
      </a:majorFont>
      <a:minorFont>
        <a:latin typeface="Segoe UI"/>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slo">
  <a:themeElements>
    <a:clrScheme name="Oslo Mint">
      <a:dk1>
        <a:srgbClr val="353535"/>
      </a:dk1>
      <a:lt1>
        <a:sysClr val="window" lastClr="FFFFFF"/>
      </a:lt1>
      <a:dk2>
        <a:srgbClr val="353535"/>
      </a:dk2>
      <a:lt2>
        <a:srgbClr val="FFFFFF"/>
      </a:lt2>
      <a:accent1>
        <a:srgbClr val="AEF8C8"/>
      </a:accent1>
      <a:accent2>
        <a:srgbClr val="353535"/>
      </a:accent2>
      <a:accent3>
        <a:srgbClr val="BBBBBB"/>
      </a:accent3>
      <a:accent4>
        <a:srgbClr val="D2D2D2"/>
      </a:accent4>
      <a:accent5>
        <a:srgbClr val="E8E8E8"/>
      </a:accent5>
      <a:accent6>
        <a:srgbClr val="F2F2F2"/>
      </a:accent6>
      <a:hlink>
        <a:srgbClr val="BFBFBF"/>
      </a:hlink>
      <a:folHlink>
        <a:srgbClr val="8F8F8F"/>
      </a:folHlink>
    </a:clrScheme>
    <a:fontScheme name="Oslo">
      <a:majorFont>
        <a:latin typeface="Trebuchet MS"/>
        <a:ea typeface="Trebuchet MS"/>
        <a:cs typeface="Arial"/>
      </a:majorFont>
      <a:minorFont>
        <a:latin typeface="Segoe UI"/>
        <a:ea typeface="Segoe UI"/>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1D4A68B8-77A4-674C-A125-94FA125A08B3}">
  <we:reference id="wa200005566" version="3.0.0.3" store="it-IT" storeType="OMEX"/>
  <we:alternateReferences>
    <we:reference id="wa200005566" version="3.0.0.3" store="" storeType="OMEX"/>
  </we:alternateReferences>
  <we:properties>
    <we:property name="theme" value="{&quot;name&quot;:&quot;Mint&quot;,&quot;color&quot;:&quot;#AEF8C8&quot;,&quot;colorPalette&quot;:[&quot;353535&quot;,&quot;FFFFFF&quot;,&quot;353535&quot;,&quot;FFFFFF&quot;,&quot;AEF8C8&quot;,&quot;353535&quot;,&quot;BBBBBB&quot;,&quot;D2D2D2&quot;,&quot;E8E8E8&quot;,&quot;F2F2F2&quot;,&quot;BFBFBF&quot;,&quot;8F8F8F&quot;],&quot;previewImages&quot;:[&quot;https://cpp.appsdowonders.com/assets/SlideTitle.webp&quot;,&quot;https://cpp.appsdowonders.com/assets/SlideAgenda.webp&quot;,&quot;https://cpp.appsdowonders.com/assets/SlideTextbox1V1.webp&quot;,&quot;https://cpp.appsdowonders.com/assets/SlideTextbox3V1.webp&quot;,&quot;https://cpp.appsdowonders.com/assets/SlideTable.webp&quot;,&quot;https://cpp.appsdowonders.com/assets/SlideTimelineV6.webp&quot;],&quot;isDefault&quot;:true,&quot;previewAnimation&quot;:&quot;https://cpp.appsdowonders.com/assets/oslo-preview.gif&quot;,&quot;index&quot;:0}"/>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911</TotalTime>
  <Words>1012</Words>
  <Application>Microsoft Macintosh PowerPoint</Application>
  <PresentationFormat>Personalizzato</PresentationFormat>
  <Paragraphs>89</Paragraphs>
  <Slides>15</Slides>
  <Notes>3</Notes>
  <HiddenSlides>0</HiddenSlides>
  <MMClips>0</MMClips>
  <ScaleCrop>false</ScaleCrop>
  <HeadingPairs>
    <vt:vector size="6" baseType="variant">
      <vt:variant>
        <vt:lpstr>Caratteri utilizzati</vt:lpstr>
      </vt:variant>
      <vt:variant>
        <vt:i4>11</vt:i4>
      </vt:variant>
      <vt:variant>
        <vt:lpstr>Tema</vt:lpstr>
      </vt:variant>
      <vt:variant>
        <vt:i4>3</vt:i4>
      </vt:variant>
      <vt:variant>
        <vt:lpstr>Titoli diapositive</vt:lpstr>
      </vt:variant>
      <vt:variant>
        <vt:i4>15</vt:i4>
      </vt:variant>
    </vt:vector>
  </HeadingPairs>
  <TitlesOfParts>
    <vt:vector size="29" baseType="lpstr">
      <vt:lpstr>Barlow Bold</vt:lpstr>
      <vt:lpstr>Wingdings</vt:lpstr>
      <vt:lpstr>Courier New</vt:lpstr>
      <vt:lpstr>Montserrat</vt:lpstr>
      <vt:lpstr>Arial</vt:lpstr>
      <vt:lpstr>Lato</vt:lpstr>
      <vt:lpstr>Segoe UI</vt:lpstr>
      <vt:lpstr>Barlow Ultra-Bold</vt:lpstr>
      <vt:lpstr>Calibri</vt:lpstr>
      <vt:lpstr>Aptos</vt:lpstr>
      <vt:lpstr>Trebuchet MS</vt:lpstr>
      <vt:lpstr>Office Theme</vt:lpstr>
      <vt:lpstr>Oslo</vt:lpstr>
      <vt:lpstr>Oslo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PC</dc:creator>
  <cp:lastModifiedBy>GURGURI MEFARETE</cp:lastModifiedBy>
  <cp:revision>8</cp:revision>
  <dcterms:created xsi:type="dcterms:W3CDTF">2006-08-16T00:00:00Z</dcterms:created>
  <dcterms:modified xsi:type="dcterms:W3CDTF">2026-01-20T13:35:16Z</dcterms:modified>
  <dc:identifier>DAG35qkUN5c</dc:identifier>
</cp:coreProperties>
</file>